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3" r:id="rId8"/>
    <p:sldId id="264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2" r:id="rId19"/>
    <p:sldId id="283" r:id="rId20"/>
    <p:sldId id="284" r:id="rId21"/>
    <p:sldId id="292" r:id="rId22"/>
    <p:sldId id="293" r:id="rId23"/>
    <p:sldId id="305" r:id="rId24"/>
    <p:sldId id="314" r:id="rId25"/>
    <p:sldId id="294" r:id="rId26"/>
    <p:sldId id="315" r:id="rId27"/>
    <p:sldId id="307" r:id="rId28"/>
    <p:sldId id="306" r:id="rId29"/>
    <p:sldId id="309" r:id="rId30"/>
    <p:sldId id="296" r:id="rId31"/>
    <p:sldId id="31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čėnaitė, Oksana" userId="bbd05931-d097-47a1-9a59-813145c2c84e" providerId="ADAL" clId="{F2F95C36-02EB-47E4-ADA5-530EB4395193}"/>
    <pc:docChg chg="custSel addSld delSld modSld">
      <pc:chgData name="Mačėnaitė, Oksana" userId="bbd05931-d097-47a1-9a59-813145c2c84e" providerId="ADAL" clId="{F2F95C36-02EB-47E4-ADA5-530EB4395193}" dt="2023-03-28T10:23:12.441" v="2796" actId="20577"/>
      <pc:docMkLst>
        <pc:docMk/>
      </pc:docMkLst>
      <pc:sldChg chg="modSp mod">
        <pc:chgData name="Mačėnaitė, Oksana" userId="bbd05931-d097-47a1-9a59-813145c2c84e" providerId="ADAL" clId="{F2F95C36-02EB-47E4-ADA5-530EB4395193}" dt="2023-03-28T10:23:12.441" v="2796" actId="20577"/>
        <pc:sldMkLst>
          <pc:docMk/>
          <pc:sldMk cId="264101767" sldId="256"/>
        </pc:sldMkLst>
        <pc:spChg chg="mod">
          <ac:chgData name="Mačėnaitė, Oksana" userId="bbd05931-d097-47a1-9a59-813145c2c84e" providerId="ADAL" clId="{F2F95C36-02EB-47E4-ADA5-530EB4395193}" dt="2023-03-28T10:23:12.441" v="2796" actId="20577"/>
          <ac:spMkLst>
            <pc:docMk/>
            <pc:sldMk cId="264101767" sldId="256"/>
            <ac:spMk id="2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12:20.669" v="241" actId="20577"/>
        <pc:sldMkLst>
          <pc:docMk/>
          <pc:sldMk cId="3685873537" sldId="257"/>
        </pc:sldMkLst>
        <pc:spChg chg="mod">
          <ac:chgData name="Mačėnaitė, Oksana" userId="bbd05931-d097-47a1-9a59-813145c2c84e" providerId="ADAL" clId="{F2F95C36-02EB-47E4-ADA5-530EB4395193}" dt="2023-03-27T19:12:20.669" v="241" actId="20577"/>
          <ac:spMkLst>
            <pc:docMk/>
            <pc:sldMk cId="3685873537" sldId="257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13:55.413" v="313" actId="20577"/>
        <pc:sldMkLst>
          <pc:docMk/>
          <pc:sldMk cId="3841570981" sldId="258"/>
        </pc:sldMkLst>
        <pc:spChg chg="mod">
          <ac:chgData name="Mačėnaitė, Oksana" userId="bbd05931-d097-47a1-9a59-813145c2c84e" providerId="ADAL" clId="{F2F95C36-02EB-47E4-ADA5-530EB4395193}" dt="2023-03-27T19:13:55.413" v="313" actId="20577"/>
          <ac:spMkLst>
            <pc:docMk/>
            <pc:sldMk cId="3841570981" sldId="258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15:07.740" v="399" actId="20577"/>
        <pc:sldMkLst>
          <pc:docMk/>
          <pc:sldMk cId="1520054809" sldId="259"/>
        </pc:sldMkLst>
        <pc:spChg chg="mod">
          <ac:chgData name="Mačėnaitė, Oksana" userId="bbd05931-d097-47a1-9a59-813145c2c84e" providerId="ADAL" clId="{F2F95C36-02EB-47E4-ADA5-530EB4395193}" dt="2023-03-27T19:15:07.740" v="399" actId="20577"/>
          <ac:spMkLst>
            <pc:docMk/>
            <pc:sldMk cId="1520054809" sldId="259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1:11.022" v="2190" actId="20577"/>
        <pc:sldMkLst>
          <pc:docMk/>
          <pc:sldMk cId="2849533714" sldId="260"/>
        </pc:sldMkLst>
        <pc:spChg chg="mod">
          <ac:chgData name="Mačėnaitė, Oksana" userId="bbd05931-d097-47a1-9a59-813145c2c84e" providerId="ADAL" clId="{F2F95C36-02EB-47E4-ADA5-530EB4395193}" dt="2023-03-28T10:11:11.022" v="2190" actId="20577"/>
          <ac:spMkLst>
            <pc:docMk/>
            <pc:sldMk cId="2849533714" sldId="260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15:46.778" v="422" actId="47"/>
        <pc:sldMkLst>
          <pc:docMk/>
          <pc:sldMk cId="1531676810" sldId="261"/>
        </pc:sldMkLst>
      </pc:sldChg>
      <pc:sldChg chg="del">
        <pc:chgData name="Mačėnaitė, Oksana" userId="bbd05931-d097-47a1-9a59-813145c2c84e" providerId="ADAL" clId="{F2F95C36-02EB-47E4-ADA5-530EB4395193}" dt="2023-03-27T19:15:58.084" v="424" actId="47"/>
        <pc:sldMkLst>
          <pc:docMk/>
          <pc:sldMk cId="746918294" sldId="262"/>
        </pc:sldMkLst>
      </pc:sldChg>
      <pc:sldChg chg="modSp mod">
        <pc:chgData name="Mačėnaitė, Oksana" userId="bbd05931-d097-47a1-9a59-813145c2c84e" providerId="ADAL" clId="{F2F95C36-02EB-47E4-ADA5-530EB4395193}" dt="2023-03-28T10:11:21.153" v="2212" actId="20577"/>
        <pc:sldMkLst>
          <pc:docMk/>
          <pc:sldMk cId="3447922019" sldId="263"/>
        </pc:sldMkLst>
        <pc:spChg chg="mod">
          <ac:chgData name="Mačėnaitė, Oksana" userId="bbd05931-d097-47a1-9a59-813145c2c84e" providerId="ADAL" clId="{F2F95C36-02EB-47E4-ADA5-530EB4395193}" dt="2023-03-28T10:11:21.153" v="2212" actId="20577"/>
          <ac:spMkLst>
            <pc:docMk/>
            <pc:sldMk cId="3447922019" sldId="263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19:03.924" v="603" actId="20577"/>
        <pc:sldMkLst>
          <pc:docMk/>
          <pc:sldMk cId="2915044509" sldId="264"/>
        </pc:sldMkLst>
        <pc:spChg chg="mod">
          <ac:chgData name="Mačėnaitė, Oksana" userId="bbd05931-d097-47a1-9a59-813145c2c84e" providerId="ADAL" clId="{F2F95C36-02EB-47E4-ADA5-530EB4395193}" dt="2023-03-27T19:19:03.924" v="603" actId="20577"/>
          <ac:spMkLst>
            <pc:docMk/>
            <pc:sldMk cId="2915044509" sldId="264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15:55.128" v="423" actId="47"/>
        <pc:sldMkLst>
          <pc:docMk/>
          <pc:sldMk cId="1175025211" sldId="265"/>
        </pc:sldMkLst>
      </pc:sldChg>
      <pc:sldChg chg="del">
        <pc:chgData name="Mačėnaitė, Oksana" userId="bbd05931-d097-47a1-9a59-813145c2c84e" providerId="ADAL" clId="{F2F95C36-02EB-47E4-ADA5-530EB4395193}" dt="2023-03-27T19:19:11.966" v="604" actId="47"/>
        <pc:sldMkLst>
          <pc:docMk/>
          <pc:sldMk cId="1656502037" sldId="267"/>
        </pc:sldMkLst>
      </pc:sldChg>
      <pc:sldChg chg="modSp mod">
        <pc:chgData name="Mačėnaitė, Oksana" userId="bbd05931-d097-47a1-9a59-813145c2c84e" providerId="ADAL" clId="{F2F95C36-02EB-47E4-ADA5-530EB4395193}" dt="2023-03-28T10:10:25.455" v="2189" actId="20577"/>
        <pc:sldMkLst>
          <pc:docMk/>
          <pc:sldMk cId="3624945969" sldId="268"/>
        </pc:sldMkLst>
        <pc:spChg chg="mod">
          <ac:chgData name="Mačėnaitė, Oksana" userId="bbd05931-d097-47a1-9a59-813145c2c84e" providerId="ADAL" clId="{F2F95C36-02EB-47E4-ADA5-530EB4395193}" dt="2023-03-28T10:10:25.455" v="2189" actId="20577"/>
          <ac:spMkLst>
            <pc:docMk/>
            <pc:sldMk cId="3624945969" sldId="268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19:14.123" v="605" actId="47"/>
        <pc:sldMkLst>
          <pc:docMk/>
          <pc:sldMk cId="1637757874" sldId="269"/>
        </pc:sldMkLst>
      </pc:sldChg>
      <pc:sldChg chg="modSp mod">
        <pc:chgData name="Mačėnaitė, Oksana" userId="bbd05931-d097-47a1-9a59-813145c2c84e" providerId="ADAL" clId="{F2F95C36-02EB-47E4-ADA5-530EB4395193}" dt="2023-03-27T19:19:47.608" v="641" actId="20577"/>
        <pc:sldMkLst>
          <pc:docMk/>
          <pc:sldMk cId="3411774591" sldId="270"/>
        </pc:sldMkLst>
        <pc:spChg chg="mod">
          <ac:chgData name="Mačėnaitė, Oksana" userId="bbd05931-d097-47a1-9a59-813145c2c84e" providerId="ADAL" clId="{F2F95C36-02EB-47E4-ADA5-530EB4395193}" dt="2023-03-27T19:19:47.608" v="641" actId="20577"/>
          <ac:spMkLst>
            <pc:docMk/>
            <pc:sldMk cId="3411774591" sldId="270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20:17.705" v="652" actId="20577"/>
        <pc:sldMkLst>
          <pc:docMk/>
          <pc:sldMk cId="252825462" sldId="271"/>
        </pc:sldMkLst>
        <pc:spChg chg="mod">
          <ac:chgData name="Mačėnaitė, Oksana" userId="bbd05931-d097-47a1-9a59-813145c2c84e" providerId="ADAL" clId="{F2F95C36-02EB-47E4-ADA5-530EB4395193}" dt="2023-03-27T19:20:17.705" v="652" actId="20577"/>
          <ac:spMkLst>
            <pc:docMk/>
            <pc:sldMk cId="252825462" sldId="271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20:54.800" v="727" actId="20577"/>
        <pc:sldMkLst>
          <pc:docMk/>
          <pc:sldMk cId="314367284" sldId="272"/>
        </pc:sldMkLst>
        <pc:spChg chg="mod">
          <ac:chgData name="Mačėnaitė, Oksana" userId="bbd05931-d097-47a1-9a59-813145c2c84e" providerId="ADAL" clId="{F2F95C36-02EB-47E4-ADA5-530EB4395193}" dt="2023-03-27T19:20:54.800" v="727" actId="20577"/>
          <ac:spMkLst>
            <pc:docMk/>
            <pc:sldMk cId="314367284" sldId="272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2:40.050" v="2263" actId="20577"/>
        <pc:sldMkLst>
          <pc:docMk/>
          <pc:sldMk cId="3607147290" sldId="273"/>
        </pc:sldMkLst>
        <pc:spChg chg="mod">
          <ac:chgData name="Mačėnaitė, Oksana" userId="bbd05931-d097-47a1-9a59-813145c2c84e" providerId="ADAL" clId="{F2F95C36-02EB-47E4-ADA5-530EB4395193}" dt="2023-03-28T10:12:40.050" v="2263" actId="20577"/>
          <ac:spMkLst>
            <pc:docMk/>
            <pc:sldMk cId="3607147290" sldId="273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23:45.404" v="942" actId="20577"/>
        <pc:sldMkLst>
          <pc:docMk/>
          <pc:sldMk cId="3295781884" sldId="274"/>
        </pc:sldMkLst>
        <pc:spChg chg="mod">
          <ac:chgData name="Mačėnaitė, Oksana" userId="bbd05931-d097-47a1-9a59-813145c2c84e" providerId="ADAL" clId="{F2F95C36-02EB-47E4-ADA5-530EB4395193}" dt="2023-03-27T19:23:45.404" v="942" actId="20577"/>
          <ac:spMkLst>
            <pc:docMk/>
            <pc:sldMk cId="3295781884" sldId="274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4:31.339" v="2290" actId="20577"/>
        <pc:sldMkLst>
          <pc:docMk/>
          <pc:sldMk cId="3047573243" sldId="275"/>
        </pc:sldMkLst>
        <pc:spChg chg="mod">
          <ac:chgData name="Mačėnaitė, Oksana" userId="bbd05931-d097-47a1-9a59-813145c2c84e" providerId="ADAL" clId="{F2F95C36-02EB-47E4-ADA5-530EB4395193}" dt="2023-03-28T10:14:31.339" v="2290" actId="20577"/>
          <ac:spMkLst>
            <pc:docMk/>
            <pc:sldMk cId="3047573243" sldId="275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4:59.733" v="2292" actId="20577"/>
        <pc:sldMkLst>
          <pc:docMk/>
          <pc:sldMk cId="3183127535" sldId="276"/>
        </pc:sldMkLst>
        <pc:spChg chg="mod">
          <ac:chgData name="Mačėnaitė, Oksana" userId="bbd05931-d097-47a1-9a59-813145c2c84e" providerId="ADAL" clId="{F2F95C36-02EB-47E4-ADA5-530EB4395193}" dt="2023-03-28T10:14:59.733" v="2292" actId="20577"/>
          <ac:spMkLst>
            <pc:docMk/>
            <pc:sldMk cId="3183127535" sldId="276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5:39.868" v="2317" actId="20577"/>
        <pc:sldMkLst>
          <pc:docMk/>
          <pc:sldMk cId="1731295176" sldId="277"/>
        </pc:sldMkLst>
        <pc:spChg chg="mod">
          <ac:chgData name="Mačėnaitė, Oksana" userId="bbd05931-d097-47a1-9a59-813145c2c84e" providerId="ADAL" clId="{F2F95C36-02EB-47E4-ADA5-530EB4395193}" dt="2023-03-28T10:15:39.868" v="2317" actId="20577"/>
          <ac:spMkLst>
            <pc:docMk/>
            <pc:sldMk cId="1731295176" sldId="277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6:10.281" v="2319" actId="27636"/>
        <pc:sldMkLst>
          <pc:docMk/>
          <pc:sldMk cId="3032957104" sldId="278"/>
        </pc:sldMkLst>
        <pc:spChg chg="mod">
          <ac:chgData name="Mačėnaitė, Oksana" userId="bbd05931-d097-47a1-9a59-813145c2c84e" providerId="ADAL" clId="{F2F95C36-02EB-47E4-ADA5-530EB4395193}" dt="2023-03-28T10:16:10.281" v="2319" actId="27636"/>
          <ac:spMkLst>
            <pc:docMk/>
            <pc:sldMk cId="3032957104" sldId="278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26:41.992" v="1024" actId="47"/>
        <pc:sldMkLst>
          <pc:docMk/>
          <pc:sldMk cId="3762582682" sldId="279"/>
        </pc:sldMkLst>
      </pc:sldChg>
      <pc:sldChg chg="del">
        <pc:chgData name="Mačėnaitė, Oksana" userId="bbd05931-d097-47a1-9a59-813145c2c84e" providerId="ADAL" clId="{F2F95C36-02EB-47E4-ADA5-530EB4395193}" dt="2023-03-27T19:26:58.715" v="1025" actId="47"/>
        <pc:sldMkLst>
          <pc:docMk/>
          <pc:sldMk cId="2747157756" sldId="280"/>
        </pc:sldMkLst>
      </pc:sldChg>
      <pc:sldChg chg="modSp del mod">
        <pc:chgData name="Mačėnaitė, Oksana" userId="bbd05931-d097-47a1-9a59-813145c2c84e" providerId="ADAL" clId="{F2F95C36-02EB-47E4-ADA5-530EB4395193}" dt="2023-03-27T19:27:40.727" v="1087" actId="47"/>
        <pc:sldMkLst>
          <pc:docMk/>
          <pc:sldMk cId="3051143475" sldId="281"/>
        </pc:sldMkLst>
        <pc:spChg chg="mod">
          <ac:chgData name="Mačėnaitė, Oksana" userId="bbd05931-d097-47a1-9a59-813145c2c84e" providerId="ADAL" clId="{F2F95C36-02EB-47E4-ADA5-530EB4395193}" dt="2023-03-27T19:27:30.997" v="1086" actId="20577"/>
          <ac:spMkLst>
            <pc:docMk/>
            <pc:sldMk cId="3051143475" sldId="281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6:33.740" v="2352" actId="20577"/>
        <pc:sldMkLst>
          <pc:docMk/>
          <pc:sldMk cId="2344788663" sldId="282"/>
        </pc:sldMkLst>
        <pc:spChg chg="mod">
          <ac:chgData name="Mačėnaitė, Oksana" userId="bbd05931-d097-47a1-9a59-813145c2c84e" providerId="ADAL" clId="{F2F95C36-02EB-47E4-ADA5-530EB4395193}" dt="2023-03-28T10:16:33.740" v="2352" actId="20577"/>
          <ac:spMkLst>
            <pc:docMk/>
            <pc:sldMk cId="2344788663" sldId="282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28:30.072" v="1119" actId="20577"/>
        <pc:sldMkLst>
          <pc:docMk/>
          <pc:sldMk cId="3918818027" sldId="283"/>
        </pc:sldMkLst>
        <pc:spChg chg="mod">
          <ac:chgData name="Mačėnaitė, Oksana" userId="bbd05931-d097-47a1-9a59-813145c2c84e" providerId="ADAL" clId="{F2F95C36-02EB-47E4-ADA5-530EB4395193}" dt="2023-03-27T19:28:30.072" v="1119" actId="20577"/>
          <ac:spMkLst>
            <pc:docMk/>
            <pc:sldMk cId="3918818027" sldId="283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7:00.495" v="2367" actId="20577"/>
        <pc:sldMkLst>
          <pc:docMk/>
          <pc:sldMk cId="3648200346" sldId="284"/>
        </pc:sldMkLst>
        <pc:spChg chg="mod">
          <ac:chgData name="Mačėnaitė, Oksana" userId="bbd05931-d097-47a1-9a59-813145c2c84e" providerId="ADAL" clId="{F2F95C36-02EB-47E4-ADA5-530EB4395193}" dt="2023-03-28T10:17:00.495" v="2367" actId="20577"/>
          <ac:spMkLst>
            <pc:docMk/>
            <pc:sldMk cId="3648200346" sldId="284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29:52.257" v="1172" actId="47"/>
        <pc:sldMkLst>
          <pc:docMk/>
          <pc:sldMk cId="1780499709" sldId="285"/>
        </pc:sldMkLst>
      </pc:sldChg>
      <pc:sldChg chg="del">
        <pc:chgData name="Mačėnaitė, Oksana" userId="bbd05931-d097-47a1-9a59-813145c2c84e" providerId="ADAL" clId="{F2F95C36-02EB-47E4-ADA5-530EB4395193}" dt="2023-03-27T19:29:56.471" v="1173" actId="47"/>
        <pc:sldMkLst>
          <pc:docMk/>
          <pc:sldMk cId="2133419444" sldId="286"/>
        </pc:sldMkLst>
      </pc:sldChg>
      <pc:sldChg chg="del">
        <pc:chgData name="Mačėnaitė, Oksana" userId="bbd05931-d097-47a1-9a59-813145c2c84e" providerId="ADAL" clId="{F2F95C36-02EB-47E4-ADA5-530EB4395193}" dt="2023-03-27T19:29:58.698" v="1175" actId="47"/>
        <pc:sldMkLst>
          <pc:docMk/>
          <pc:sldMk cId="3949840702" sldId="287"/>
        </pc:sldMkLst>
      </pc:sldChg>
      <pc:sldChg chg="del">
        <pc:chgData name="Mačėnaitė, Oksana" userId="bbd05931-d097-47a1-9a59-813145c2c84e" providerId="ADAL" clId="{F2F95C36-02EB-47E4-ADA5-530EB4395193}" dt="2023-03-27T19:30:02.658" v="1180" actId="47"/>
        <pc:sldMkLst>
          <pc:docMk/>
          <pc:sldMk cId="3857387683" sldId="288"/>
        </pc:sldMkLst>
      </pc:sldChg>
      <pc:sldChg chg="del">
        <pc:chgData name="Mačėnaitė, Oksana" userId="bbd05931-d097-47a1-9a59-813145c2c84e" providerId="ADAL" clId="{F2F95C36-02EB-47E4-ADA5-530EB4395193}" dt="2023-03-27T19:30:04.476" v="1182" actId="47"/>
        <pc:sldMkLst>
          <pc:docMk/>
          <pc:sldMk cId="3319985623" sldId="289"/>
        </pc:sldMkLst>
      </pc:sldChg>
      <pc:sldChg chg="del">
        <pc:chgData name="Mačėnaitė, Oksana" userId="bbd05931-d097-47a1-9a59-813145c2c84e" providerId="ADAL" clId="{F2F95C36-02EB-47E4-ADA5-530EB4395193}" dt="2023-03-27T19:30:06.489" v="1184" actId="47"/>
        <pc:sldMkLst>
          <pc:docMk/>
          <pc:sldMk cId="1032101144" sldId="290"/>
        </pc:sldMkLst>
      </pc:sldChg>
      <pc:sldChg chg="del">
        <pc:chgData name="Mačėnaitė, Oksana" userId="bbd05931-d097-47a1-9a59-813145c2c84e" providerId="ADAL" clId="{F2F95C36-02EB-47E4-ADA5-530EB4395193}" dt="2023-03-27T19:30:07.329" v="1185" actId="47"/>
        <pc:sldMkLst>
          <pc:docMk/>
          <pc:sldMk cId="2752545807" sldId="291"/>
        </pc:sldMkLst>
      </pc:sldChg>
      <pc:sldChg chg="modSp mod">
        <pc:chgData name="Mačėnaitė, Oksana" userId="bbd05931-d097-47a1-9a59-813145c2c84e" providerId="ADAL" clId="{F2F95C36-02EB-47E4-ADA5-530EB4395193}" dt="2023-03-28T10:17:25.524" v="2373" actId="20577"/>
        <pc:sldMkLst>
          <pc:docMk/>
          <pc:sldMk cId="2959937833" sldId="292"/>
        </pc:sldMkLst>
        <pc:spChg chg="mod">
          <ac:chgData name="Mačėnaitė, Oksana" userId="bbd05931-d097-47a1-9a59-813145c2c84e" providerId="ADAL" clId="{F2F95C36-02EB-47E4-ADA5-530EB4395193}" dt="2023-03-28T10:17:25.524" v="2373" actId="20577"/>
          <ac:spMkLst>
            <pc:docMk/>
            <pc:sldMk cId="2959937833" sldId="292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8:18.460" v="2441" actId="20577"/>
        <pc:sldMkLst>
          <pc:docMk/>
          <pc:sldMk cId="1369540098" sldId="293"/>
        </pc:sldMkLst>
        <pc:spChg chg="mod">
          <ac:chgData name="Mačėnaitė, Oksana" userId="bbd05931-d097-47a1-9a59-813145c2c84e" providerId="ADAL" clId="{F2F95C36-02EB-47E4-ADA5-530EB4395193}" dt="2023-03-28T10:18:18.460" v="2441" actId="20577"/>
          <ac:spMkLst>
            <pc:docMk/>
            <pc:sldMk cId="1369540098" sldId="293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33:55.633" v="1573" actId="20577"/>
        <pc:sldMkLst>
          <pc:docMk/>
          <pc:sldMk cId="4067483904" sldId="294"/>
        </pc:sldMkLst>
        <pc:spChg chg="mod">
          <ac:chgData name="Mačėnaitė, Oksana" userId="bbd05931-d097-47a1-9a59-813145c2c84e" providerId="ADAL" clId="{F2F95C36-02EB-47E4-ADA5-530EB4395193}" dt="2023-03-27T19:33:55.633" v="1573" actId="20577"/>
          <ac:spMkLst>
            <pc:docMk/>
            <pc:sldMk cId="4067483904" sldId="294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37:09.524" v="1818" actId="47"/>
        <pc:sldMkLst>
          <pc:docMk/>
          <pc:sldMk cId="1742151441" sldId="295"/>
        </pc:sldMkLst>
      </pc:sldChg>
      <pc:sldChg chg="modSp mod">
        <pc:chgData name="Mačėnaitė, Oksana" userId="bbd05931-d097-47a1-9a59-813145c2c84e" providerId="ADAL" clId="{F2F95C36-02EB-47E4-ADA5-530EB4395193}" dt="2023-03-28T10:21:21.478" v="2700" actId="20577"/>
        <pc:sldMkLst>
          <pc:docMk/>
          <pc:sldMk cId="389702414" sldId="296"/>
        </pc:sldMkLst>
        <pc:spChg chg="mod">
          <ac:chgData name="Mačėnaitė, Oksana" userId="bbd05931-d097-47a1-9a59-813145c2c84e" providerId="ADAL" clId="{F2F95C36-02EB-47E4-ADA5-530EB4395193}" dt="2023-03-28T10:21:21.478" v="2700" actId="20577"/>
          <ac:spMkLst>
            <pc:docMk/>
            <pc:sldMk cId="389702414" sldId="296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30:00.137" v="1177" actId="47"/>
        <pc:sldMkLst>
          <pc:docMk/>
          <pc:sldMk cId="3630019879" sldId="297"/>
        </pc:sldMkLst>
      </pc:sldChg>
      <pc:sldChg chg="del">
        <pc:chgData name="Mačėnaitė, Oksana" userId="bbd05931-d097-47a1-9a59-813145c2c84e" providerId="ADAL" clId="{F2F95C36-02EB-47E4-ADA5-530EB4395193}" dt="2023-03-27T19:30:01.899" v="1179" actId="47"/>
        <pc:sldMkLst>
          <pc:docMk/>
          <pc:sldMk cId="1714499443" sldId="298"/>
        </pc:sldMkLst>
      </pc:sldChg>
      <pc:sldChg chg="del">
        <pc:chgData name="Mačėnaitė, Oksana" userId="bbd05931-d097-47a1-9a59-813145c2c84e" providerId="ADAL" clId="{F2F95C36-02EB-47E4-ADA5-530EB4395193}" dt="2023-03-27T19:30:03.594" v="1181" actId="47"/>
        <pc:sldMkLst>
          <pc:docMk/>
          <pc:sldMk cId="1839087936" sldId="299"/>
        </pc:sldMkLst>
      </pc:sldChg>
      <pc:sldChg chg="del">
        <pc:chgData name="Mačėnaitė, Oksana" userId="bbd05931-d097-47a1-9a59-813145c2c84e" providerId="ADAL" clId="{F2F95C36-02EB-47E4-ADA5-530EB4395193}" dt="2023-03-27T19:30:05.271" v="1183" actId="47"/>
        <pc:sldMkLst>
          <pc:docMk/>
          <pc:sldMk cId="1366396067" sldId="300"/>
        </pc:sldMkLst>
      </pc:sldChg>
      <pc:sldChg chg="del">
        <pc:chgData name="Mačėnaitė, Oksana" userId="bbd05931-d097-47a1-9a59-813145c2c84e" providerId="ADAL" clId="{F2F95C36-02EB-47E4-ADA5-530EB4395193}" dt="2023-03-27T19:30:08.462" v="1186" actId="47"/>
        <pc:sldMkLst>
          <pc:docMk/>
          <pc:sldMk cId="2342462195" sldId="301"/>
        </pc:sldMkLst>
      </pc:sldChg>
      <pc:sldChg chg="del">
        <pc:chgData name="Mačėnaitė, Oksana" userId="bbd05931-d097-47a1-9a59-813145c2c84e" providerId="ADAL" clId="{F2F95C36-02EB-47E4-ADA5-530EB4395193}" dt="2023-03-27T19:31:23.645" v="1311" actId="47"/>
        <pc:sldMkLst>
          <pc:docMk/>
          <pc:sldMk cId="3879552349" sldId="302"/>
        </pc:sldMkLst>
      </pc:sldChg>
      <pc:sldChg chg="del">
        <pc:chgData name="Mačėnaitė, Oksana" userId="bbd05931-d097-47a1-9a59-813145c2c84e" providerId="ADAL" clId="{F2F95C36-02EB-47E4-ADA5-530EB4395193}" dt="2023-03-27T19:29:59.397" v="1176" actId="47"/>
        <pc:sldMkLst>
          <pc:docMk/>
          <pc:sldMk cId="3598936965" sldId="303"/>
        </pc:sldMkLst>
      </pc:sldChg>
      <pc:sldChg chg="del">
        <pc:chgData name="Mačėnaitė, Oksana" userId="bbd05931-d097-47a1-9a59-813145c2c84e" providerId="ADAL" clId="{F2F95C36-02EB-47E4-ADA5-530EB4395193}" dt="2023-03-27T19:31:24.666" v="1312" actId="47"/>
        <pc:sldMkLst>
          <pc:docMk/>
          <pc:sldMk cId="3861275086" sldId="304"/>
        </pc:sldMkLst>
      </pc:sldChg>
      <pc:sldChg chg="modSp mod">
        <pc:chgData name="Mačėnaitė, Oksana" userId="bbd05931-d097-47a1-9a59-813145c2c84e" providerId="ADAL" clId="{F2F95C36-02EB-47E4-ADA5-530EB4395193}" dt="2023-03-28T10:18:42.653" v="2461" actId="20577"/>
        <pc:sldMkLst>
          <pc:docMk/>
          <pc:sldMk cId="3339531158" sldId="305"/>
        </pc:sldMkLst>
        <pc:spChg chg="mod">
          <ac:chgData name="Mačėnaitė, Oksana" userId="bbd05931-d097-47a1-9a59-813145c2c84e" providerId="ADAL" clId="{F2F95C36-02EB-47E4-ADA5-530EB4395193}" dt="2023-03-28T10:18:42.653" v="2461" actId="20577"/>
          <ac:spMkLst>
            <pc:docMk/>
            <pc:sldMk cId="3339531158" sldId="305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20:13.926" v="2488" actId="20577"/>
        <pc:sldMkLst>
          <pc:docMk/>
          <pc:sldMk cId="2315562719" sldId="306"/>
        </pc:sldMkLst>
        <pc:spChg chg="mod">
          <ac:chgData name="Mačėnaitė, Oksana" userId="bbd05931-d097-47a1-9a59-813145c2c84e" providerId="ADAL" clId="{F2F95C36-02EB-47E4-ADA5-530EB4395193}" dt="2023-03-28T10:20:13.926" v="2488" actId="20577"/>
          <ac:spMkLst>
            <pc:docMk/>
            <pc:sldMk cId="2315562719" sldId="306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8T10:19:47.834" v="2464" actId="20577"/>
        <pc:sldMkLst>
          <pc:docMk/>
          <pc:sldMk cId="2830445147" sldId="307"/>
        </pc:sldMkLst>
        <pc:spChg chg="mod">
          <ac:chgData name="Mačėnaitė, Oksana" userId="bbd05931-d097-47a1-9a59-813145c2c84e" providerId="ADAL" clId="{F2F95C36-02EB-47E4-ADA5-530EB4395193}" dt="2023-03-28T10:19:47.834" v="2464" actId="20577"/>
          <ac:spMkLst>
            <pc:docMk/>
            <pc:sldMk cId="2830445147" sldId="307"/>
            <ac:spMk id="3" creationId="{00000000-0000-0000-0000-000000000000}"/>
          </ac:spMkLst>
        </pc:spChg>
      </pc:sldChg>
      <pc:sldChg chg="modSp del mod">
        <pc:chgData name="Mačėnaitė, Oksana" userId="bbd05931-d097-47a1-9a59-813145c2c84e" providerId="ADAL" clId="{F2F95C36-02EB-47E4-ADA5-530EB4395193}" dt="2023-03-27T19:37:22.911" v="1820" actId="47"/>
        <pc:sldMkLst>
          <pc:docMk/>
          <pc:sldMk cId="2725713232" sldId="308"/>
        </pc:sldMkLst>
        <pc:spChg chg="mod">
          <ac:chgData name="Mačėnaitė, Oksana" userId="bbd05931-d097-47a1-9a59-813145c2c84e" providerId="ADAL" clId="{F2F95C36-02EB-47E4-ADA5-530EB4395193}" dt="2023-03-27T19:36:58.579" v="1817" actId="20577"/>
          <ac:spMkLst>
            <pc:docMk/>
            <pc:sldMk cId="2725713232" sldId="308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38:50.396" v="1997" actId="20577"/>
        <pc:sldMkLst>
          <pc:docMk/>
          <pc:sldMk cId="258170060" sldId="309"/>
        </pc:sldMkLst>
        <pc:spChg chg="mod">
          <ac:chgData name="Mačėnaitė, Oksana" userId="bbd05931-d097-47a1-9a59-813145c2c84e" providerId="ADAL" clId="{F2F95C36-02EB-47E4-ADA5-530EB4395193}" dt="2023-03-27T19:38:50.396" v="1997" actId="20577"/>
          <ac:spMkLst>
            <pc:docMk/>
            <pc:sldMk cId="258170060" sldId="309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40:16.816" v="2063" actId="47"/>
        <pc:sldMkLst>
          <pc:docMk/>
          <pc:sldMk cId="175361457" sldId="310"/>
        </pc:sldMkLst>
      </pc:sldChg>
      <pc:sldChg chg="del">
        <pc:chgData name="Mačėnaitė, Oksana" userId="bbd05931-d097-47a1-9a59-813145c2c84e" providerId="ADAL" clId="{F2F95C36-02EB-47E4-ADA5-530EB4395193}" dt="2023-03-27T19:29:57.409" v="1174" actId="47"/>
        <pc:sldMkLst>
          <pc:docMk/>
          <pc:sldMk cId="1363964454" sldId="311"/>
        </pc:sldMkLst>
      </pc:sldChg>
      <pc:sldChg chg="del">
        <pc:chgData name="Mačėnaitė, Oksana" userId="bbd05931-d097-47a1-9a59-813145c2c84e" providerId="ADAL" clId="{F2F95C36-02EB-47E4-ADA5-530EB4395193}" dt="2023-03-27T19:30:01.241" v="1178" actId="47"/>
        <pc:sldMkLst>
          <pc:docMk/>
          <pc:sldMk cId="2693167237" sldId="312"/>
        </pc:sldMkLst>
      </pc:sldChg>
      <pc:sldChg chg="del">
        <pc:chgData name="Mačėnaitė, Oksana" userId="bbd05931-d097-47a1-9a59-813145c2c84e" providerId="ADAL" clId="{F2F95C36-02EB-47E4-ADA5-530EB4395193}" dt="2023-03-27T19:31:26.200" v="1313" actId="47"/>
        <pc:sldMkLst>
          <pc:docMk/>
          <pc:sldMk cId="3813581569" sldId="313"/>
        </pc:sldMkLst>
      </pc:sldChg>
      <pc:sldChg chg="modSp mod">
        <pc:chgData name="Mačėnaitė, Oksana" userId="bbd05931-d097-47a1-9a59-813145c2c84e" providerId="ADAL" clId="{F2F95C36-02EB-47E4-ADA5-530EB4395193}" dt="2023-03-27T19:33:23.439" v="1506" actId="20577"/>
        <pc:sldMkLst>
          <pc:docMk/>
          <pc:sldMk cId="3492930547" sldId="314"/>
        </pc:sldMkLst>
        <pc:spChg chg="mod">
          <ac:chgData name="Mačėnaitė, Oksana" userId="bbd05931-d097-47a1-9a59-813145c2c84e" providerId="ADAL" clId="{F2F95C36-02EB-47E4-ADA5-530EB4395193}" dt="2023-03-27T19:33:23.439" v="1506" actId="20577"/>
          <ac:spMkLst>
            <pc:docMk/>
            <pc:sldMk cId="3492930547" sldId="314"/>
            <ac:spMk id="3" creationId="{00000000-0000-0000-0000-000000000000}"/>
          </ac:spMkLst>
        </pc:spChg>
      </pc:sldChg>
      <pc:sldChg chg="modSp mod">
        <pc:chgData name="Mačėnaitė, Oksana" userId="bbd05931-d097-47a1-9a59-813145c2c84e" providerId="ADAL" clId="{F2F95C36-02EB-47E4-ADA5-530EB4395193}" dt="2023-03-27T19:34:41.428" v="1609" actId="20577"/>
        <pc:sldMkLst>
          <pc:docMk/>
          <pc:sldMk cId="4276154280" sldId="315"/>
        </pc:sldMkLst>
        <pc:spChg chg="mod">
          <ac:chgData name="Mačėnaitė, Oksana" userId="bbd05931-d097-47a1-9a59-813145c2c84e" providerId="ADAL" clId="{F2F95C36-02EB-47E4-ADA5-530EB4395193}" dt="2023-03-27T19:34:41.428" v="1609" actId="20577"/>
          <ac:spMkLst>
            <pc:docMk/>
            <pc:sldMk cId="4276154280" sldId="315"/>
            <ac:spMk id="3" creationId="{00000000-0000-0000-0000-000000000000}"/>
          </ac:spMkLst>
        </pc:spChg>
      </pc:sldChg>
      <pc:sldChg chg="del">
        <pc:chgData name="Mačėnaitė, Oksana" userId="bbd05931-d097-47a1-9a59-813145c2c84e" providerId="ADAL" clId="{F2F95C36-02EB-47E4-ADA5-530EB4395193}" dt="2023-03-27T19:37:18.064" v="1819" actId="47"/>
        <pc:sldMkLst>
          <pc:docMk/>
          <pc:sldMk cId="2171049544" sldId="316"/>
        </pc:sldMkLst>
      </pc:sldChg>
      <pc:sldChg chg="delSp modSp new mod">
        <pc:chgData name="Mačėnaitė, Oksana" userId="bbd05931-d097-47a1-9a59-813145c2c84e" providerId="ADAL" clId="{F2F95C36-02EB-47E4-ADA5-530EB4395193}" dt="2023-03-28T10:21:57.649" v="2729" actId="14100"/>
        <pc:sldMkLst>
          <pc:docMk/>
          <pc:sldMk cId="2853987206" sldId="316"/>
        </pc:sldMkLst>
        <pc:spChg chg="del mod">
          <ac:chgData name="Mačėnaitė, Oksana" userId="bbd05931-d097-47a1-9a59-813145c2c84e" providerId="ADAL" clId="{F2F95C36-02EB-47E4-ADA5-530EB4395193}" dt="2023-03-27T19:40:47.025" v="2122" actId="478"/>
          <ac:spMkLst>
            <pc:docMk/>
            <pc:sldMk cId="2853987206" sldId="316"/>
            <ac:spMk id="2" creationId="{4CB9457A-8F51-9780-C980-0559F9C0C8CB}"/>
          </ac:spMkLst>
        </pc:spChg>
        <pc:spChg chg="mod">
          <ac:chgData name="Mačėnaitė, Oksana" userId="bbd05931-d097-47a1-9a59-813145c2c84e" providerId="ADAL" clId="{F2F95C36-02EB-47E4-ADA5-530EB4395193}" dt="2023-03-28T10:21:57.649" v="2729" actId="14100"/>
          <ac:spMkLst>
            <pc:docMk/>
            <pc:sldMk cId="2853987206" sldId="316"/>
            <ac:spMk id="3" creationId="{687398B5-796C-7B4C-275C-DB2FA179A4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84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8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06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2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00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98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2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89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0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93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91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EB2D-09C2-423B-AEE7-FCFCF8C5ADB6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1C7708-6670-4859-91FE-A9225AB20B5B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98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" y="177554"/>
            <a:ext cx="11703136" cy="45076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MINČIŲ EKOLOGIJA – GEROS</a:t>
            </a:r>
            <a:b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SVEIKATOS PAGRIN</a:t>
            </a:r>
            <a:r>
              <a:rPr lang="en-US" sz="6000" b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lt-LT" sz="6000" b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b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(</a:t>
            </a:r>
            <a:r>
              <a:rPr lang="en-US" sz="6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nuotaikos</a:t>
            </a: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sutrikimai</a:t>
            </a: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nerimo</a:t>
            </a:r>
            <a:b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sz="6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sutrikima</a:t>
            </a:r>
            <a: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depresija</a:t>
            </a:r>
            <a: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lt-LT" sz="6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savipagalbos</a:t>
            </a:r>
            <a: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/pagalbos organizavimas</a:t>
            </a:r>
            <a:r>
              <a:rPr lang="en-US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lt-LT" sz="6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br>
              <a:rPr lang="lt-LT" sz="6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b="1" dirty="0"/>
              <a:t>      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416" y="4358936"/>
            <a:ext cx="10504436" cy="1695635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Oksana Ma</a:t>
            </a:r>
            <a:r>
              <a:rPr lang="lt-LT" dirty="0" err="1"/>
              <a:t>čėnaitė</a:t>
            </a:r>
            <a:endParaRPr lang="en-GB" dirty="0"/>
          </a:p>
          <a:p>
            <a:r>
              <a:rPr lang="en-GB" dirty="0"/>
              <a:t>M</a:t>
            </a:r>
            <a:r>
              <a:rPr lang="lt-LT" dirty="0" err="1"/>
              <a:t>ed</a:t>
            </a:r>
            <a:r>
              <a:rPr lang="lt-LT" dirty="0"/>
              <a:t>. psichologė, psichologo spaudo </a:t>
            </a:r>
            <a:r>
              <a:rPr lang="lt-LT" dirty="0" err="1"/>
              <a:t>nr.</a:t>
            </a:r>
            <a:r>
              <a:rPr lang="lt-LT" dirty="0"/>
              <a:t>: MP000509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01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71" y="405442"/>
            <a:ext cx="11671539" cy="6228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6000" dirty="0"/>
              <a:t>          </a:t>
            </a:r>
          </a:p>
          <a:p>
            <a:pPr marL="0" indent="0" algn="ctr">
              <a:buNone/>
            </a:pPr>
            <a:r>
              <a:rPr lang="lt-LT" sz="6000" dirty="0"/>
              <a:t>Galite išmėginti specialistų siūlomas nesudėtingas, lengvai įgyvendinamas strategijas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2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3" y="258792"/>
            <a:ext cx="11826815" cy="5918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3600" dirty="0"/>
              <a:t>                        </a:t>
            </a:r>
          </a:p>
          <a:p>
            <a:pPr marL="0" indent="0">
              <a:buNone/>
            </a:pPr>
            <a:r>
              <a:rPr lang="lt-LT" sz="3600" dirty="0"/>
              <a:t>               Išsiaiškinkite, kas jums kelia nemalonias mintis, nerimą – gal yra realios to priežastys? </a:t>
            </a:r>
          </a:p>
          <a:p>
            <a:pPr marL="0" indent="0">
              <a:buNone/>
            </a:pPr>
            <a:r>
              <a:rPr lang="lt-LT" sz="3600" dirty="0"/>
              <a:t>                         Atsakykite sau kuo konkrečiau </a:t>
            </a:r>
          </a:p>
          <a:p>
            <a:pPr marL="0" indent="0">
              <a:buNone/>
            </a:pPr>
            <a:r>
              <a:rPr lang="lt-LT" sz="3600" dirty="0"/>
              <a:t>             Venkite abstrakčių formuluočių, pavyzdžiui, „Jaučiu nerimą dėl ....“. </a:t>
            </a:r>
          </a:p>
          <a:p>
            <a:pPr marL="0" indent="0">
              <a:buNone/>
            </a:pPr>
            <a:r>
              <a:rPr lang="lt-LT" sz="3600" dirty="0"/>
              <a:t>       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3" y="276044"/>
            <a:ext cx="11775057" cy="6409427"/>
          </a:xfrm>
        </p:spPr>
        <p:txBody>
          <a:bodyPr/>
          <a:lstStyle/>
          <a:p>
            <a:pPr marL="0" indent="0">
              <a:buNone/>
            </a:pPr>
            <a:r>
              <a:rPr lang="lt-LT" sz="3600" dirty="0"/>
              <a:t>           </a:t>
            </a:r>
          </a:p>
          <a:p>
            <a:pPr marL="0" indent="0">
              <a:buNone/>
            </a:pPr>
            <a:endParaRPr lang="lt-LT" sz="3600" dirty="0"/>
          </a:p>
          <a:p>
            <a:pPr marL="0" indent="0">
              <a:buNone/>
            </a:pPr>
            <a:r>
              <a:rPr lang="lt-LT" sz="3600" dirty="0"/>
              <a:t>                Neigiamų emocijų šaltiniai gali būti įvairūs </a:t>
            </a:r>
          </a:p>
          <a:p>
            <a:pPr marL="0" indent="0">
              <a:buNone/>
            </a:pPr>
            <a:r>
              <a:rPr lang="lt-LT" sz="3600" dirty="0"/>
              <a:t>           Baimė susirgti, netekti įprasto gyvenimo būdo</a:t>
            </a:r>
          </a:p>
          <a:p>
            <a:pPr marL="0" indent="0">
              <a:buNone/>
            </a:pPr>
            <a:r>
              <a:rPr lang="lt-LT" sz="3600" dirty="0"/>
              <a:t>            Socialiniuose santykiuose nerimas jaučiamas dėl baimės būti atstumtiems, paliktiems, vienišiems.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14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72" y="258792"/>
            <a:ext cx="11731924" cy="6366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            Dar kiti neigiamas emocijas, nerimą išgyvena</a:t>
            </a:r>
          </a:p>
          <a:p>
            <a:pPr marL="0" indent="0">
              <a:buNone/>
            </a:pPr>
            <a:r>
              <a:rPr lang="lt-LT" sz="3600" dirty="0"/>
              <a:t>              nujausdami galimai   įvyksiančias nelaimes???</a:t>
            </a:r>
          </a:p>
          <a:p>
            <a:pPr marL="0" indent="0">
              <a:buNone/>
            </a:pPr>
            <a:r>
              <a:rPr lang="lt-LT" sz="3600" dirty="0"/>
              <a:t>            Rašykite nemalonių minčių </a:t>
            </a:r>
            <a:r>
              <a:rPr lang="lt-LT" sz="3600" dirty="0" err="1"/>
              <a:t>išveikos</a:t>
            </a:r>
            <a:r>
              <a:rPr lang="lt-LT" sz="3600" dirty="0"/>
              <a:t> dienoraštį – kiekvieną dieną dienoraštyje fiksuokite situacijas, kurios jums sukėlė/kelia nemalonias emocijas.</a:t>
            </a:r>
          </a:p>
          <a:p>
            <a:pPr marL="0" indent="0">
              <a:buNone/>
            </a:pPr>
            <a:r>
              <a:rPr lang="lt-LT" sz="3600" dirty="0"/>
              <a:t>         Ilgainiui tai gali padėti suprasti pagrindinius jūsų neigiamų emocijų kilmės šaltinius.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95781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1" y="77638"/>
            <a:ext cx="11999343" cy="66854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3600" dirty="0"/>
              <a:t>                 Užfiksuokite savo nemalonias emocijas ir elgesį – rašydami situacijas, šalia pažymėkite, kaip tuo metu jautėtės ir kaip elgėtės. </a:t>
            </a:r>
          </a:p>
          <a:p>
            <a:pPr marL="0" indent="0">
              <a:buNone/>
            </a:pPr>
            <a:r>
              <a:rPr lang="lt-LT" sz="3600" dirty="0"/>
              <a:t>                    Įvertinkite neigiamas emocijas skalėje nuo 0 iki 10. </a:t>
            </a:r>
          </a:p>
          <a:p>
            <a:pPr marL="0" indent="0">
              <a:buNone/>
            </a:pPr>
            <a:r>
              <a:rPr lang="lt-LT" sz="3600" dirty="0"/>
              <a:t>                       Galite taip pat jausti pyktį, baimę, liūdesį, nusivylimą. </a:t>
            </a:r>
          </a:p>
          <a:p>
            <a:pPr marL="0" indent="0">
              <a:buNone/>
            </a:pPr>
            <a:r>
              <a:rPr lang="lt-LT" sz="3600" dirty="0"/>
              <a:t>         Toje pačioje situacijoje skirtingi žmonės gali pasijusti skirtingai, vienas supyksta, kitas - nuliūsta. </a:t>
            </a:r>
          </a:p>
          <a:p>
            <a:pPr marL="0" indent="0">
              <a:buNone/>
            </a:pPr>
            <a:r>
              <a:rPr lang="lt-LT" sz="3600" dirty="0"/>
              <a:t>         Taip yra todėl, kad kiekvieno galvoje sukasi skirtingos mintys. </a:t>
            </a:r>
          </a:p>
          <a:p>
            <a:pPr marL="0" indent="0">
              <a:buNone/>
            </a:pPr>
            <a:r>
              <a:rPr lang="lt-LT" sz="3600" dirty="0"/>
              <a:t>         Dėl skirtingų minčių skiriasi ir žmonių elgesys – vienas trenkia durimis ir išeina, kitas – tyliai verkia. </a:t>
            </a:r>
          </a:p>
          <a:p>
            <a:pPr marL="0" indent="0">
              <a:buNone/>
            </a:pPr>
            <a:r>
              <a:rPr lang="lt-LT" sz="3600" dirty="0"/>
              <a:t>        Be to, ir tas pats žmogus gali jausti dvi ar net kelias emocijas vienu metu</a:t>
            </a:r>
            <a:r>
              <a:rPr lang="lt-LT" sz="3200" dirty="0"/>
              <a:t>.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573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9" y="207034"/>
            <a:ext cx="11835442" cy="6504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3600" dirty="0"/>
              <a:t>              Užfiksuokite, ką toje situacijoje galvojote/galvojate – mūsų mintys</a:t>
            </a:r>
          </a:p>
          <a:p>
            <a:pPr marL="0" indent="0">
              <a:buNone/>
            </a:pPr>
            <a:r>
              <a:rPr lang="lt-LT" sz="3600" dirty="0"/>
              <a:t>                     apie supantį pasaulį įtakoja emocijas ir elgesį. </a:t>
            </a:r>
          </a:p>
          <a:p>
            <a:pPr marL="0" indent="0">
              <a:buNone/>
            </a:pPr>
            <a:r>
              <a:rPr lang="lt-LT" sz="3600" dirty="0"/>
              <a:t>              Kitaip sakant, ne situacija mums kelia nerimą, o mūsų mintys apie situaciją.</a:t>
            </a:r>
          </a:p>
          <a:p>
            <a:pPr marL="0" indent="0">
              <a:buNone/>
            </a:pPr>
            <a:r>
              <a:rPr lang="lt-LT" sz="3600" dirty="0"/>
              <a:t>              Dažnai mintys būna labai greitos ir nepastebimos, todėl norėdami jas užfiksuoti, paklauskite savęs: ką galvoju? </a:t>
            </a:r>
          </a:p>
          <a:p>
            <a:pPr marL="0" indent="0">
              <a:buNone/>
            </a:pPr>
            <a:r>
              <a:rPr lang="lt-LT" sz="3600" dirty="0"/>
              <a:t>           Kuo ši situacija man svarbi? Ką galvoju apie save? </a:t>
            </a:r>
          </a:p>
          <a:p>
            <a:pPr marL="0" indent="0">
              <a:buNone/>
            </a:pPr>
            <a:r>
              <a:rPr lang="lt-LT" sz="3600" dirty="0"/>
              <a:t>        Dėl ko šioje situacijoje nerimauju? Koks blogiausias dalykas gali nutikti?</a:t>
            </a:r>
          </a:p>
          <a:p>
            <a:pPr marL="0" indent="0">
              <a:buNone/>
            </a:pPr>
            <a:r>
              <a:rPr lang="lt-LT" sz="3600" dirty="0"/>
              <a:t>   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127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5" y="172528"/>
            <a:ext cx="11826815" cy="6504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3600" dirty="0"/>
              <a:t>                                          Keiskite požiūrį </a:t>
            </a:r>
          </a:p>
          <a:p>
            <a:pPr marL="0" indent="0">
              <a:buNone/>
            </a:pPr>
            <a:r>
              <a:rPr lang="lt-LT" sz="3600" dirty="0"/>
              <a:t>                        Ar tikrai jūsų mintys atspindi realią situaciją? </a:t>
            </a:r>
          </a:p>
          <a:p>
            <a:pPr marL="0" indent="0">
              <a:buNone/>
            </a:pPr>
            <a:r>
              <a:rPr lang="lt-LT" sz="3600" dirty="0"/>
              <a:t>                    Gal keliate per didelius reikalavimus sau ir kitiems? </a:t>
            </a:r>
          </a:p>
          <a:p>
            <a:pPr marL="0" indent="0">
              <a:buNone/>
            </a:pPr>
            <a:r>
              <a:rPr lang="lt-LT" sz="3600" dirty="0"/>
              <a:t>                Gal bandote nuspėti ateitį prognozuodami nesėkmes? </a:t>
            </a:r>
          </a:p>
          <a:p>
            <a:pPr marL="0" indent="0">
              <a:buNone/>
            </a:pPr>
            <a:r>
              <a:rPr lang="lt-LT" sz="3600" dirty="0"/>
              <a:t>        O galbūt manote, kad žinote, ką kiti galvoja ir netgi esate tuo tikras?</a:t>
            </a:r>
          </a:p>
          <a:p>
            <a:pPr marL="0" indent="0">
              <a:buNone/>
            </a:pPr>
            <a:r>
              <a:rPr lang="lt-LT" sz="3600" dirty="0"/>
              <a:t>          Paklauskite savęs: kokie įrodymai pagrindžia/paneigia mano mintį? </a:t>
            </a:r>
          </a:p>
          <a:p>
            <a:pPr marL="0" indent="0">
              <a:buNone/>
            </a:pPr>
            <a:r>
              <a:rPr lang="lt-LT" sz="3600" dirty="0"/>
              <a:t>                Kaip dar galima vertinti situaciją? </a:t>
            </a:r>
          </a:p>
          <a:p>
            <a:pPr marL="0" indent="0">
              <a:buNone/>
            </a:pPr>
            <a:r>
              <a:rPr lang="lt-LT" sz="3600" dirty="0"/>
              <a:t>               Kas galėjo(gali) blogiausio/geriausio atsitikti?</a:t>
            </a:r>
          </a:p>
          <a:p>
            <a:pPr marL="0" indent="0">
              <a:buNone/>
            </a:pPr>
            <a:r>
              <a:rPr lang="lt-LT" sz="3600" dirty="0"/>
              <a:t>                               Kuris variantas realesnis? </a:t>
            </a: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295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13" y="224286"/>
            <a:ext cx="11688793" cy="6461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              </a:t>
            </a:r>
            <a:r>
              <a:rPr lang="lt-LT" sz="2800" dirty="0"/>
              <a:t>Ar tai būtų tikrai pats blogiausias dalykas, kuris</a:t>
            </a:r>
          </a:p>
          <a:p>
            <a:pPr marL="0" indent="0">
              <a:buNone/>
            </a:pPr>
            <a:r>
              <a:rPr lang="lt-LT" sz="2800" dirty="0"/>
              <a:t>             galėjo nutikti? </a:t>
            </a:r>
          </a:p>
          <a:p>
            <a:pPr marL="0" indent="0">
              <a:buNone/>
            </a:pPr>
            <a:r>
              <a:rPr lang="lt-LT" sz="2800" dirty="0"/>
              <a:t>     Ką patarčiau kitam žmogui, kuris patektų į tokią situaciją?</a:t>
            </a:r>
          </a:p>
          <a:p>
            <a:pPr marL="0" indent="0">
              <a:buNone/>
            </a:pPr>
            <a:r>
              <a:rPr lang="lt-LT" sz="2800" dirty="0"/>
              <a:t>            Dirbkite ties kiekviena mintimi, kuri kelia nerimą. (Paieškokite labiau realybę atitinkančių  minčių)</a:t>
            </a:r>
          </a:p>
          <a:p>
            <a:pPr marL="0" indent="0">
              <a:buNone/>
            </a:pPr>
            <a:r>
              <a:rPr lang="lt-LT" sz="2800" dirty="0"/>
              <a:t>      Įvertinkite emocinius pokyčius galvojant apie situaciją kitaip.  Pastebėsite, kad keisdami požiūrį, keičiate savo savijautą ir elgesį.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32957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3" y="224286"/>
            <a:ext cx="11913079" cy="64266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3600" dirty="0"/>
              <a:t>                                               Pagirkite save </a:t>
            </a:r>
          </a:p>
          <a:p>
            <a:pPr marL="0" indent="0">
              <a:buNone/>
            </a:pPr>
            <a:r>
              <a:rPr lang="lt-LT" sz="3600" dirty="0"/>
              <a:t>               Nepamirškite pagirti savęs už įvykdytą užduotį ar</a:t>
            </a:r>
          </a:p>
          <a:p>
            <a:pPr marL="0" indent="0">
              <a:buNone/>
            </a:pPr>
            <a:r>
              <a:rPr lang="lt-LT" sz="3600" dirty="0"/>
              <a:t>                  išspręstą problemą. </a:t>
            </a:r>
          </a:p>
          <a:p>
            <a:pPr marL="0" indent="0">
              <a:buNone/>
            </a:pPr>
            <a:r>
              <a:rPr lang="lt-LT" sz="3600" dirty="0"/>
              <a:t>                Užsiimkite malonia veikla – derinkite atsakingas užduotis su maloniais užsiėmimais. </a:t>
            </a:r>
          </a:p>
          <a:p>
            <a:pPr marL="0" indent="0">
              <a:buNone/>
            </a:pPr>
            <a:r>
              <a:rPr lang="lt-LT" sz="3600" dirty="0"/>
              <a:t>            Gerai nusiteikę nuveikiame daug didesnius darbus. </a:t>
            </a:r>
          </a:p>
          <a:p>
            <a:pPr marL="0" indent="0">
              <a:buNone/>
            </a:pPr>
            <a:r>
              <a:rPr lang="lt-LT" sz="3600" dirty="0"/>
              <a:t>            Kasdien suplanuokite ir nuveikite ką nors malonaus –paskambinkite artimajam, pasivaikščiokite...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78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284672"/>
            <a:ext cx="11757804" cy="64266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3600" dirty="0"/>
              <a:t>             Kalbėkite apie savo jausmus - jausmų užgniaužimas</a:t>
            </a:r>
          </a:p>
          <a:p>
            <a:pPr marL="0" indent="0">
              <a:buNone/>
            </a:pPr>
            <a:r>
              <a:rPr lang="lt-LT" sz="3600" dirty="0"/>
              <a:t>            jokios naudos neatneša, tik prarandame galimybę pakeisti situaciją. </a:t>
            </a:r>
          </a:p>
          <a:p>
            <a:pPr marL="0" indent="0">
              <a:buNone/>
            </a:pPr>
            <a:r>
              <a:rPr lang="lt-LT" sz="3600" dirty="0"/>
              <a:t>          Pavyzdžiui, jeigu esate nepatenkintas santykiais, kalbėkite apie tai atvirai ir pagarbiai, leiskite kitiems išgirsti, ką galvojate. </a:t>
            </a:r>
          </a:p>
          <a:p>
            <a:pPr marL="0" indent="0">
              <a:buNone/>
            </a:pPr>
            <a:r>
              <a:rPr lang="lt-LT" sz="3600" dirty="0"/>
              <a:t>         Pavyzdžiui: „Man nepatinka, kai nežinau visos informacijos“; „Man būtų ramiau, jeigu prisėstume ir tą aptartume“; „Jaučiau nerimą, kai...“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1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215660"/>
            <a:ext cx="11800936" cy="65301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b="1" dirty="0"/>
              <a:t>Sunkios mintys </a:t>
            </a:r>
            <a:r>
              <a:rPr lang="lt-LT" sz="3600" b="1" dirty="0" err="1"/>
              <a:t>var</a:t>
            </a:r>
            <a:r>
              <a:rPr lang="en-US" sz="3600" b="1" dirty="0"/>
              <a:t>g</a:t>
            </a:r>
            <a:r>
              <a:rPr lang="lt-LT" sz="3600" b="1" dirty="0" err="1"/>
              <a:t>ina</a:t>
            </a:r>
            <a:endParaRPr lang="lt-LT" sz="3600" b="1" dirty="0"/>
          </a:p>
          <a:p>
            <a:pPr marL="0" indent="0" algn="ctr">
              <a:buNone/>
            </a:pPr>
            <a:r>
              <a:rPr lang="lt-LT" sz="3600" b="1" dirty="0"/>
              <a:t>           </a:t>
            </a:r>
            <a:r>
              <a:rPr lang="lt-LT" sz="3600" dirty="0"/>
              <a:t>Subjektyviai nemaloni emocinė būsena, bloga nuojauta, įtampa, neramumas, kai laukiama vidinio ar išorinio pavojaus. </a:t>
            </a:r>
          </a:p>
          <a:p>
            <a:pPr marL="0" indent="0" algn="ctr">
              <a:buNone/>
            </a:pPr>
            <a:r>
              <a:rPr lang="lt-LT" sz="3600" dirty="0"/>
              <a:t>Pavojaus laukimas, kai pavojaus ištakos nežinomos, nerimą kelia iracionalūs (neapibrėžti) veiksniai, neturintys konkretaus stimulo.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45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34" y="310551"/>
            <a:ext cx="11844068" cy="63576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t-LT" sz="3600" dirty="0"/>
              <a:t>                                   Išmokite atsipalaiduoti </a:t>
            </a:r>
          </a:p>
          <a:p>
            <a:pPr marL="0" indent="0">
              <a:buNone/>
            </a:pPr>
            <a:r>
              <a:rPr lang="lt-LT" sz="3600" dirty="0"/>
              <a:t>                Tradicinės ir šiuolaikinės relaksacijos metodikos – tai puikus būdas išmokti kontroliuoti neigiamas emocijas ir patirti dvasinę pusiausvyrą. </a:t>
            </a:r>
          </a:p>
          <a:p>
            <a:pPr marL="0" indent="0">
              <a:buNone/>
            </a:pPr>
            <a:r>
              <a:rPr lang="lt-LT" sz="3600" dirty="0"/>
              <a:t>          Atraskite sau labiausiai tinkantį metodą ir praktikuokite jį kiekvieną dieną bent po keliolika minučių. </a:t>
            </a:r>
          </a:p>
          <a:p>
            <a:pPr marL="0" indent="0">
              <a:buNone/>
            </a:pPr>
            <a:r>
              <a:rPr lang="lt-LT" sz="3600" dirty="0"/>
              <a:t>         Metodikos gali būti įvairios: autogeninė treniruotė, taikomoji relaksacija, </a:t>
            </a:r>
            <a:r>
              <a:rPr lang="lt-LT" sz="3600" dirty="0" err="1"/>
              <a:t>post</a:t>
            </a:r>
            <a:r>
              <a:rPr lang="lt-LT" sz="3600" dirty="0"/>
              <a:t> </a:t>
            </a:r>
            <a:r>
              <a:rPr lang="lt-LT" sz="3600" dirty="0" err="1"/>
              <a:t>izometrinė</a:t>
            </a:r>
            <a:r>
              <a:rPr lang="lt-LT" sz="3600" dirty="0"/>
              <a:t> relaksacija, dėmesingumo ir įsisąmoninimo praktika, meditacijos, vizualizacijos ir kt.</a:t>
            </a:r>
            <a:br>
              <a:rPr lang="lt-LT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200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7" y="241540"/>
            <a:ext cx="11809562" cy="6418052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lt-LT" sz="6000" b="1" dirty="0"/>
              <a:t>     Neigiamų emocijų valdymas</a:t>
            </a:r>
          </a:p>
          <a:p>
            <a:pPr marL="0" indent="0" algn="ctr" fontAlgn="base">
              <a:buNone/>
            </a:pPr>
            <a:endParaRPr lang="lt-LT" sz="6000" dirty="0"/>
          </a:p>
          <a:p>
            <a:pPr marL="0" indent="0" algn="ctr" fontAlgn="base">
              <a:buNone/>
            </a:pPr>
            <a:r>
              <a:rPr lang="lt-LT" sz="6000" dirty="0"/>
              <a:t>Nenorėdami nualinti organizmo</a:t>
            </a:r>
            <a:r>
              <a:rPr lang="en-GB" sz="6000" dirty="0"/>
              <a:t>,</a:t>
            </a:r>
            <a:r>
              <a:rPr lang="lt-LT" sz="6000" dirty="0"/>
              <a:t> neigiamas emocijas turime valdyti</a:t>
            </a:r>
            <a:r>
              <a:rPr lang="lt-LT" dirty="0"/>
              <a:t>.</a:t>
            </a: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937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7" y="207034"/>
            <a:ext cx="11826815" cy="648706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600" dirty="0"/>
              <a:t>                 </a:t>
            </a:r>
          </a:p>
          <a:p>
            <a:pPr marL="0" indent="0" fontAlgn="base">
              <a:buNone/>
            </a:pPr>
            <a:r>
              <a:rPr lang="lt-LT" sz="3600" dirty="0"/>
              <a:t>                   Nevaldomos emocijos – daugelio ligų</a:t>
            </a:r>
          </a:p>
          <a:p>
            <a:pPr marL="0" indent="0" fontAlgn="base">
              <a:buNone/>
            </a:pPr>
            <a:r>
              <a:rPr lang="lt-LT" sz="3600" dirty="0"/>
              <a:t>            priežastis, jau ir taip prasta situacija gali būti dar labiau pabloginta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540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215660"/>
            <a:ext cx="11835442" cy="640942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200" b="1" dirty="0"/>
              <a:t>                          Neigiamų emocijų valdymo būdai</a:t>
            </a:r>
          </a:p>
          <a:p>
            <a:pPr marL="0" indent="0" fontAlgn="base">
              <a:buNone/>
            </a:pPr>
            <a:r>
              <a:rPr lang="lt-LT" sz="3200" dirty="0"/>
              <a:t>             Naujausi moksliniai tyrimai rodo, kad teigiami jausmai, kaip kad dėkingumas, meilė, pasitikėjimas- teigiamai veikia sveikatą. Pozityvūs jausmai stiprina imuninę sistemą.</a:t>
            </a:r>
          </a:p>
          <a:p>
            <a:pPr marL="0" indent="0" fontAlgn="base">
              <a:buNone/>
            </a:pPr>
            <a:r>
              <a:rPr lang="lt-LT" sz="3200" dirty="0"/>
              <a:t> </a:t>
            </a:r>
          </a:p>
          <a:p>
            <a:pPr marL="0" indent="0" fontAlgn="base">
              <a:buNone/>
            </a:pPr>
            <a:r>
              <a:rPr lang="lt-LT" sz="3200" dirty="0"/>
              <a:t>   Neigiamas emocijas lengviau valdyti, kitaip vertinat situaciją.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531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46" y="474454"/>
            <a:ext cx="11654286" cy="612475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600" dirty="0"/>
              <a:t>               Būtina keisti krūvių tipus: imtis intensyvių</a:t>
            </a:r>
          </a:p>
          <a:p>
            <a:pPr marL="0" indent="0" fontAlgn="base">
              <a:buNone/>
            </a:pPr>
            <a:r>
              <a:rPr lang="lt-LT" sz="3600" dirty="0"/>
              <a:t>                  fizinių už­siėmimų arba, priešingai - ramių, atpalaiduojančių pratimų. </a:t>
            </a:r>
          </a:p>
          <a:p>
            <a:pPr marL="0" indent="0" fontAlgn="base">
              <a:buNone/>
            </a:pPr>
            <a:r>
              <a:rPr lang="lt-LT" sz="3600" dirty="0"/>
              <a:t>        Analizuoti savo gyvenimo įvykius, nepasimetant smulkiose situacijos detalėse.</a:t>
            </a:r>
            <a:r>
              <a:rPr lang="en-GB" sz="3600" dirty="0"/>
              <a:t> </a:t>
            </a:r>
            <a:r>
              <a:rPr lang="lt-LT" sz="3600" dirty="0"/>
              <a:t>Aiškiai įsivaizduoti įvykių raidą ir nesutrikti, nepasimesti susidūrus su problemomis.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930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" y="181154"/>
            <a:ext cx="11878574" cy="647843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600" b="1" dirty="0"/>
              <a:t>                    Nemalonias emocijas valdyti padeda</a:t>
            </a:r>
          </a:p>
          <a:p>
            <a:pPr marL="0" indent="0" fontAlgn="base">
              <a:buNone/>
            </a:pPr>
            <a:r>
              <a:rPr lang="lt-LT" sz="3600" dirty="0"/>
              <a:t>             Fizinis aktyvumas, ilgalaikė mankšta gerina širdies ir plaučių veiklą, kartu gali sumažinti stresą, depresiją ir nerimą. Žmonės, kurie nuolatos mankštinasi, lengviau susidoroja su stresą sukeliančiais įvykiais, la­biau pasitiki savimi ir yra mažiau prislėgti negu tie, kurie nesimankština.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483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55" y="483080"/>
            <a:ext cx="11689662" cy="593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             Tikslinga, kryptinga kvėpavimo reguliacija –</a:t>
            </a:r>
          </a:p>
          <a:p>
            <a:pPr marL="0" indent="0">
              <a:buNone/>
            </a:pPr>
            <a:r>
              <a:rPr lang="lt-LT" sz="3600" dirty="0"/>
              <a:t>            vienas efekty­viausių būdų, įgalinantis suvaldyti ir reguliuoti emocinę būseną.  Specialūs kvėpavimo pratimai (įvairaus gilumo, intensyvumo, daž­numo, ritmo, trukmės) teigiamai veikia nervų sistemą ir organizmo apykaitos procesus.</a:t>
            </a:r>
          </a:p>
          <a:p>
            <a:pPr marL="0" indent="0">
              <a:buNone/>
            </a:pPr>
            <a:r>
              <a:rPr lang="lt-LT" sz="3600" dirty="0"/>
              <a:t>  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6154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284672"/>
            <a:ext cx="11904453" cy="63835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600" b="1" dirty="0"/>
              <a:t>                 Fiziniai pratimai suderinti su kvėpavimu</a:t>
            </a:r>
          </a:p>
          <a:p>
            <a:pPr marL="0" indent="0" fontAlgn="base">
              <a:buNone/>
            </a:pPr>
            <a:r>
              <a:rPr lang="lt-LT" sz="3600" dirty="0"/>
              <a:t>            didina hemoglobino kiekį kraujyje ir normalizuoja kraujo spaudimą;</a:t>
            </a:r>
          </a:p>
          <a:p>
            <a:pPr marL="0" indent="0" fontAlgn="base">
              <a:buNone/>
            </a:pPr>
            <a:r>
              <a:rPr lang="lt-LT" sz="3600" dirty="0"/>
              <a:t>          besikeičiantis raumenų tonusas reguliuoja vidaus organų refleksus;</a:t>
            </a:r>
          </a:p>
          <a:p>
            <a:pPr marL="0" indent="0" fontAlgn="base">
              <a:buNone/>
            </a:pPr>
            <a:r>
              <a:rPr lang="lt-LT" sz="3600" dirty="0"/>
              <a:t>         pagerina smegenų veiklą.</a:t>
            </a:r>
          </a:p>
          <a:p>
            <a:pPr marL="0" indent="0" fontAlgn="base">
              <a:buNone/>
            </a:pPr>
            <a:r>
              <a:rPr lang="lt-LT" sz="3600" dirty="0"/>
              <a:t>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445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38" y="181155"/>
            <a:ext cx="12025222" cy="649569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600" dirty="0"/>
              <a:t>             Relaksacinėmis įtampos valdymo priemonėmis</a:t>
            </a:r>
          </a:p>
          <a:p>
            <a:pPr marL="0" indent="0" fontAlgn="base">
              <a:buNone/>
            </a:pPr>
            <a:r>
              <a:rPr lang="lt-LT" sz="3600" dirty="0"/>
              <a:t>            galima  efektyviai atstatyti organizmo funkcijas - kvėpavimo pratimai, meditacija.</a:t>
            </a:r>
          </a:p>
          <a:p>
            <a:pPr marL="0" indent="0" fontAlgn="base">
              <a:buNone/>
            </a:pPr>
            <a:r>
              <a:rPr lang="lt-LT" sz="3600" dirty="0"/>
              <a:t>           Humoras – sumažina neigiamą nemalonių emocijų poveikį psichologinei ger­ovei, ypač nuotaikai.  Juokas veikia panašiai kaip mankšta, jis suaktyvina, masažuoja raumenis, sukelia atsipalaidavimo jausmą.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562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3" y="207034"/>
            <a:ext cx="11818188" cy="646981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600" b="1" dirty="0"/>
              <a:t>                Neigiamų emocijų įveikos valdymo metodikos</a:t>
            </a:r>
          </a:p>
          <a:p>
            <a:pPr marL="0" indent="0" fontAlgn="base">
              <a:buNone/>
            </a:pPr>
            <a:r>
              <a:rPr lang="lt-LT" sz="3600" dirty="0"/>
              <a:t>             Savęs supratimas ir keitimas (savo asmenybės </a:t>
            </a:r>
            <a:r>
              <a:rPr lang="lt-LT" sz="3600" dirty="0" err="1"/>
              <a:t>stresiškumo</a:t>
            </a:r>
            <a:r>
              <a:rPr lang="lt-LT" sz="3600" dirty="0"/>
              <a:t> tipo identifikavimas)</a:t>
            </a:r>
          </a:p>
          <a:p>
            <a:pPr marL="0" indent="0" fontAlgn="base">
              <a:buNone/>
            </a:pPr>
            <a:r>
              <a:rPr lang="lt-LT" sz="3600" dirty="0"/>
              <a:t>                 Streso valdymo plano sudarymas</a:t>
            </a:r>
          </a:p>
          <a:p>
            <a:pPr marL="0" indent="0" fontAlgn="base">
              <a:buNone/>
            </a:pPr>
            <a:r>
              <a:rPr lang="lt-LT" sz="3600" dirty="0"/>
              <a:t>             Neigiamas emocijas provokuojančių veiksnių identifikavimas</a:t>
            </a:r>
          </a:p>
          <a:p>
            <a:pPr marL="0" indent="0" fontAlgn="base">
              <a:buNone/>
            </a:pPr>
            <a:r>
              <a:rPr lang="lt-LT" sz="3600" dirty="0"/>
              <a:t>           Savęs valdymo metodai, sveikas filosofinis požiūrį į gyvenimą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7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83" y="310551"/>
            <a:ext cx="11000117" cy="5866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/>
              <a:t>             </a:t>
            </a:r>
          </a:p>
          <a:p>
            <a:pPr marL="0" indent="0" algn="ctr">
              <a:buNone/>
            </a:pPr>
            <a:endParaRPr lang="lt-LT" sz="3600" dirty="0"/>
          </a:p>
          <a:p>
            <a:pPr marL="0" indent="0" algn="ctr">
              <a:buNone/>
            </a:pPr>
            <a:r>
              <a:rPr lang="lt-LT" sz="3600" dirty="0"/>
              <a:t>Nemalonios emocijos, reikalauja daug  organizmo resursų. </a:t>
            </a:r>
          </a:p>
          <a:p>
            <a:pPr marL="0" indent="0" algn="ctr">
              <a:buNone/>
            </a:pPr>
            <a:r>
              <a:rPr lang="lt-LT" sz="3600" dirty="0"/>
              <a:t>             Trikdo dėmesio koncentraciją, atmintį, mąstymą.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58735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59" y="232912"/>
            <a:ext cx="11809563" cy="641805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lt-LT" sz="3200" dirty="0"/>
              <a:t>                     Konfliktų sprendimai;</a:t>
            </a:r>
          </a:p>
          <a:p>
            <a:pPr marL="0" indent="0" fontAlgn="base">
              <a:buNone/>
            </a:pPr>
            <a:r>
              <a:rPr lang="lt-LT" sz="3200" dirty="0"/>
              <a:t>                      Labiau realistiškų požiūrių formavimas;</a:t>
            </a:r>
          </a:p>
          <a:p>
            <a:pPr marL="0" indent="0" fontAlgn="base">
              <a:buNone/>
            </a:pPr>
            <a:r>
              <a:rPr lang="lt-LT" sz="3200" dirty="0"/>
              <a:t>                             Savitaiga;</a:t>
            </a:r>
          </a:p>
          <a:p>
            <a:pPr marL="0" indent="0" fontAlgn="base">
              <a:buNone/>
            </a:pPr>
            <a:r>
              <a:rPr lang="lt-LT" sz="3200" dirty="0"/>
              <a:t>                Kvėpavimo pratimai;</a:t>
            </a:r>
          </a:p>
          <a:p>
            <a:pPr marL="0" indent="0" fontAlgn="base">
              <a:buNone/>
            </a:pPr>
            <a:r>
              <a:rPr lang="lt-LT" sz="3200" dirty="0"/>
              <a:t>                  </a:t>
            </a:r>
            <a:r>
              <a:rPr lang="lt-LT" sz="3200" dirty="0" err="1"/>
              <a:t>Meditatacija</a:t>
            </a:r>
            <a:r>
              <a:rPr lang="lt-LT" sz="3200" dirty="0"/>
              <a:t>;</a:t>
            </a:r>
          </a:p>
          <a:p>
            <a:pPr marL="0" indent="0" fontAlgn="base">
              <a:buNone/>
            </a:pPr>
            <a:r>
              <a:rPr lang="lt-LT" sz="3200" dirty="0"/>
              <a:t>                             Fiziniai pratimai;</a:t>
            </a:r>
          </a:p>
          <a:p>
            <a:pPr marL="0" indent="0" fontAlgn="base">
              <a:buNone/>
            </a:pPr>
            <a:r>
              <a:rPr lang="lt-LT" sz="3200" dirty="0"/>
              <a:t>                     Mitybos ir dietos sutvarkymas;</a:t>
            </a:r>
          </a:p>
          <a:p>
            <a:pPr marL="0" indent="0" fontAlgn="base">
              <a:buNone/>
            </a:pPr>
            <a:r>
              <a:rPr lang="lt-LT" sz="3200" dirty="0"/>
              <a:t>                 Reguliarus ir efektyvus poilsio režimas;</a:t>
            </a:r>
          </a:p>
          <a:p>
            <a:pPr marL="0" indent="0" fontAlgn="base">
              <a:buNone/>
            </a:pPr>
            <a:r>
              <a:rPr lang="lt-LT" sz="3200" dirty="0"/>
              <a:t>                            Psichologo konsultacijos.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02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87398B5-796C-7B4C-275C-DB2FA179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7" y="748938"/>
            <a:ext cx="11329852" cy="4717408"/>
          </a:xfrm>
        </p:spPr>
        <p:txBody>
          <a:bodyPr/>
          <a:lstStyle/>
          <a:p>
            <a:pPr marL="0" indent="0" algn="ctr">
              <a:buNone/>
            </a:pPr>
            <a:r>
              <a:rPr lang="lt-LT" sz="4000" dirty="0"/>
              <a:t>AČIŪ</a:t>
            </a:r>
          </a:p>
          <a:p>
            <a:pPr marL="0" indent="0" algn="ctr">
              <a:buNone/>
            </a:pPr>
            <a:r>
              <a:rPr lang="lt-LT" sz="4000" dirty="0"/>
              <a:t>LINKIU LAIKU ATPAŽINTI NEGATYVIAS EMOCIJAS, JAS PRIPAŽINTI IR RASTI JUS PERSONALIAI TINKANČIUS JŲ ĮVEIKOS (VALDYMO) BŪDUS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5398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71" y="129396"/>
            <a:ext cx="11956210" cy="6599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sz="3600" dirty="0"/>
          </a:p>
          <a:p>
            <a:pPr marL="0" indent="0" algn="ctr">
              <a:buNone/>
            </a:pPr>
            <a:r>
              <a:rPr lang="lt-LT" sz="3600" dirty="0"/>
              <a:t>         Paprastai nemalonios emocijos žmogų apima esant neapibrėžtoms, neaiškioms situacijoms.</a:t>
            </a:r>
          </a:p>
          <a:p>
            <a:pPr marL="0" indent="0" algn="ctr">
              <a:buNone/>
            </a:pPr>
            <a:r>
              <a:rPr lang="lt-LT" sz="3600" dirty="0"/>
              <a:t>Varginančias emocijas iššaukia vidiniai konfliktai, kai tuo pačiu metu žmogus ir nori kažką daryti, ir nenori.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7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09" y="301925"/>
            <a:ext cx="10991491" cy="5875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             Norint suvaldyti nemalonias diskomfortą</a:t>
            </a:r>
          </a:p>
          <a:p>
            <a:pPr marL="0" indent="0">
              <a:buNone/>
            </a:pPr>
            <a:r>
              <a:rPr lang="lt-LT" sz="3600" dirty="0"/>
              <a:t>          keliančias emocijas, reikia išsiaiškinti priežastis, keisti požiūrį į neraminančią situaciją (paklausti savęs, kas blogiausia gali atsitikti konkrečioje situacijoje), kalbėtis apie tai su artimais žmonėmis, sportuoti, užsiimti atpalaiduojančia veikla (kvėpavimo pratimai, relaksacija), aktyviai spręsti nerimą sukėlusias problemas.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05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9509"/>
            <a:ext cx="10515600" cy="5357454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         </a:t>
            </a:r>
          </a:p>
          <a:p>
            <a:pPr marL="0" indent="0">
              <a:buNone/>
            </a:pPr>
            <a:endParaRPr lang="lt-LT" sz="4400" dirty="0"/>
          </a:p>
          <a:p>
            <a:pPr marL="0" indent="0" algn="ctr">
              <a:buNone/>
            </a:pPr>
            <a:r>
              <a:rPr lang="lt-LT" sz="4400" dirty="0"/>
              <a:t>       Būna atvejų, kai nemalonios emocijos užsitęsia, žmogui sukelia didelę kančią, o įprasti pagalbos būdai nebepadeda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84953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7" y="172528"/>
            <a:ext cx="11826815" cy="6547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dirty="0"/>
              <a:t>                 </a:t>
            </a:r>
          </a:p>
          <a:p>
            <a:pPr marL="0" indent="0">
              <a:buNone/>
            </a:pPr>
            <a:r>
              <a:rPr lang="lt-LT" sz="3200" dirty="0"/>
              <a:t>               </a:t>
            </a:r>
          </a:p>
          <a:p>
            <a:pPr marL="0" indent="0">
              <a:buNone/>
            </a:pPr>
            <a:r>
              <a:rPr lang="lt-LT" sz="3200" dirty="0"/>
              <a:t>                     Kai nemalonias emocijas lydi fiziniai simptomai:</a:t>
            </a:r>
          </a:p>
          <a:p>
            <a:pPr marL="0" indent="0">
              <a:buNone/>
            </a:pPr>
            <a:r>
              <a:rPr lang="lt-LT" sz="3200" dirty="0"/>
              <a:t>            kvėpavimo sutrikimai, širdies permušimai, rankų</a:t>
            </a:r>
          </a:p>
          <a:p>
            <a:pPr marL="0" indent="0">
              <a:buNone/>
            </a:pPr>
            <a:r>
              <a:rPr lang="lt-LT" sz="3200" dirty="0"/>
              <a:t>            drebėjimas, intensyvus prakaitavimas, silpnumas, galvos svaigimas, krūtinės skausmas, pilvo skausmas, šalčio ar karščio pojūtis.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4792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7" y="224287"/>
            <a:ext cx="11757803" cy="6487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b="1" dirty="0"/>
              <a:t>            </a:t>
            </a:r>
          </a:p>
          <a:p>
            <a:pPr marL="0" indent="0">
              <a:buNone/>
            </a:pPr>
            <a:r>
              <a:rPr lang="lt-LT" sz="3600" b="1" dirty="0"/>
              <a:t>           </a:t>
            </a:r>
          </a:p>
          <a:p>
            <a:pPr marL="0" indent="0">
              <a:buNone/>
            </a:pPr>
            <a:endParaRPr lang="lt-LT" sz="3600" b="1" dirty="0"/>
          </a:p>
          <a:p>
            <a:pPr marL="0" indent="0">
              <a:buNone/>
            </a:pPr>
            <a:r>
              <a:rPr lang="lt-LT" sz="3600" b="1" dirty="0"/>
              <a:t>                    Vargina įkyrios mintys ir elgesys, atsiranda nuolatinis abejojimas savimi, </a:t>
            </a:r>
            <a:r>
              <a:rPr lang="lt-LT" sz="3600" dirty="0"/>
              <a:t>savo sugebėjimais, nepasitikėjimas dėl priimamų sprendimų.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0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b="1" dirty="0"/>
              <a:t>Kaip galite padėti sau ? 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5" y="2015732"/>
            <a:ext cx="11709646" cy="39411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3600" dirty="0"/>
              <a:t>       Emocinė savijauta priklauso nuo paties žmogaus. Svarbu tą žinoti ir tuo tvirtai tikėti. </a:t>
            </a:r>
          </a:p>
          <a:p>
            <a:pPr marL="0" indent="0">
              <a:buNone/>
            </a:pPr>
            <a:r>
              <a:rPr lang="lt-LT" sz="3600" dirty="0"/>
              <a:t>       Suvaldyti nemalonias emocijas - tai prisiimti atsakomybę už savo mintis,  planus, aplinką ir problemų sprendimo būdus.</a:t>
            </a:r>
            <a:br>
              <a:rPr lang="lt-LT" sz="3600" dirty="0"/>
            </a:br>
            <a:br>
              <a:rPr lang="lt-LT" dirty="0"/>
            </a:br>
            <a:br>
              <a:rPr lang="lt-LT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77459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j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849</TotalTime>
  <Words>1133</Words>
  <Application>Microsoft Office PowerPoint</Application>
  <PresentationFormat>Widescreen</PresentationFormat>
  <Paragraphs>131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Narrow</vt:lpstr>
      <vt:lpstr>Calibri</vt:lpstr>
      <vt:lpstr>Palatino Linotype</vt:lpstr>
      <vt:lpstr>Galerija</vt:lpstr>
      <vt:lpstr>           MINČIŲ EKOLOGIJA – GEROS         SVEIKATOS PAGRINDAS         (nuotaikos sutrikimai, nerimo              sutrikimai, depresija – savipagalbos/pagalbos organizavimas)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Kaip galite padėti sau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KAIP ĮVEIKTI NERIMĄ IR STRESĄ?</dc:title>
  <dc:creator>Windows User</dc:creator>
  <cp:lastModifiedBy>Mačėnaitė, Oksana</cp:lastModifiedBy>
  <cp:revision>30</cp:revision>
  <dcterms:created xsi:type="dcterms:W3CDTF">2019-04-07T11:28:01Z</dcterms:created>
  <dcterms:modified xsi:type="dcterms:W3CDTF">2023-03-28T11:50:35Z</dcterms:modified>
</cp:coreProperties>
</file>