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37" r:id="rId2"/>
    <p:sldId id="438" r:id="rId3"/>
    <p:sldId id="439" r:id="rId4"/>
    <p:sldId id="440" r:id="rId5"/>
    <p:sldId id="441" r:id="rId6"/>
    <p:sldId id="42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DB8E0-FBE3-CF5F-5BDC-D217BBB2D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BDE56C-5D1D-EC31-5B40-9EAA21B0B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37BB6-EFB8-B99E-4F49-2E4631C87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1797-6CAB-4705-BC33-C69C1246876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2A36C-8063-497C-92DB-0B49886FF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B69DF-BF08-CE8C-38CA-389929CE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23FD0-CA96-4275-BAF2-30C24BA46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02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EDBA1-0DA4-8D2D-A8BE-7B9DB0F13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AD7066-B263-9CAF-509A-BBE95E54C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68805-97FD-9627-85FA-A4177C67A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1797-6CAB-4705-BC33-C69C1246876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DD4D5-C7B1-E561-6B97-3A0D2231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A07DE-0CBD-1AE1-1F68-9FD01C2E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23FD0-CA96-4275-BAF2-30C24BA46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4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463D8D-91FB-DCEB-BD53-2A6E9648EE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63FB7B-93F2-B488-16A0-C188BD224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8E00C-8A54-6E2E-1CD0-6BAFD80C6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1797-6CAB-4705-BC33-C69C1246876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44C43-B87E-4555-FA0D-7BB7E5C31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37B75-1608-1A87-5601-CCC357518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23FD0-CA96-4275-BAF2-30C24BA46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8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6AC74-B42D-1535-3DCA-AA523057A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B4009-263C-1D2C-7B1B-85C584CA8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2DCFB-375C-B1C1-B942-44D33365A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1797-6CAB-4705-BC33-C69C1246876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7A3D1-8B81-F4A0-D13C-C85F22B0D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635AB-EF2F-2C7A-DB40-4D15A811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23FD0-CA96-4275-BAF2-30C24BA46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11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C40B3-4748-00D6-F1F9-3D62E4B2E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9181A-63B3-72C9-555C-B04942015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AA72B-30E7-4FBD-204E-1CEDDA420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1797-6CAB-4705-BC33-C69C1246876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D12B6-7DA3-EC59-3E05-CA5072386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A5FBB-AE4E-7CEF-B895-8C22DF1B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23FD0-CA96-4275-BAF2-30C24BA46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69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C7E7D-BEEC-C09F-E406-7B896D2EA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E5E1F-0A14-7E1C-CC1B-E970A4FD1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03B91D-EB8C-0E38-B92D-A784E4BC2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6D8C4-421A-74DB-E8EA-F07D8BC2B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1797-6CAB-4705-BC33-C69C1246876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1AD35-FA63-C93F-3E58-30C6BF0E6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C10C02-3071-D7E2-740C-D1BBCB90C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23FD0-CA96-4275-BAF2-30C24BA46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9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D6287-5ADE-E2C1-245A-0A73BDD0C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ADD8C-4E34-9165-3337-EB36FD817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7CE93-12DD-58A0-C52D-841C34462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6D8011-596F-05BA-BF8E-355A96D3DB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230844-3DD1-0A6E-C033-8B9A550FC0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76CFF1-69EF-371A-08BA-9B32B9412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1797-6CAB-4705-BC33-C69C1246876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35ADCE-C598-5687-E3A7-F028B94C4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C99CF4-0020-65F6-2727-9DA2E9BD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23FD0-CA96-4275-BAF2-30C24BA46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5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377D-F312-6DE1-4B6C-A11DE80F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EC5084-FC46-0200-3295-14E8219B7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1797-6CAB-4705-BC33-C69C1246876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D33797-57E1-6A54-3AD8-6DAA0CC6F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DC939C-8E3D-B187-FA22-2AAB4A746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23FD0-CA96-4275-BAF2-30C24BA46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2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887F07-1761-DFA6-0330-8FA282BAB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1797-6CAB-4705-BC33-C69C1246876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079D85-EE32-B97C-A88C-8F9FD8C70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4A15A-7F06-2657-E225-FDF519B21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23FD0-CA96-4275-BAF2-30C24BA46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12359-2B46-C4CD-633C-6744322AD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ADD14-3B87-8412-79B0-C68477FF6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B4A2A-B77D-B6BF-70CE-CB8F145B1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D854D-26BC-55A8-4D6F-A7013C953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1797-6CAB-4705-BC33-C69C1246876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97931-F08B-3C78-3784-BBC51E711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5AE28-B281-72F2-4881-26DFCFDB5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23FD0-CA96-4275-BAF2-30C24BA46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48C8B-C39D-6805-DF67-978724E14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7EEF17-D1E8-5AC1-FFD7-6665D4CEE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80571A-162B-A823-093F-1EE3FE6DD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A5CF4-EB1E-588B-89C2-29182EDD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1797-6CAB-4705-BC33-C69C1246876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156803-2ABD-A9B6-D405-A8E89D1BB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53784-C98D-0D61-5274-6231F7E0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23FD0-CA96-4275-BAF2-30C24BA46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9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E21570-F112-914C-60B8-73BFC8AAE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1E578-12F5-E96A-804B-D3A51A55B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8A9FD-90D1-684F-99D5-32959E3CBC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A1797-6CAB-4705-BC33-C69C1246876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A74B7-5EA8-FF41-73BB-292ABBC29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FDDD0-2226-9172-48A2-E88148059D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23FD0-CA96-4275-BAF2-30C24BA46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7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b="1" dirty="0">
                <a:solidFill>
                  <a:srgbClr val="C00000"/>
                </a:solidFill>
                <a:latin typeface="+mn-lt"/>
              </a:rPr>
              <a:t>Ėjimas į šonus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045" y="1600200"/>
            <a:ext cx="7710714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06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b="1" dirty="0">
                <a:solidFill>
                  <a:srgbClr val="C00000"/>
                </a:solidFill>
                <a:latin typeface="+mn-lt"/>
              </a:rPr>
              <a:t>Kojų kryžiavimas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610" y="365125"/>
            <a:ext cx="6915389" cy="634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5984"/>
          </a:xfrm>
        </p:spPr>
        <p:txBody>
          <a:bodyPr>
            <a:normAutofit/>
          </a:bodyPr>
          <a:lstStyle/>
          <a:p>
            <a:r>
              <a:rPr lang="lt-LT" sz="3600" b="1" dirty="0">
                <a:solidFill>
                  <a:srgbClr val="C00000"/>
                </a:solidFill>
                <a:latin typeface="+mn-lt"/>
              </a:rPr>
              <a:t>Ėjimas statant koją prie kojos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400" y="1185998"/>
            <a:ext cx="6108700" cy="564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9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>
            <a:normAutofit/>
          </a:bodyPr>
          <a:lstStyle/>
          <a:p>
            <a:r>
              <a:rPr lang="lt-LT" sz="3600" b="1" dirty="0">
                <a:solidFill>
                  <a:srgbClr val="C00000"/>
                </a:solidFill>
                <a:latin typeface="+mn-lt"/>
              </a:rPr>
              <a:t>Stovėjimas ant vienos kojos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500" y="1024958"/>
            <a:ext cx="6286500" cy="577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19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b="1" dirty="0">
                <a:latin typeface="+mn-lt"/>
              </a:rPr>
              <a:t>Laipiojimas</a:t>
            </a:r>
            <a:r>
              <a:rPr lang="lt-LT" b="1" dirty="0">
                <a:latin typeface="+mn-lt"/>
              </a:rPr>
              <a:t> </a:t>
            </a:r>
            <a:r>
              <a:rPr lang="lt-LT" sz="3600" b="1" dirty="0">
                <a:latin typeface="+mn-lt"/>
              </a:rPr>
              <a:t>ant paaukštinimo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2556" y="1498600"/>
            <a:ext cx="8574644" cy="529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57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b="1" dirty="0">
                <a:latin typeface="+mn-lt"/>
              </a:rPr>
              <a:t>Tempimo pratimai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" y="1690688"/>
            <a:ext cx="1866900" cy="2045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291737"/>
            <a:ext cx="4419600" cy="6566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524" y="1764076"/>
            <a:ext cx="2403475" cy="36780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4178300"/>
            <a:ext cx="325755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88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19</Words>
  <Application>Microsoft Office PowerPoint</Application>
  <PresentationFormat>Plačiaekranė</PresentationFormat>
  <Paragraphs>6</Paragraphs>
  <Slides>6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Ėjimas į šonus</vt:lpstr>
      <vt:lpstr>Kojų kryžiavimas</vt:lpstr>
      <vt:lpstr>Ėjimas statant koją prie kojos</vt:lpstr>
      <vt:lpstr>Stovėjimas ant vienos kojos</vt:lpstr>
      <vt:lpstr>Laipiojimas ant paaukštinimo</vt:lpstr>
      <vt:lpstr>Tempimo pratimai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Fiziio aktyvumo skatinimas. Pratimai namuose.</dc:title>
  <dc:creator>Cesnaitiene, Vida</dc:creator>
  <cp:lastModifiedBy>Jurgita Gračiovienė</cp:lastModifiedBy>
  <cp:revision>4</cp:revision>
  <dcterms:created xsi:type="dcterms:W3CDTF">2023-03-27T20:54:42Z</dcterms:created>
  <dcterms:modified xsi:type="dcterms:W3CDTF">2023-03-29T10:19:23Z</dcterms:modified>
</cp:coreProperties>
</file>