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DB8E0-FBE3-CF5F-5BDC-D217BBB2D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DE56C-5D1D-EC31-5B40-9EAA21B0B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7BB6-EFB8-B99E-4F49-2E4631C87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A36C-8063-497C-92DB-0B49886F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B69DF-BF08-CE8C-38CA-389929CE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0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BA1-0DA4-8D2D-A8BE-7B9DB0F13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D7066-B263-9CAF-509A-BBE95E54C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8805-97FD-9627-85FA-A4177C67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DD4D5-C7B1-E561-6B97-3A0D22318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A07DE-0CBD-1AE1-1F68-9FD01C2E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63D8D-91FB-DCEB-BD53-2A6E9648E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3FB7B-93F2-B488-16A0-C188BD224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8E00C-8A54-6E2E-1CD0-6BAFD80C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44C43-B87E-4555-FA0D-7BB7E5C3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37B75-1608-1A87-5601-CCC35751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AC74-B42D-1535-3DCA-AA523057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4009-263C-1D2C-7B1B-85C584CA8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2DCFB-375C-B1C1-B942-44D33365A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7A3D1-8B81-F4A0-D13C-C85F22B0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635AB-EF2F-2C7A-DB40-4D15A811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40B3-4748-00D6-F1F9-3D62E4B2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9181A-63B3-72C9-555C-B0494201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AA72B-30E7-4FBD-204E-1CEDDA42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D12B6-7DA3-EC59-3E05-CA507238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5FBB-AE4E-7CEF-B895-8C22DF1B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6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7E7D-BEEC-C09F-E406-7B896D2E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E5E1F-0A14-7E1C-CC1B-E970A4FD1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3B91D-EB8C-0E38-B92D-A784E4BC2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6D8C4-421A-74DB-E8EA-F07D8BC2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1AD35-FA63-C93F-3E58-30C6BF0E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10C02-3071-D7E2-740C-D1BBCB90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9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6287-5ADE-E2C1-245A-0A73BDD0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ADD8C-4E34-9165-3337-EB36FD817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7CE93-12DD-58A0-C52D-841C34462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D8011-596F-05BA-BF8E-355A96D3D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30844-3DD1-0A6E-C033-8B9A550FC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76CFF1-69EF-371A-08BA-9B32B941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35ADCE-C598-5687-E3A7-F028B94C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C99CF4-0020-65F6-2727-9DA2E9BD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5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377D-F312-6DE1-4B6C-A11DE80F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C5084-FC46-0200-3295-14E8219B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33797-57E1-6A54-3AD8-6DAA0CC6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DC939C-8E3D-B187-FA22-2AAB4A746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2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87F07-1761-DFA6-0330-8FA282BA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79D85-EE32-B97C-A88C-8F9FD8C7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4A15A-7F06-2657-E225-FDF519B2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12359-2B46-C4CD-633C-6744322AD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ADD14-3B87-8412-79B0-C68477FF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B4A2A-B77D-B6BF-70CE-CB8F145B1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D854D-26BC-55A8-4D6F-A7013C95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97931-F08B-3C78-3784-BBC51E71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5AE28-B281-72F2-4881-26DFCFDB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48C8B-C39D-6805-DF67-978724E1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7EEF17-D1E8-5AC1-FFD7-6665D4CEE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0571A-162B-A823-093F-1EE3FE6DD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A5CF4-EB1E-588B-89C2-29182EDD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56803-2ABD-A9B6-D405-A8E89D1B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53784-C98D-0D61-5274-6231F7E0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9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21570-F112-914C-60B8-73BFC8AA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1E578-12F5-E96A-804B-D3A51A55B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8A9FD-90D1-684F-99D5-32959E3CB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A1797-6CAB-4705-BC33-C69C1246876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A74B7-5EA8-FF41-73BB-292ABBC29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FDDD0-2226-9172-48A2-E88148059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3FD0-CA96-4275-BAF2-30C24BA46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be.com/playlist?list=PLYRoiTLjQ36f4lj-fl9zQ_DnB3aY4zyb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be.com/playlist?list=PLYRoiTLjQ36fflg0WzreqYwM7t5Aozr9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playlist?list=PLYRoiTLjQ36e9jtfhrkxaWU2qML88ByWA" TargetMode="External"/><Relationship Id="rId2" Type="http://schemas.openxmlformats.org/officeDocument/2006/relationships/hyperlink" Target="https://youtube.com/playlist?list=PLYRoiTLjQ36dg-Jfa_osTw8BzV8BJQUH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be.com/playlist?list=PLYRoiTLjQ36eBednEH7m1VqByrtIxXikt" TargetMode="External"/><Relationship Id="rId3" Type="http://schemas.openxmlformats.org/officeDocument/2006/relationships/hyperlink" Target="https://youtube.com/playlist?list=PLYRoiTLjQ36ew6Nt7irp96ZKveNRJqpzX" TargetMode="External"/><Relationship Id="rId7" Type="http://schemas.openxmlformats.org/officeDocument/2006/relationships/hyperlink" Target="https://youtube.com/playlist?list=PLYRoiTLjQ36c3RyG5-_1QB7csYW79Ja5b" TargetMode="External"/><Relationship Id="rId2" Type="http://schemas.openxmlformats.org/officeDocument/2006/relationships/hyperlink" Target="https://youtube.com/playlist?list=PLYRoiTLjQ36dNbEYUf4B8QmKYweeSlZM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be.com/playlist?list=PLYRoiTLjQ36cBIMRIlKpxw5-StL0eLrTM" TargetMode="External"/><Relationship Id="rId5" Type="http://schemas.openxmlformats.org/officeDocument/2006/relationships/hyperlink" Target="https://youtube.com/playlist?list=PLYRoiTLjQ36ceFt5oVNdVQDMRzgNkwuEv" TargetMode="External"/><Relationship Id="rId4" Type="http://schemas.openxmlformats.org/officeDocument/2006/relationships/hyperlink" Target="https://youtube.com/playlist?list=PLYRoiTLjQ36eXmnU58f3HeuxyHs8YbNXt" TargetMode="Externa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be.com/playlist?list=PLYRoiTLjQ36coogQVNYIMsJcdqzlbfQF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5ACF-0083-502B-FE76-1DC7078BE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Fiziio aktyvumo skatinimas.</a:t>
            </a:r>
            <a:br>
              <a:rPr lang="lt-LT" dirty="0"/>
            </a:br>
            <a:r>
              <a:rPr lang="lt-LT" dirty="0"/>
              <a:t>Pratimai namuose.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FD52C-7E9C-22B4-6C11-F1ACC198A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Vida.cesnaitiene@lsu.lt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17A750-B480-6E07-480F-8D3ED2D1C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740" y="142202"/>
            <a:ext cx="4123215" cy="125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2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AF21-DA9D-6467-EF07-78AADC1B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2E31-B11E-A526-47E9-C40C660F6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Lengvo ir vidutinio intensyvumo pratimai, aerobinės ištvermės, jėgos ir pusiausvyros lavinimui sėdint ant kėdės, naudojant kėdę pusiausvyros lavinimui. </a:t>
            </a:r>
          </a:p>
          <a:p>
            <a:r>
              <a:rPr lang="lt-LT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lt-LT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ratimai porose, kuomet pratimams atlikti reikalinga tarpusavio pagalba. </a:t>
            </a:r>
          </a:p>
          <a:p>
            <a:r>
              <a:rPr lang="lt-LT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Pratimai pritaikyti atlikti ir namų sąlygomis, nereikalaujantys specialaus pasirengimo, bei įrangos.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CFAB86-9D91-7792-D052-B08DBC09E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365125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8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F244-C49C-70E3-188F-7C16CDCD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Apšilimas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F7C6-ACBD-26DE-01EB-A6942B58A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https://youtube.com/playlist?list=PLYRoiTLjQ36f4lj-fl9zQ_DnB3aY4zybt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76AF20-86C4-00DE-A3ED-2F946FC52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8494" y="284956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7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0CF4-1CB7-983A-D38A-059412EF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Pratimai viršutinei kūno daliai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2543-D5F9-7BCD-7580-3CEB8CAD6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https://youtube.com/playlist?list=PLYRoiTLjQ36fflg0WzreqYwM7t5Aozr9M</a:t>
            </a:r>
            <a:endParaRPr lang="lt-LT" sz="1800" u="sng" dirty="0">
              <a:solidFill>
                <a:srgbClr val="0000FF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EDE09F-22E3-BC20-7B4F-C78838249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3040" y="230188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1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6BD5-FD61-9B3B-453F-1138F6D5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Pratimai apatinei kūno daliai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5A910-F9ED-2C21-D684-8C35445E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https://youtube.com/playlist?list=PLYRoiTLjQ36dg-Jfa_osTw8BzV8BJQUH4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endParaRPr lang="lt-LT" sz="1800" dirty="0">
              <a:solidFill>
                <a:srgbClr val="242424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https://youtube.com/playlist?list=PLYRoiTLjQ36e9jtfhrkxaWU2qML88ByWA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60EB8-5BE4-B0BA-4C1B-28634134B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1224" y="309562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0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8823-3A8C-580C-50B5-FE43334E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Pusiausvyros lavinimas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26FC-6ABB-CF3D-D674-19D3983C0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https://youtube.com/playlist?list=PLYRoiTLjQ36dNbEYUf4B8QmKYweeSlZM1</a:t>
            </a:r>
            <a:endParaRPr lang="lt-LT" sz="1800" u="sng" dirty="0">
              <a:solidFill>
                <a:srgbClr val="0000FF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https://youtube.com/playlist?list=PLYRoiTLjQ36ew6Nt7irp96ZKveNRJqpzX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https://youtube.com/playlist?list=PLYRoiTLjQ36eXmnU58f3HeuxyHs8YbNXt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https://youtube.com/playlist?list=PLYRoiTLjQ36ceFt5oVNdVQDMRzgNkwuEv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https://youtube.com/playlist?list=PLYRoiTLjQ36cBIMRIlKpxw5-StL0eLrTM</a:t>
            </a:r>
            <a:endParaRPr lang="lt-LT" sz="1800" u="sng" dirty="0">
              <a:solidFill>
                <a:srgbClr val="0000FF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https://youtube.com/playlist?list=PLYRoiTLjQ36c3RyG5-_1QB7csYW79Ja5b</a:t>
            </a:r>
            <a:endParaRPr lang="lt-LT" sz="1800" u="sng" dirty="0">
              <a:solidFill>
                <a:srgbClr val="0000FF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https://youtube.com/playlist?list=PLYRoiTLjQ36eBednEH7m1VqByrtIxXikt</a:t>
            </a: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b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1EF3C-05EE-B04B-188C-A192F9C749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04556" y="365125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705C-4FFB-FB2B-4856-3AD337A3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Pratimai porose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83046-7CC0-9D98-98E7-11916F9A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https://youtube.com/playlist?list=PLYRoiTLjQ36coogQVNYIMsJcdqzlbfQFX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27CB5C-CB6B-8ADC-E17E-DB4B20CED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8952" y="420651"/>
            <a:ext cx="24384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1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223</Words>
  <Application>Microsoft Office PowerPoint</Application>
  <PresentationFormat>Plačiaekranė</PresentationFormat>
  <Paragraphs>19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 Theme</vt:lpstr>
      <vt:lpstr>Fiziio aktyvumo skatinimas. Pratimai namuose.</vt:lpstr>
      <vt:lpstr>„PowerPoint“ pateiktis</vt:lpstr>
      <vt:lpstr>Apšilimas</vt:lpstr>
      <vt:lpstr>Pratimai viršutinei kūno daliai</vt:lpstr>
      <vt:lpstr>Pratimai apatinei kūno daliai</vt:lpstr>
      <vt:lpstr>Pusiausvyros lavinimas</vt:lpstr>
      <vt:lpstr>Pratimai porose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Fiziio aktyvumo skatinimas. Pratimai namuose.</dc:title>
  <dc:creator>Cesnaitiene, Vida</dc:creator>
  <cp:lastModifiedBy>Jurgita Gračiovienė</cp:lastModifiedBy>
  <cp:revision>3</cp:revision>
  <dcterms:created xsi:type="dcterms:W3CDTF">2023-03-27T20:54:42Z</dcterms:created>
  <dcterms:modified xsi:type="dcterms:W3CDTF">2023-03-29T10:02:18Z</dcterms:modified>
</cp:coreProperties>
</file>