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2" r:id="rId6"/>
  </p:sldMasterIdLst>
  <p:notesMasterIdLst>
    <p:notesMasterId r:id="rId69"/>
  </p:notesMasterIdLst>
  <p:sldIdLst>
    <p:sldId id="17773" r:id="rId7"/>
    <p:sldId id="2142534313" r:id="rId8"/>
    <p:sldId id="1101" r:id="rId9"/>
    <p:sldId id="1152" r:id="rId10"/>
    <p:sldId id="17760" r:id="rId11"/>
    <p:sldId id="259" r:id="rId12"/>
    <p:sldId id="1160" r:id="rId13"/>
    <p:sldId id="2142534325" r:id="rId14"/>
    <p:sldId id="257" r:id="rId15"/>
    <p:sldId id="2142534314" r:id="rId16"/>
    <p:sldId id="1131" r:id="rId17"/>
    <p:sldId id="1157" r:id="rId18"/>
    <p:sldId id="17761" r:id="rId19"/>
    <p:sldId id="2142534326" r:id="rId20"/>
    <p:sldId id="17765" r:id="rId21"/>
    <p:sldId id="17724" r:id="rId22"/>
    <p:sldId id="17786" r:id="rId23"/>
    <p:sldId id="17787" r:id="rId24"/>
    <p:sldId id="17726" r:id="rId25"/>
    <p:sldId id="17688" r:id="rId26"/>
    <p:sldId id="17730" r:id="rId27"/>
    <p:sldId id="17744" r:id="rId28"/>
    <p:sldId id="17743" r:id="rId29"/>
    <p:sldId id="17754" r:id="rId30"/>
    <p:sldId id="17778" r:id="rId31"/>
    <p:sldId id="17770" r:id="rId32"/>
    <p:sldId id="17777" r:id="rId33"/>
    <p:sldId id="17780" r:id="rId34"/>
    <p:sldId id="17774" r:id="rId35"/>
    <p:sldId id="17775" r:id="rId36"/>
    <p:sldId id="2142534327" r:id="rId37"/>
    <p:sldId id="17781" r:id="rId38"/>
    <p:sldId id="17782" r:id="rId39"/>
    <p:sldId id="17779" r:id="rId40"/>
    <p:sldId id="17767" r:id="rId41"/>
    <p:sldId id="17783" r:id="rId42"/>
    <p:sldId id="17784" r:id="rId43"/>
    <p:sldId id="355" r:id="rId44"/>
    <p:sldId id="391" r:id="rId45"/>
    <p:sldId id="17727" r:id="rId46"/>
    <p:sldId id="17728" r:id="rId47"/>
    <p:sldId id="17719" r:id="rId48"/>
    <p:sldId id="264" r:id="rId49"/>
    <p:sldId id="266" r:id="rId50"/>
    <p:sldId id="2142534315" r:id="rId51"/>
    <p:sldId id="2142534319" r:id="rId52"/>
    <p:sldId id="2142534320" r:id="rId53"/>
    <p:sldId id="2142534321" r:id="rId54"/>
    <p:sldId id="472" r:id="rId55"/>
    <p:sldId id="17771" r:id="rId56"/>
    <p:sldId id="2142534328" r:id="rId57"/>
    <p:sldId id="17769" r:id="rId58"/>
    <p:sldId id="17768" r:id="rId59"/>
    <p:sldId id="2142534329" r:id="rId60"/>
    <p:sldId id="17766" r:id="rId61"/>
    <p:sldId id="17764" r:id="rId62"/>
    <p:sldId id="2142534330" r:id="rId63"/>
    <p:sldId id="268" r:id="rId64"/>
    <p:sldId id="2142534316" r:id="rId65"/>
    <p:sldId id="2142534318" r:id="rId66"/>
    <p:sldId id="1171" r:id="rId67"/>
    <p:sldId id="2142534331" r:id="rId6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A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2AE1D-307C-48A3-A6A9-7754BE871A0F}" v="33" dt="2023-12-08T08:40:36.723"/>
  </p1510:revLst>
</p1510:revInfo>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ja Oleškevičienė" userId="7da81bcd-4db9-4852-a2bf-1d0b63818d00" providerId="ADAL" clId="{1442AE1D-307C-48A3-A6A9-7754BE871A0F}"/>
    <pc:docChg chg="custSel addSld delSld modSld sldOrd">
      <pc:chgData name="Marija Oleškevičienė" userId="7da81bcd-4db9-4852-a2bf-1d0b63818d00" providerId="ADAL" clId="{1442AE1D-307C-48A3-A6A9-7754BE871A0F}" dt="2023-12-08T08:54:00.643" v="272" actId="6549"/>
      <pc:docMkLst>
        <pc:docMk/>
      </pc:docMkLst>
      <pc:sldChg chg="addSp modSp add mod">
        <pc:chgData name="Marija Oleškevičienė" userId="7da81bcd-4db9-4852-a2bf-1d0b63818d00" providerId="ADAL" clId="{1442AE1D-307C-48A3-A6A9-7754BE871A0F}" dt="2023-12-08T08:29:24.759" v="175" actId="255"/>
        <pc:sldMkLst>
          <pc:docMk/>
          <pc:sldMk cId="1907592207" sldId="257"/>
        </pc:sldMkLst>
        <pc:spChg chg="add mod">
          <ac:chgData name="Marija Oleškevičienė" userId="7da81bcd-4db9-4852-a2bf-1d0b63818d00" providerId="ADAL" clId="{1442AE1D-307C-48A3-A6A9-7754BE871A0F}" dt="2023-12-08T08:24:37.917" v="133" actId="1076"/>
          <ac:spMkLst>
            <pc:docMk/>
            <pc:sldMk cId="1907592207" sldId="257"/>
            <ac:spMk id="3" creationId="{5FFE8E6F-CD39-3577-7B91-07367077F9FE}"/>
          </ac:spMkLst>
        </pc:spChg>
        <pc:spChg chg="add mod">
          <ac:chgData name="Marija Oleškevičienė" userId="7da81bcd-4db9-4852-a2bf-1d0b63818d00" providerId="ADAL" clId="{1442AE1D-307C-48A3-A6A9-7754BE871A0F}" dt="2023-12-08T08:24:28.637" v="132" actId="20577"/>
          <ac:spMkLst>
            <pc:docMk/>
            <pc:sldMk cId="1907592207" sldId="257"/>
            <ac:spMk id="5" creationId="{3AAEC6D1-D928-0958-C932-4F1CF25D76BA}"/>
          </ac:spMkLst>
        </pc:spChg>
        <pc:spChg chg="add mod">
          <ac:chgData name="Marija Oleškevičienė" userId="7da81bcd-4db9-4852-a2bf-1d0b63818d00" providerId="ADAL" clId="{1442AE1D-307C-48A3-A6A9-7754BE871A0F}" dt="2023-12-08T08:24:48.372" v="134" actId="207"/>
          <ac:spMkLst>
            <pc:docMk/>
            <pc:sldMk cId="1907592207" sldId="257"/>
            <ac:spMk id="7" creationId="{9BD5C75F-E74F-A77D-F637-DC3463671AB4}"/>
          </ac:spMkLst>
        </pc:spChg>
        <pc:spChg chg="add mod">
          <ac:chgData name="Marija Oleškevičienė" userId="7da81bcd-4db9-4852-a2bf-1d0b63818d00" providerId="ADAL" clId="{1442AE1D-307C-48A3-A6A9-7754BE871A0F}" dt="2023-12-08T08:26:02.353" v="142" actId="12"/>
          <ac:spMkLst>
            <pc:docMk/>
            <pc:sldMk cId="1907592207" sldId="257"/>
            <ac:spMk id="9" creationId="{CF1FE879-DF36-BCF7-DED0-731372EA4B7E}"/>
          </ac:spMkLst>
        </pc:spChg>
        <pc:spChg chg="add mod">
          <ac:chgData name="Marija Oleškevičienė" userId="7da81bcd-4db9-4852-a2bf-1d0b63818d00" providerId="ADAL" clId="{1442AE1D-307C-48A3-A6A9-7754BE871A0F}" dt="2023-12-08T08:26:49.611" v="148" actId="1076"/>
          <ac:spMkLst>
            <pc:docMk/>
            <pc:sldMk cId="1907592207" sldId="257"/>
            <ac:spMk id="10" creationId="{47F9A1B8-16E9-F011-96BE-A5578535B6A4}"/>
          </ac:spMkLst>
        </pc:spChg>
        <pc:spChg chg="add mod">
          <ac:chgData name="Marija Oleškevičienė" userId="7da81bcd-4db9-4852-a2bf-1d0b63818d00" providerId="ADAL" clId="{1442AE1D-307C-48A3-A6A9-7754BE871A0F}" dt="2023-12-08T08:26:44.859" v="147" actId="688"/>
          <ac:spMkLst>
            <pc:docMk/>
            <pc:sldMk cId="1907592207" sldId="257"/>
            <ac:spMk id="11" creationId="{AAF2D160-ADEF-8041-3278-17102EF62AC6}"/>
          </ac:spMkLst>
        </pc:spChg>
        <pc:spChg chg="add mod">
          <ac:chgData name="Marija Oleškevičienė" userId="7da81bcd-4db9-4852-a2bf-1d0b63818d00" providerId="ADAL" clId="{1442AE1D-307C-48A3-A6A9-7754BE871A0F}" dt="2023-12-08T08:27:08.243" v="151" actId="1076"/>
          <ac:spMkLst>
            <pc:docMk/>
            <pc:sldMk cId="1907592207" sldId="257"/>
            <ac:spMk id="12" creationId="{38FE1DEB-A3AA-BCA4-8877-1D1427F2238F}"/>
          </ac:spMkLst>
        </pc:spChg>
        <pc:spChg chg="add mod">
          <ac:chgData name="Marija Oleškevičienė" userId="7da81bcd-4db9-4852-a2bf-1d0b63818d00" providerId="ADAL" clId="{1442AE1D-307C-48A3-A6A9-7754BE871A0F}" dt="2023-12-08T08:27:28.883" v="156" actId="1076"/>
          <ac:spMkLst>
            <pc:docMk/>
            <pc:sldMk cId="1907592207" sldId="257"/>
            <ac:spMk id="13" creationId="{F3125241-47DC-A178-2A13-B6CD05CFEE16}"/>
          </ac:spMkLst>
        </pc:spChg>
        <pc:spChg chg="add mod">
          <ac:chgData name="Marija Oleškevičienė" userId="7da81bcd-4db9-4852-a2bf-1d0b63818d00" providerId="ADAL" clId="{1442AE1D-307C-48A3-A6A9-7754BE871A0F}" dt="2023-12-08T08:29:20.645" v="174" actId="255"/>
          <ac:spMkLst>
            <pc:docMk/>
            <pc:sldMk cId="1907592207" sldId="257"/>
            <ac:spMk id="15" creationId="{5ECD2393-A3C0-0433-11C9-4780EDF44C36}"/>
          </ac:spMkLst>
        </pc:spChg>
        <pc:spChg chg="add mod">
          <ac:chgData name="Marija Oleškevičienė" userId="7da81bcd-4db9-4852-a2bf-1d0b63818d00" providerId="ADAL" clId="{1442AE1D-307C-48A3-A6A9-7754BE871A0F}" dt="2023-12-08T08:29:24.759" v="175" actId="255"/>
          <ac:spMkLst>
            <pc:docMk/>
            <pc:sldMk cId="1907592207" sldId="257"/>
            <ac:spMk id="17" creationId="{39E88FFD-2FED-BEB1-8D7E-667852104334}"/>
          </ac:spMkLst>
        </pc:spChg>
        <pc:graphicFrameChg chg="mod">
          <ac:chgData name="Marija Oleškevičienė" userId="7da81bcd-4db9-4852-a2bf-1d0b63818d00" providerId="ADAL" clId="{1442AE1D-307C-48A3-A6A9-7754BE871A0F}" dt="2023-12-05T07:51:46.582" v="58"/>
          <ac:graphicFrameMkLst>
            <pc:docMk/>
            <pc:sldMk cId="1907592207" sldId="257"/>
            <ac:graphicFrameMk id="4" creationId="{3B1229E2-0441-6DE9-75D0-8477AF4A6026}"/>
          </ac:graphicFrameMkLst>
        </pc:graphicFrameChg>
      </pc:sldChg>
      <pc:sldChg chg="modSp add mod">
        <pc:chgData name="Marija Oleškevičienė" userId="7da81bcd-4db9-4852-a2bf-1d0b63818d00" providerId="ADAL" clId="{1442AE1D-307C-48A3-A6A9-7754BE871A0F}" dt="2023-12-08T08:13:56.186" v="101" actId="14100"/>
        <pc:sldMkLst>
          <pc:docMk/>
          <pc:sldMk cId="3039607487" sldId="259"/>
        </pc:sldMkLst>
        <pc:spChg chg="mod">
          <ac:chgData name="Marija Oleškevičienė" userId="7da81bcd-4db9-4852-a2bf-1d0b63818d00" providerId="ADAL" clId="{1442AE1D-307C-48A3-A6A9-7754BE871A0F}" dt="2023-12-08T08:13:56.186" v="101" actId="14100"/>
          <ac:spMkLst>
            <pc:docMk/>
            <pc:sldMk cId="3039607487" sldId="259"/>
            <ac:spMk id="3" creationId="{9BAF94B7-B466-AA4B-36BF-DDC8A6C711C3}"/>
          </ac:spMkLst>
        </pc:spChg>
      </pc:sldChg>
      <pc:sldChg chg="modSp add mod">
        <pc:chgData name="Marija Oleškevičienė" userId="7da81bcd-4db9-4852-a2bf-1d0b63818d00" providerId="ADAL" clId="{1442AE1D-307C-48A3-A6A9-7754BE871A0F}" dt="2023-12-08T07:22:51.963" v="89" actId="14100"/>
        <pc:sldMkLst>
          <pc:docMk/>
          <pc:sldMk cId="2915174935" sldId="264"/>
        </pc:sldMkLst>
        <pc:spChg chg="mod">
          <ac:chgData name="Marija Oleškevičienė" userId="7da81bcd-4db9-4852-a2bf-1d0b63818d00" providerId="ADAL" clId="{1442AE1D-307C-48A3-A6A9-7754BE871A0F}" dt="2023-12-08T07:22:51.963" v="89" actId="14100"/>
          <ac:spMkLst>
            <pc:docMk/>
            <pc:sldMk cId="2915174935" sldId="264"/>
            <ac:spMk id="3" creationId="{2C61B714-978D-435B-3069-AF0563659128}"/>
          </ac:spMkLst>
        </pc:spChg>
        <pc:spChg chg="mod">
          <ac:chgData name="Marija Oleškevičienė" userId="7da81bcd-4db9-4852-a2bf-1d0b63818d00" providerId="ADAL" clId="{1442AE1D-307C-48A3-A6A9-7754BE871A0F}" dt="2023-12-08T07:22:36.633" v="85" actId="207"/>
          <ac:spMkLst>
            <pc:docMk/>
            <pc:sldMk cId="2915174935" sldId="264"/>
            <ac:spMk id="4" creationId="{1C33039B-387E-548B-7F6D-0BCE39CDEFFA}"/>
          </ac:spMkLst>
        </pc:spChg>
      </pc:sldChg>
      <pc:sldChg chg="modSp add mod">
        <pc:chgData name="Marija Oleškevičienė" userId="7da81bcd-4db9-4852-a2bf-1d0b63818d00" providerId="ADAL" clId="{1442AE1D-307C-48A3-A6A9-7754BE871A0F}" dt="2023-12-08T07:22:46.557" v="88" actId="27636"/>
        <pc:sldMkLst>
          <pc:docMk/>
          <pc:sldMk cId="1114211838" sldId="266"/>
        </pc:sldMkLst>
        <pc:spChg chg="mod">
          <ac:chgData name="Marija Oleškevičienė" userId="7da81bcd-4db9-4852-a2bf-1d0b63818d00" providerId="ADAL" clId="{1442AE1D-307C-48A3-A6A9-7754BE871A0F}" dt="2023-12-08T07:22:46.557" v="88" actId="27636"/>
          <ac:spMkLst>
            <pc:docMk/>
            <pc:sldMk cId="1114211838" sldId="266"/>
            <ac:spMk id="3" creationId="{2C61B714-978D-435B-3069-AF0563659128}"/>
          </ac:spMkLst>
        </pc:spChg>
        <pc:spChg chg="mod">
          <ac:chgData name="Marija Oleškevičienė" userId="7da81bcd-4db9-4852-a2bf-1d0b63818d00" providerId="ADAL" clId="{1442AE1D-307C-48A3-A6A9-7754BE871A0F}" dt="2023-12-08T07:22:41.517" v="86" actId="207"/>
          <ac:spMkLst>
            <pc:docMk/>
            <pc:sldMk cId="1114211838" sldId="266"/>
            <ac:spMk id="4" creationId="{1C33039B-387E-548B-7F6D-0BCE39CDEFFA}"/>
          </ac:spMkLst>
        </pc:spChg>
      </pc:sldChg>
      <pc:sldChg chg="modSp add mod">
        <pc:chgData name="Marija Oleškevičienė" userId="7da81bcd-4db9-4852-a2bf-1d0b63818d00" providerId="ADAL" clId="{1442AE1D-307C-48A3-A6A9-7754BE871A0F}" dt="2023-12-08T08:30:28.677" v="177" actId="6549"/>
        <pc:sldMkLst>
          <pc:docMk/>
          <pc:sldMk cId="1959897886" sldId="268"/>
        </pc:sldMkLst>
        <pc:spChg chg="mod">
          <ac:chgData name="Marija Oleškevičienė" userId="7da81bcd-4db9-4852-a2bf-1d0b63818d00" providerId="ADAL" clId="{1442AE1D-307C-48A3-A6A9-7754BE871A0F}" dt="2023-12-08T08:30:28.677" v="177" actId="6549"/>
          <ac:spMkLst>
            <pc:docMk/>
            <pc:sldMk cId="1959897886" sldId="268"/>
            <ac:spMk id="2" creationId="{871EF3FB-1775-60BA-429F-9E5C4FC69806}"/>
          </ac:spMkLst>
        </pc:spChg>
      </pc:sldChg>
      <pc:sldChg chg="add">
        <pc:chgData name="Marija Oleškevičienė" userId="7da81bcd-4db9-4852-a2bf-1d0b63818d00" providerId="ADAL" clId="{1442AE1D-307C-48A3-A6A9-7754BE871A0F}" dt="2023-12-05T07:36:09.734" v="40"/>
        <pc:sldMkLst>
          <pc:docMk/>
          <pc:sldMk cId="1215684856" sldId="355"/>
        </pc:sldMkLst>
      </pc:sldChg>
      <pc:sldChg chg="modSp add mod">
        <pc:chgData name="Marija Oleškevičienė" userId="7da81bcd-4db9-4852-a2bf-1d0b63818d00" providerId="ADAL" clId="{1442AE1D-307C-48A3-A6A9-7754BE871A0F}" dt="2023-12-06T15:19:59.375" v="59" actId="6549"/>
        <pc:sldMkLst>
          <pc:docMk/>
          <pc:sldMk cId="2138435153" sldId="391"/>
        </pc:sldMkLst>
        <pc:spChg chg="mod">
          <ac:chgData name="Marija Oleškevičienė" userId="7da81bcd-4db9-4852-a2bf-1d0b63818d00" providerId="ADAL" clId="{1442AE1D-307C-48A3-A6A9-7754BE871A0F}" dt="2023-12-06T15:19:59.375" v="59" actId="6549"/>
          <ac:spMkLst>
            <pc:docMk/>
            <pc:sldMk cId="2138435153" sldId="391"/>
            <ac:spMk id="10" creationId="{E9E2390E-CD79-248F-BA9C-05BCBA761173}"/>
          </ac:spMkLst>
        </pc:spChg>
      </pc:sldChg>
      <pc:sldChg chg="add ord">
        <pc:chgData name="Marija Oleškevičienė" userId="7da81bcd-4db9-4852-a2bf-1d0b63818d00" providerId="ADAL" clId="{1442AE1D-307C-48A3-A6A9-7754BE871A0F}" dt="2023-12-05T07:44:16.911" v="51"/>
        <pc:sldMkLst>
          <pc:docMk/>
          <pc:sldMk cId="385225306" sldId="472"/>
        </pc:sldMkLst>
      </pc:sldChg>
      <pc:sldChg chg="del">
        <pc:chgData name="Marija Oleškevičienė" userId="7da81bcd-4db9-4852-a2bf-1d0b63818d00" providerId="ADAL" clId="{1442AE1D-307C-48A3-A6A9-7754BE871A0F}" dt="2023-12-05T07:48:19.354" v="53" actId="47"/>
        <pc:sldMkLst>
          <pc:docMk/>
          <pc:sldMk cId="3490059109" sldId="549"/>
        </pc:sldMkLst>
      </pc:sldChg>
      <pc:sldChg chg="add">
        <pc:chgData name="Marija Oleškevičienė" userId="7da81bcd-4db9-4852-a2bf-1d0b63818d00" providerId="ADAL" clId="{1442AE1D-307C-48A3-A6A9-7754BE871A0F}" dt="2023-12-05T07:21:50.721" v="0"/>
        <pc:sldMkLst>
          <pc:docMk/>
          <pc:sldMk cId="3495365944" sldId="1101"/>
        </pc:sldMkLst>
      </pc:sldChg>
      <pc:sldChg chg="del">
        <pc:chgData name="Marija Oleškevičienė" userId="7da81bcd-4db9-4852-a2bf-1d0b63818d00" providerId="ADAL" clId="{1442AE1D-307C-48A3-A6A9-7754BE871A0F}" dt="2023-12-05T07:38:19.567" v="43" actId="47"/>
        <pc:sldMkLst>
          <pc:docMk/>
          <pc:sldMk cId="1097345358" sldId="1112"/>
        </pc:sldMkLst>
      </pc:sldChg>
      <pc:sldChg chg="add">
        <pc:chgData name="Marija Oleškevičienė" userId="7da81bcd-4db9-4852-a2bf-1d0b63818d00" providerId="ADAL" clId="{1442AE1D-307C-48A3-A6A9-7754BE871A0F}" dt="2023-12-05T07:28:58.197" v="12"/>
        <pc:sldMkLst>
          <pc:docMk/>
          <pc:sldMk cId="3741770353" sldId="1131"/>
        </pc:sldMkLst>
      </pc:sldChg>
      <pc:sldChg chg="add">
        <pc:chgData name="Marija Oleškevičienė" userId="7da81bcd-4db9-4852-a2bf-1d0b63818d00" providerId="ADAL" clId="{1442AE1D-307C-48A3-A6A9-7754BE871A0F}" dt="2023-12-05T07:21:50.721" v="0"/>
        <pc:sldMkLst>
          <pc:docMk/>
          <pc:sldMk cId="2178422196" sldId="1152"/>
        </pc:sldMkLst>
      </pc:sldChg>
      <pc:sldChg chg="add">
        <pc:chgData name="Marija Oleškevičienė" userId="7da81bcd-4db9-4852-a2bf-1d0b63818d00" providerId="ADAL" clId="{1442AE1D-307C-48A3-A6A9-7754BE871A0F}" dt="2023-12-05T07:28:58.197" v="12"/>
        <pc:sldMkLst>
          <pc:docMk/>
          <pc:sldMk cId="153608914" sldId="1157"/>
        </pc:sldMkLst>
      </pc:sldChg>
      <pc:sldChg chg="delSp modSp add mod setBg delDesignElem">
        <pc:chgData name="Marija Oleškevičienė" userId="7da81bcd-4db9-4852-a2bf-1d0b63818d00" providerId="ADAL" clId="{1442AE1D-307C-48A3-A6A9-7754BE871A0F}" dt="2023-12-05T07:51:21.432" v="57" actId="14100"/>
        <pc:sldMkLst>
          <pc:docMk/>
          <pc:sldMk cId="2313651213" sldId="1160"/>
        </pc:sldMkLst>
        <pc:spChg chg="del">
          <ac:chgData name="Marija Oleškevičienė" userId="7da81bcd-4db9-4852-a2bf-1d0b63818d00" providerId="ADAL" clId="{1442AE1D-307C-48A3-A6A9-7754BE871A0F}" dt="2023-12-05T07:25:09.916" v="6"/>
          <ac:spMkLst>
            <pc:docMk/>
            <pc:sldMk cId="2313651213" sldId="1160"/>
            <ac:spMk id="7" creationId="{04812C46-200A-4DEB-A05E-3ED6C68C2387}"/>
          </ac:spMkLst>
        </pc:spChg>
        <pc:spChg chg="del">
          <ac:chgData name="Marija Oleškevičienė" userId="7da81bcd-4db9-4852-a2bf-1d0b63818d00" providerId="ADAL" clId="{1442AE1D-307C-48A3-A6A9-7754BE871A0F}" dt="2023-12-05T07:25:09.916" v="6"/>
          <ac:spMkLst>
            <pc:docMk/>
            <pc:sldMk cId="2313651213" sldId="1160"/>
            <ac:spMk id="8" creationId="{D1EA859B-E555-4109-94F3-6700E046E008}"/>
          </ac:spMkLst>
        </pc:spChg>
        <pc:picChg chg="mod">
          <ac:chgData name="Marija Oleškevičienė" userId="7da81bcd-4db9-4852-a2bf-1d0b63818d00" providerId="ADAL" clId="{1442AE1D-307C-48A3-A6A9-7754BE871A0F}" dt="2023-12-05T07:51:21.432" v="57" actId="14100"/>
          <ac:picMkLst>
            <pc:docMk/>
            <pc:sldMk cId="2313651213" sldId="1160"/>
            <ac:picMk id="5" creationId="{0C62B510-8A00-D4C6-8DFA-F5BFA5960641}"/>
          </ac:picMkLst>
        </pc:picChg>
      </pc:sldChg>
      <pc:sldChg chg="add">
        <pc:chgData name="Marija Oleškevičienė" userId="7da81bcd-4db9-4852-a2bf-1d0b63818d00" providerId="ADAL" clId="{1442AE1D-307C-48A3-A6A9-7754BE871A0F}" dt="2023-12-05T07:49:28.229" v="56"/>
        <pc:sldMkLst>
          <pc:docMk/>
          <pc:sldMk cId="770143491" sldId="1171"/>
        </pc:sldMkLst>
      </pc:sldChg>
      <pc:sldChg chg="ord">
        <pc:chgData name="Marija Oleškevičienė" userId="7da81bcd-4db9-4852-a2bf-1d0b63818d00" providerId="ADAL" clId="{1442AE1D-307C-48A3-A6A9-7754BE871A0F}" dt="2023-12-05T07:31:00.409" v="17"/>
        <pc:sldMkLst>
          <pc:docMk/>
          <pc:sldMk cId="1106516868" sldId="17688"/>
        </pc:sldMkLst>
      </pc:sldChg>
      <pc:sldChg chg="add">
        <pc:chgData name="Marija Oleškevičienė" userId="7da81bcd-4db9-4852-a2bf-1d0b63818d00" providerId="ADAL" clId="{1442AE1D-307C-48A3-A6A9-7754BE871A0F}" dt="2023-12-05T07:30:50.185" v="15"/>
        <pc:sldMkLst>
          <pc:docMk/>
          <pc:sldMk cId="221747760" sldId="17719"/>
        </pc:sldMkLst>
      </pc:sldChg>
      <pc:sldChg chg="modSp add mod">
        <pc:chgData name="Marija Oleškevičienė" userId="7da81bcd-4db9-4852-a2bf-1d0b63818d00" providerId="ADAL" clId="{1442AE1D-307C-48A3-A6A9-7754BE871A0F}" dt="2023-12-05T07:31:33.013" v="21" actId="115"/>
        <pc:sldMkLst>
          <pc:docMk/>
          <pc:sldMk cId="2369689027" sldId="17724"/>
        </pc:sldMkLst>
        <pc:spChg chg="mod">
          <ac:chgData name="Marija Oleškevičienė" userId="7da81bcd-4db9-4852-a2bf-1d0b63818d00" providerId="ADAL" clId="{1442AE1D-307C-48A3-A6A9-7754BE871A0F}" dt="2023-12-05T07:31:33.013" v="21" actId="115"/>
          <ac:spMkLst>
            <pc:docMk/>
            <pc:sldMk cId="2369689027" sldId="17724"/>
            <ac:spMk id="32" creationId="{667EB0BF-4D15-907B-DB57-27B1AA619859}"/>
          </ac:spMkLst>
        </pc:spChg>
      </pc:sldChg>
      <pc:sldChg chg="modSp add mod">
        <pc:chgData name="Marija Oleškevičienė" userId="7da81bcd-4db9-4852-a2bf-1d0b63818d00" providerId="ADAL" clId="{1442AE1D-307C-48A3-A6A9-7754BE871A0F}" dt="2023-12-05T07:32:16.340" v="31" actId="20577"/>
        <pc:sldMkLst>
          <pc:docMk/>
          <pc:sldMk cId="541661124" sldId="17726"/>
        </pc:sldMkLst>
        <pc:spChg chg="mod">
          <ac:chgData name="Marija Oleškevičienė" userId="7da81bcd-4db9-4852-a2bf-1d0b63818d00" providerId="ADAL" clId="{1442AE1D-307C-48A3-A6A9-7754BE871A0F}" dt="2023-12-05T07:32:16.340" v="31" actId="20577"/>
          <ac:spMkLst>
            <pc:docMk/>
            <pc:sldMk cId="541661124" sldId="17726"/>
            <ac:spMk id="32" creationId="{667EB0BF-4D15-907B-DB57-27B1AA619859}"/>
          </ac:spMkLst>
        </pc:spChg>
      </pc:sldChg>
      <pc:sldChg chg="add">
        <pc:chgData name="Marija Oleškevičienė" userId="7da81bcd-4db9-4852-a2bf-1d0b63818d00" providerId="ADAL" clId="{1442AE1D-307C-48A3-A6A9-7754BE871A0F}" dt="2023-12-05T07:30:50.185" v="15"/>
        <pc:sldMkLst>
          <pc:docMk/>
          <pc:sldMk cId="701841677" sldId="17727"/>
        </pc:sldMkLst>
      </pc:sldChg>
      <pc:sldChg chg="add">
        <pc:chgData name="Marija Oleškevičienė" userId="7da81bcd-4db9-4852-a2bf-1d0b63818d00" providerId="ADAL" clId="{1442AE1D-307C-48A3-A6A9-7754BE871A0F}" dt="2023-12-05T07:30:50.185" v="15"/>
        <pc:sldMkLst>
          <pc:docMk/>
          <pc:sldMk cId="2661011078" sldId="17728"/>
        </pc:sldMkLst>
      </pc:sldChg>
      <pc:sldChg chg="add">
        <pc:chgData name="Marija Oleškevičienė" userId="7da81bcd-4db9-4852-a2bf-1d0b63818d00" providerId="ADAL" clId="{1442AE1D-307C-48A3-A6A9-7754BE871A0F}" dt="2023-12-08T07:19:34.238" v="60"/>
        <pc:sldMkLst>
          <pc:docMk/>
          <pc:sldMk cId="416466479" sldId="17730"/>
        </pc:sldMkLst>
      </pc:sldChg>
      <pc:sldChg chg="add">
        <pc:chgData name="Marija Oleškevičienė" userId="7da81bcd-4db9-4852-a2bf-1d0b63818d00" providerId="ADAL" clId="{1442AE1D-307C-48A3-A6A9-7754BE871A0F}" dt="2023-12-08T07:20:13.550" v="62"/>
        <pc:sldMkLst>
          <pc:docMk/>
          <pc:sldMk cId="2728845131" sldId="17743"/>
        </pc:sldMkLst>
      </pc:sldChg>
      <pc:sldChg chg="add">
        <pc:chgData name="Marija Oleškevičienė" userId="7da81bcd-4db9-4852-a2bf-1d0b63818d00" providerId="ADAL" clId="{1442AE1D-307C-48A3-A6A9-7754BE871A0F}" dt="2023-12-08T07:20:00.337" v="61"/>
        <pc:sldMkLst>
          <pc:docMk/>
          <pc:sldMk cId="727589955" sldId="17744"/>
        </pc:sldMkLst>
      </pc:sldChg>
      <pc:sldChg chg="addSp delSp modSp add del mod setBg delDesignElem">
        <pc:chgData name="Marija Oleškevičienė" userId="7da81bcd-4db9-4852-a2bf-1d0b63818d00" providerId="ADAL" clId="{1442AE1D-307C-48A3-A6A9-7754BE871A0F}" dt="2023-12-08T08:47:13.655" v="270" actId="20577"/>
        <pc:sldMkLst>
          <pc:docMk/>
          <pc:sldMk cId="2073389463" sldId="17754"/>
        </pc:sldMkLst>
        <pc:spChg chg="mod">
          <ac:chgData name="Marija Oleškevičienė" userId="7da81bcd-4db9-4852-a2bf-1d0b63818d00" providerId="ADAL" clId="{1442AE1D-307C-48A3-A6A9-7754BE871A0F}" dt="2023-12-08T08:47:13.655" v="270" actId="20577"/>
          <ac:spMkLst>
            <pc:docMk/>
            <pc:sldMk cId="2073389463" sldId="17754"/>
            <ac:spMk id="3" creationId="{836A5079-0321-601D-CCF6-0F09D424DB7F}"/>
          </ac:spMkLst>
        </pc:spChg>
        <pc:spChg chg="add del">
          <ac:chgData name="Marija Oleškevičienė" userId="7da81bcd-4db9-4852-a2bf-1d0b63818d00" providerId="ADAL" clId="{1442AE1D-307C-48A3-A6A9-7754BE871A0F}" dt="2023-12-08T07:21:09.296" v="65"/>
          <ac:spMkLst>
            <pc:docMk/>
            <pc:sldMk cId="2073389463" sldId="17754"/>
            <ac:spMk id="8" creationId="{907EF6B7-1338-4443-8C46-6A318D952DFD}"/>
          </ac:spMkLst>
        </pc:spChg>
        <pc:spChg chg="add del">
          <ac:chgData name="Marija Oleškevičienė" userId="7da81bcd-4db9-4852-a2bf-1d0b63818d00" providerId="ADAL" clId="{1442AE1D-307C-48A3-A6A9-7754BE871A0F}" dt="2023-12-08T07:21:09.296" v="65"/>
          <ac:spMkLst>
            <pc:docMk/>
            <pc:sldMk cId="2073389463" sldId="17754"/>
            <ac:spMk id="10" creationId="{DAAE4CDD-124C-4DCF-9584-B6033B545DD5}"/>
          </ac:spMkLst>
        </pc:spChg>
        <pc:spChg chg="add del">
          <ac:chgData name="Marija Oleškevičienė" userId="7da81bcd-4db9-4852-a2bf-1d0b63818d00" providerId="ADAL" clId="{1442AE1D-307C-48A3-A6A9-7754BE871A0F}" dt="2023-12-08T07:21:09.296" v="65"/>
          <ac:spMkLst>
            <pc:docMk/>
            <pc:sldMk cId="2073389463" sldId="17754"/>
            <ac:spMk id="12" creationId="{081E4A58-353D-44AE-B2FC-2A74E2E400F7}"/>
          </ac:spMkLst>
        </pc:spChg>
        <pc:graphicFrameChg chg="add del mod">
          <ac:chgData name="Marija Oleškevičienė" userId="7da81bcd-4db9-4852-a2bf-1d0b63818d00" providerId="ADAL" clId="{1442AE1D-307C-48A3-A6A9-7754BE871A0F}" dt="2023-12-08T07:22:00.563" v="80" actId="478"/>
          <ac:graphicFrameMkLst>
            <pc:docMk/>
            <pc:sldMk cId="2073389463" sldId="17754"/>
            <ac:graphicFrameMk id="4" creationId="{C0290AC1-FD53-E822-DB83-D3813F1B2B5F}"/>
          </ac:graphicFrameMkLst>
        </pc:graphicFrameChg>
      </pc:sldChg>
      <pc:sldChg chg="delSp modSp mod">
        <pc:chgData name="Marija Oleškevičienė" userId="7da81bcd-4db9-4852-a2bf-1d0b63818d00" providerId="ADAL" clId="{1442AE1D-307C-48A3-A6A9-7754BE871A0F}" dt="2023-12-05T07:22:28.132" v="4" actId="1076"/>
        <pc:sldMkLst>
          <pc:docMk/>
          <pc:sldMk cId="319544434" sldId="17760"/>
        </pc:sldMkLst>
        <pc:spChg chg="del">
          <ac:chgData name="Marija Oleškevičienė" userId="7da81bcd-4db9-4852-a2bf-1d0b63818d00" providerId="ADAL" clId="{1442AE1D-307C-48A3-A6A9-7754BE871A0F}" dt="2023-12-05T07:22:13.535" v="1" actId="478"/>
          <ac:spMkLst>
            <pc:docMk/>
            <pc:sldMk cId="319544434" sldId="17760"/>
            <ac:spMk id="4" creationId="{8122712A-8ED1-E707-6AA4-B5E9EFEE8473}"/>
          </ac:spMkLst>
        </pc:spChg>
        <pc:spChg chg="mod">
          <ac:chgData name="Marija Oleškevičienė" userId="7da81bcd-4db9-4852-a2bf-1d0b63818d00" providerId="ADAL" clId="{1442AE1D-307C-48A3-A6A9-7754BE871A0F}" dt="2023-12-05T07:22:28.132" v="4" actId="1076"/>
          <ac:spMkLst>
            <pc:docMk/>
            <pc:sldMk cId="319544434" sldId="17760"/>
            <ac:spMk id="7" creationId="{86905A9A-1128-C35B-E762-0F71A1689BC0}"/>
          </ac:spMkLst>
        </pc:spChg>
      </pc:sldChg>
      <pc:sldChg chg="add">
        <pc:chgData name="Marija Oleškevičienė" userId="7da81bcd-4db9-4852-a2bf-1d0b63818d00" providerId="ADAL" clId="{1442AE1D-307C-48A3-A6A9-7754BE871A0F}" dt="2023-12-05T07:43:18.630" v="47"/>
        <pc:sldMkLst>
          <pc:docMk/>
          <pc:sldMk cId="1165732905" sldId="17764"/>
        </pc:sldMkLst>
      </pc:sldChg>
      <pc:sldChg chg="add">
        <pc:chgData name="Marija Oleškevičienė" userId="7da81bcd-4db9-4852-a2bf-1d0b63818d00" providerId="ADAL" clId="{1442AE1D-307C-48A3-A6A9-7754BE871A0F}" dt="2023-12-05T07:29:53.871" v="13"/>
        <pc:sldMkLst>
          <pc:docMk/>
          <pc:sldMk cId="2743008822" sldId="17765"/>
        </pc:sldMkLst>
      </pc:sldChg>
      <pc:sldChg chg="add">
        <pc:chgData name="Marija Oleškevičienė" userId="7da81bcd-4db9-4852-a2bf-1d0b63818d00" providerId="ADAL" clId="{1442AE1D-307C-48A3-A6A9-7754BE871A0F}" dt="2023-12-05T07:42:30.285" v="45"/>
        <pc:sldMkLst>
          <pc:docMk/>
          <pc:sldMk cId="3050763951" sldId="17766"/>
        </pc:sldMkLst>
      </pc:sldChg>
      <pc:sldChg chg="delSp add setBg delDesignElem">
        <pc:chgData name="Marija Oleškevičienė" userId="7da81bcd-4db9-4852-a2bf-1d0b63818d00" providerId="ADAL" clId="{1442AE1D-307C-48A3-A6A9-7754BE871A0F}" dt="2023-12-05T07:34:24.100" v="39"/>
        <pc:sldMkLst>
          <pc:docMk/>
          <pc:sldMk cId="2610720077" sldId="17767"/>
        </pc:sldMkLst>
        <pc:spChg chg="del">
          <ac:chgData name="Marija Oleškevičienė" userId="7da81bcd-4db9-4852-a2bf-1d0b63818d00" providerId="ADAL" clId="{1442AE1D-307C-48A3-A6A9-7754BE871A0F}" dt="2023-12-05T07:34:24.100" v="39"/>
          <ac:spMkLst>
            <pc:docMk/>
            <pc:sldMk cId="2610720077" sldId="17767"/>
            <ac:spMk id="28" creationId="{100EDD19-6802-4EC3-95CE-CFFAB042CFD6}"/>
          </ac:spMkLst>
        </pc:spChg>
        <pc:spChg chg="del">
          <ac:chgData name="Marija Oleškevičienė" userId="7da81bcd-4db9-4852-a2bf-1d0b63818d00" providerId="ADAL" clId="{1442AE1D-307C-48A3-A6A9-7754BE871A0F}" dt="2023-12-05T07:34:24.100" v="39"/>
          <ac:spMkLst>
            <pc:docMk/>
            <pc:sldMk cId="2610720077" sldId="17767"/>
            <ac:spMk id="30" creationId="{DB17E863-922E-4C26-BD64-E8FD41D28661}"/>
          </ac:spMkLst>
        </pc:spChg>
      </pc:sldChg>
      <pc:sldChg chg="add">
        <pc:chgData name="Marija Oleškevičienė" userId="7da81bcd-4db9-4852-a2bf-1d0b63818d00" providerId="ADAL" clId="{1442AE1D-307C-48A3-A6A9-7754BE871A0F}" dt="2023-12-05T07:42:30.285" v="45"/>
        <pc:sldMkLst>
          <pc:docMk/>
          <pc:sldMk cId="3513438306" sldId="17768"/>
        </pc:sldMkLst>
      </pc:sldChg>
      <pc:sldChg chg="add">
        <pc:chgData name="Marija Oleškevičienė" userId="7da81bcd-4db9-4852-a2bf-1d0b63818d00" providerId="ADAL" clId="{1442AE1D-307C-48A3-A6A9-7754BE871A0F}" dt="2023-12-05T07:42:30.285" v="45"/>
        <pc:sldMkLst>
          <pc:docMk/>
          <pc:sldMk cId="47690011" sldId="17769"/>
        </pc:sldMkLst>
      </pc:sldChg>
      <pc:sldChg chg="add">
        <pc:chgData name="Marija Oleškevičienė" userId="7da81bcd-4db9-4852-a2bf-1d0b63818d00" providerId="ADAL" clId="{1442AE1D-307C-48A3-A6A9-7754BE871A0F}" dt="2023-12-05T07:34:24.100" v="39"/>
        <pc:sldMkLst>
          <pc:docMk/>
          <pc:sldMk cId="3822996015" sldId="17770"/>
        </pc:sldMkLst>
      </pc:sldChg>
      <pc:sldChg chg="add">
        <pc:chgData name="Marija Oleškevičienė" userId="7da81bcd-4db9-4852-a2bf-1d0b63818d00" providerId="ADAL" clId="{1442AE1D-307C-48A3-A6A9-7754BE871A0F}" dt="2023-12-05T07:42:30.285" v="45"/>
        <pc:sldMkLst>
          <pc:docMk/>
          <pc:sldMk cId="1041576196" sldId="17771"/>
        </pc:sldMkLst>
      </pc:sldChg>
      <pc:sldChg chg="del">
        <pc:chgData name="Marija Oleškevičienė" userId="7da81bcd-4db9-4852-a2bf-1d0b63818d00" providerId="ADAL" clId="{1442AE1D-307C-48A3-A6A9-7754BE871A0F}" dt="2023-12-05T07:36:47.158" v="41" actId="47"/>
        <pc:sldMkLst>
          <pc:docMk/>
          <pc:sldMk cId="1630545453" sldId="17771"/>
        </pc:sldMkLst>
      </pc:sldChg>
      <pc:sldChg chg="del">
        <pc:chgData name="Marija Oleškevičienė" userId="7da81bcd-4db9-4852-a2bf-1d0b63818d00" providerId="ADAL" clId="{1442AE1D-307C-48A3-A6A9-7754BE871A0F}" dt="2023-12-05T07:30:46.944" v="14" actId="47"/>
        <pc:sldMkLst>
          <pc:docMk/>
          <pc:sldMk cId="1827065184" sldId="17772"/>
        </pc:sldMkLst>
      </pc:sldChg>
      <pc:sldChg chg="add">
        <pc:chgData name="Marija Oleškevičienė" userId="7da81bcd-4db9-4852-a2bf-1d0b63818d00" providerId="ADAL" clId="{1442AE1D-307C-48A3-A6A9-7754BE871A0F}" dt="2023-12-05T07:34:24.100" v="39"/>
        <pc:sldMkLst>
          <pc:docMk/>
          <pc:sldMk cId="2166130990" sldId="17774"/>
        </pc:sldMkLst>
      </pc:sldChg>
      <pc:sldChg chg="delSp add setBg delDesignElem">
        <pc:chgData name="Marija Oleškevičienė" userId="7da81bcd-4db9-4852-a2bf-1d0b63818d00" providerId="ADAL" clId="{1442AE1D-307C-48A3-A6A9-7754BE871A0F}" dt="2023-12-05T07:34:24.100" v="39"/>
        <pc:sldMkLst>
          <pc:docMk/>
          <pc:sldMk cId="4109207151" sldId="17775"/>
        </pc:sldMkLst>
        <pc:spChg chg="del">
          <ac:chgData name="Marija Oleškevičienė" userId="7da81bcd-4db9-4852-a2bf-1d0b63818d00" providerId="ADAL" clId="{1442AE1D-307C-48A3-A6A9-7754BE871A0F}" dt="2023-12-05T07:34:24.100" v="39"/>
          <ac:spMkLst>
            <pc:docMk/>
            <pc:sldMk cId="4109207151" sldId="17775"/>
            <ac:spMk id="53" creationId="{743AA782-23D1-4521-8CAD-47662984AA08}"/>
          </ac:spMkLst>
        </pc:spChg>
        <pc:spChg chg="del">
          <ac:chgData name="Marija Oleškevičienė" userId="7da81bcd-4db9-4852-a2bf-1d0b63818d00" providerId="ADAL" clId="{1442AE1D-307C-48A3-A6A9-7754BE871A0F}" dt="2023-12-05T07:34:24.100" v="39"/>
          <ac:spMkLst>
            <pc:docMk/>
            <pc:sldMk cId="4109207151" sldId="17775"/>
            <ac:spMk id="54" creationId="{71877DBC-BB60-40F0-AC93-2ACDBAAE60CE}"/>
          </ac:spMkLst>
        </pc:spChg>
      </pc:sldChg>
      <pc:sldChg chg="delSp add setBg delDesignElem">
        <pc:chgData name="Marija Oleškevičienė" userId="7da81bcd-4db9-4852-a2bf-1d0b63818d00" providerId="ADAL" clId="{1442AE1D-307C-48A3-A6A9-7754BE871A0F}" dt="2023-12-05T07:34:24.100" v="39"/>
        <pc:sldMkLst>
          <pc:docMk/>
          <pc:sldMk cId="1036059068" sldId="17777"/>
        </pc:sldMkLst>
        <pc:spChg chg="del">
          <ac:chgData name="Marija Oleškevičienė" userId="7da81bcd-4db9-4852-a2bf-1d0b63818d00" providerId="ADAL" clId="{1442AE1D-307C-48A3-A6A9-7754BE871A0F}" dt="2023-12-05T07:34:24.100" v="39"/>
          <ac:spMkLst>
            <pc:docMk/>
            <pc:sldMk cId="1036059068" sldId="17777"/>
            <ac:spMk id="11" creationId="{100EDD19-6802-4EC3-95CE-CFFAB042CFD6}"/>
          </ac:spMkLst>
        </pc:spChg>
        <pc:spChg chg="del">
          <ac:chgData name="Marija Oleškevičienė" userId="7da81bcd-4db9-4852-a2bf-1d0b63818d00" providerId="ADAL" clId="{1442AE1D-307C-48A3-A6A9-7754BE871A0F}" dt="2023-12-05T07:34:24.100" v="39"/>
          <ac:spMkLst>
            <pc:docMk/>
            <pc:sldMk cId="1036059068" sldId="17777"/>
            <ac:spMk id="13" creationId="{DB17E863-922E-4C26-BD64-E8FD41D28661}"/>
          </ac:spMkLst>
        </pc:spChg>
      </pc:sldChg>
      <pc:sldChg chg="add">
        <pc:chgData name="Marija Oleškevičienė" userId="7da81bcd-4db9-4852-a2bf-1d0b63818d00" providerId="ADAL" clId="{1442AE1D-307C-48A3-A6A9-7754BE871A0F}" dt="2023-12-05T07:34:24.100" v="39"/>
        <pc:sldMkLst>
          <pc:docMk/>
          <pc:sldMk cId="276669916" sldId="17778"/>
        </pc:sldMkLst>
      </pc:sldChg>
      <pc:sldChg chg="add">
        <pc:chgData name="Marija Oleškevičienė" userId="7da81bcd-4db9-4852-a2bf-1d0b63818d00" providerId="ADAL" clId="{1442AE1D-307C-48A3-A6A9-7754BE871A0F}" dt="2023-12-05T07:34:24.100" v="39"/>
        <pc:sldMkLst>
          <pc:docMk/>
          <pc:sldMk cId="2596818086" sldId="17779"/>
        </pc:sldMkLst>
      </pc:sldChg>
      <pc:sldChg chg="delSp add setBg delDesignElem">
        <pc:chgData name="Marija Oleškevičienė" userId="7da81bcd-4db9-4852-a2bf-1d0b63818d00" providerId="ADAL" clId="{1442AE1D-307C-48A3-A6A9-7754BE871A0F}" dt="2023-12-05T07:34:24.100" v="39"/>
        <pc:sldMkLst>
          <pc:docMk/>
          <pc:sldMk cId="3971663260" sldId="17780"/>
        </pc:sldMkLst>
        <pc:spChg chg="del">
          <ac:chgData name="Marija Oleškevičienė" userId="7da81bcd-4db9-4852-a2bf-1d0b63818d00" providerId="ADAL" clId="{1442AE1D-307C-48A3-A6A9-7754BE871A0F}" dt="2023-12-05T07:34:24.100" v="39"/>
          <ac:spMkLst>
            <pc:docMk/>
            <pc:sldMk cId="3971663260" sldId="17780"/>
            <ac:spMk id="2055" creationId="{45D37F4E-DDB4-456B-97E0-9937730A039F}"/>
          </ac:spMkLst>
        </pc:spChg>
        <pc:spChg chg="del">
          <ac:chgData name="Marija Oleškevičienė" userId="7da81bcd-4db9-4852-a2bf-1d0b63818d00" providerId="ADAL" clId="{1442AE1D-307C-48A3-A6A9-7754BE871A0F}" dt="2023-12-05T07:34:24.100" v="39"/>
          <ac:spMkLst>
            <pc:docMk/>
            <pc:sldMk cId="3971663260" sldId="17780"/>
            <ac:spMk id="2057" creationId="{B2DD41CD-8F47-4F56-AD12-4E2FF7696987}"/>
          </ac:spMkLst>
        </pc:spChg>
      </pc:sldChg>
      <pc:sldChg chg="delSp add setBg delDesignElem">
        <pc:chgData name="Marija Oleškevičienė" userId="7da81bcd-4db9-4852-a2bf-1d0b63818d00" providerId="ADAL" clId="{1442AE1D-307C-48A3-A6A9-7754BE871A0F}" dt="2023-12-05T07:34:24.100" v="39"/>
        <pc:sldMkLst>
          <pc:docMk/>
          <pc:sldMk cId="1209922440" sldId="17781"/>
        </pc:sldMkLst>
        <pc:spChg chg="del">
          <ac:chgData name="Marija Oleškevičienė" userId="7da81bcd-4db9-4852-a2bf-1d0b63818d00" providerId="ADAL" clId="{1442AE1D-307C-48A3-A6A9-7754BE871A0F}" dt="2023-12-05T07:34:24.100" v="39"/>
          <ac:spMkLst>
            <pc:docMk/>
            <pc:sldMk cId="1209922440" sldId="17781"/>
            <ac:spMk id="8" creationId="{100EDD19-6802-4EC3-95CE-CFFAB042CFD6}"/>
          </ac:spMkLst>
        </pc:spChg>
        <pc:spChg chg="del">
          <ac:chgData name="Marija Oleškevičienė" userId="7da81bcd-4db9-4852-a2bf-1d0b63818d00" providerId="ADAL" clId="{1442AE1D-307C-48A3-A6A9-7754BE871A0F}" dt="2023-12-05T07:34:24.100" v="39"/>
          <ac:spMkLst>
            <pc:docMk/>
            <pc:sldMk cId="1209922440" sldId="17781"/>
            <ac:spMk id="10" creationId="{DB17E863-922E-4C26-BD64-E8FD41D28661}"/>
          </ac:spMkLst>
        </pc:spChg>
      </pc:sldChg>
      <pc:sldChg chg="delSp add setBg delDesignElem">
        <pc:chgData name="Marija Oleškevičienė" userId="7da81bcd-4db9-4852-a2bf-1d0b63818d00" providerId="ADAL" clId="{1442AE1D-307C-48A3-A6A9-7754BE871A0F}" dt="2023-12-05T07:34:24.100" v="39"/>
        <pc:sldMkLst>
          <pc:docMk/>
          <pc:sldMk cId="3465714906" sldId="17782"/>
        </pc:sldMkLst>
        <pc:spChg chg="del">
          <ac:chgData name="Marija Oleškevičienė" userId="7da81bcd-4db9-4852-a2bf-1d0b63818d00" providerId="ADAL" clId="{1442AE1D-307C-48A3-A6A9-7754BE871A0F}" dt="2023-12-05T07:34:24.100" v="39"/>
          <ac:spMkLst>
            <pc:docMk/>
            <pc:sldMk cId="3465714906" sldId="17782"/>
            <ac:spMk id="8" creationId="{100EDD19-6802-4EC3-95CE-CFFAB042CFD6}"/>
          </ac:spMkLst>
        </pc:spChg>
        <pc:spChg chg="del">
          <ac:chgData name="Marija Oleškevičienė" userId="7da81bcd-4db9-4852-a2bf-1d0b63818d00" providerId="ADAL" clId="{1442AE1D-307C-48A3-A6A9-7754BE871A0F}" dt="2023-12-05T07:34:24.100" v="39"/>
          <ac:spMkLst>
            <pc:docMk/>
            <pc:sldMk cId="3465714906" sldId="17782"/>
            <ac:spMk id="10" creationId="{DB17E863-922E-4C26-BD64-E8FD41D28661}"/>
          </ac:spMkLst>
        </pc:spChg>
      </pc:sldChg>
      <pc:sldChg chg="delSp add setBg delDesignElem">
        <pc:chgData name="Marija Oleškevičienė" userId="7da81bcd-4db9-4852-a2bf-1d0b63818d00" providerId="ADAL" clId="{1442AE1D-307C-48A3-A6A9-7754BE871A0F}" dt="2023-12-05T07:34:24.100" v="39"/>
        <pc:sldMkLst>
          <pc:docMk/>
          <pc:sldMk cId="168237613" sldId="17783"/>
        </pc:sldMkLst>
        <pc:spChg chg="del">
          <ac:chgData name="Marija Oleškevičienė" userId="7da81bcd-4db9-4852-a2bf-1d0b63818d00" providerId="ADAL" clId="{1442AE1D-307C-48A3-A6A9-7754BE871A0F}" dt="2023-12-05T07:34:24.100" v="39"/>
          <ac:spMkLst>
            <pc:docMk/>
            <pc:sldMk cId="168237613" sldId="17783"/>
            <ac:spMk id="28" creationId="{955A2079-FA98-4876-80F0-72364A7D2EA4}"/>
          </ac:spMkLst>
        </pc:spChg>
      </pc:sldChg>
      <pc:sldChg chg="add">
        <pc:chgData name="Marija Oleškevičienė" userId="7da81bcd-4db9-4852-a2bf-1d0b63818d00" providerId="ADAL" clId="{1442AE1D-307C-48A3-A6A9-7754BE871A0F}" dt="2023-12-05T07:34:24.100" v="39"/>
        <pc:sldMkLst>
          <pc:docMk/>
          <pc:sldMk cId="4280487210" sldId="17784"/>
        </pc:sldMkLst>
      </pc:sldChg>
      <pc:sldChg chg="modSp add mod">
        <pc:chgData name="Marija Oleškevičienė" userId="7da81bcd-4db9-4852-a2bf-1d0b63818d00" providerId="ADAL" clId="{1442AE1D-307C-48A3-A6A9-7754BE871A0F}" dt="2023-12-08T08:54:00.643" v="272" actId="6549"/>
        <pc:sldMkLst>
          <pc:docMk/>
          <pc:sldMk cId="0" sldId="17786"/>
        </pc:sldMkLst>
        <pc:spChg chg="mod">
          <ac:chgData name="Marija Oleškevičienė" userId="7da81bcd-4db9-4852-a2bf-1d0b63818d00" providerId="ADAL" clId="{1442AE1D-307C-48A3-A6A9-7754BE871A0F}" dt="2023-12-08T08:54:00.643" v="272" actId="6549"/>
          <ac:spMkLst>
            <pc:docMk/>
            <pc:sldMk cId="0" sldId="17786"/>
            <ac:spMk id="2" creationId="{C2264EDA-750B-D8B6-8814-66C207D72401}"/>
          </ac:spMkLst>
        </pc:spChg>
        <pc:spChg chg="mod">
          <ac:chgData name="Marija Oleškevičienė" userId="7da81bcd-4db9-4852-a2bf-1d0b63818d00" providerId="ADAL" clId="{1442AE1D-307C-48A3-A6A9-7754BE871A0F}" dt="2023-12-08T08:46:03.098" v="269" actId="20577"/>
          <ac:spMkLst>
            <pc:docMk/>
            <pc:sldMk cId="0" sldId="17786"/>
            <ac:spMk id="3" creationId="{5A470349-430D-815F-C330-187053B81EE5}"/>
          </ac:spMkLst>
        </pc:spChg>
      </pc:sldChg>
      <pc:sldChg chg="modSp add mod">
        <pc:chgData name="Marija Oleškevičienė" userId="7da81bcd-4db9-4852-a2bf-1d0b63818d00" providerId="ADAL" clId="{1442AE1D-307C-48A3-A6A9-7754BE871A0F}" dt="2023-12-08T08:45:04.435" v="267" actId="6549"/>
        <pc:sldMkLst>
          <pc:docMk/>
          <pc:sldMk cId="0" sldId="17787"/>
        </pc:sldMkLst>
        <pc:spChg chg="mod">
          <ac:chgData name="Marija Oleškevičienė" userId="7da81bcd-4db9-4852-a2bf-1d0b63818d00" providerId="ADAL" clId="{1442AE1D-307C-48A3-A6A9-7754BE871A0F}" dt="2023-12-08T08:45:04.435" v="267" actId="6549"/>
          <ac:spMkLst>
            <pc:docMk/>
            <pc:sldMk cId="0" sldId="17787"/>
            <ac:spMk id="3" creationId="{1E2226FB-A722-83D8-85FF-952F6816E04C}"/>
          </ac:spMkLst>
        </pc:spChg>
      </pc:sldChg>
      <pc:sldChg chg="add ord">
        <pc:chgData name="Marija Oleškevičienė" userId="7da81bcd-4db9-4852-a2bf-1d0b63818d00" providerId="ADAL" clId="{1442AE1D-307C-48A3-A6A9-7754BE871A0F}" dt="2023-12-08T08:15:50.862" v="105"/>
        <pc:sldMkLst>
          <pc:docMk/>
          <pc:sldMk cId="1275311063" sldId="2142534313"/>
        </pc:sldMkLst>
      </pc:sldChg>
      <pc:sldChg chg="delSp add mod">
        <pc:chgData name="Marija Oleškevičienė" userId="7da81bcd-4db9-4852-a2bf-1d0b63818d00" providerId="ADAL" clId="{1442AE1D-307C-48A3-A6A9-7754BE871A0F}" dt="2023-12-05T07:28:33.720" v="11" actId="478"/>
        <pc:sldMkLst>
          <pc:docMk/>
          <pc:sldMk cId="3787226861" sldId="2142534314"/>
        </pc:sldMkLst>
        <pc:spChg chg="del">
          <ac:chgData name="Marija Oleškevičienė" userId="7da81bcd-4db9-4852-a2bf-1d0b63818d00" providerId="ADAL" clId="{1442AE1D-307C-48A3-A6A9-7754BE871A0F}" dt="2023-12-05T07:28:33.720" v="11" actId="478"/>
          <ac:spMkLst>
            <pc:docMk/>
            <pc:sldMk cId="3787226861" sldId="2142534314"/>
            <ac:spMk id="3" creationId="{1612BD51-708B-0132-1101-14A0510F0E6B}"/>
          </ac:spMkLst>
        </pc:spChg>
      </pc:sldChg>
      <pc:sldChg chg="add">
        <pc:chgData name="Marija Oleškevičienė" userId="7da81bcd-4db9-4852-a2bf-1d0b63818d00" providerId="ADAL" clId="{1442AE1D-307C-48A3-A6A9-7754BE871A0F}" dt="2023-12-05T07:37:50.417" v="42"/>
        <pc:sldMkLst>
          <pc:docMk/>
          <pc:sldMk cId="1891142834" sldId="2142534315"/>
        </pc:sldMkLst>
      </pc:sldChg>
      <pc:sldChg chg="add">
        <pc:chgData name="Marija Oleškevičienė" userId="7da81bcd-4db9-4852-a2bf-1d0b63818d00" providerId="ADAL" clId="{1442AE1D-307C-48A3-A6A9-7754BE871A0F}" dt="2023-12-05T07:49:28.229" v="56"/>
        <pc:sldMkLst>
          <pc:docMk/>
          <pc:sldMk cId="2181308469" sldId="2142534316"/>
        </pc:sldMkLst>
      </pc:sldChg>
      <pc:sldChg chg="add">
        <pc:chgData name="Marija Oleškevičienė" userId="7da81bcd-4db9-4852-a2bf-1d0b63818d00" providerId="ADAL" clId="{1442AE1D-307C-48A3-A6A9-7754BE871A0F}" dt="2023-12-05T07:49:28.229" v="56"/>
        <pc:sldMkLst>
          <pc:docMk/>
          <pc:sldMk cId="1496863817" sldId="2142534318"/>
        </pc:sldMkLst>
      </pc:sldChg>
      <pc:sldChg chg="add">
        <pc:chgData name="Marija Oleškevičienė" userId="7da81bcd-4db9-4852-a2bf-1d0b63818d00" providerId="ADAL" clId="{1442AE1D-307C-48A3-A6A9-7754BE871A0F}" dt="2023-12-05T07:37:50.417" v="42"/>
        <pc:sldMkLst>
          <pc:docMk/>
          <pc:sldMk cId="3280608180" sldId="2142534319"/>
        </pc:sldMkLst>
      </pc:sldChg>
      <pc:sldChg chg="add">
        <pc:chgData name="Marija Oleškevičienė" userId="7da81bcd-4db9-4852-a2bf-1d0b63818d00" providerId="ADAL" clId="{1442AE1D-307C-48A3-A6A9-7754BE871A0F}" dt="2023-12-05T07:37:50.417" v="42"/>
        <pc:sldMkLst>
          <pc:docMk/>
          <pc:sldMk cId="3969032723" sldId="2142534320"/>
        </pc:sldMkLst>
      </pc:sldChg>
      <pc:sldChg chg="add">
        <pc:chgData name="Marija Oleškevičienė" userId="7da81bcd-4db9-4852-a2bf-1d0b63818d00" providerId="ADAL" clId="{1442AE1D-307C-48A3-A6A9-7754BE871A0F}" dt="2023-12-05T07:37:50.417" v="42"/>
        <pc:sldMkLst>
          <pc:docMk/>
          <pc:sldMk cId="1316493776" sldId="2142534321"/>
        </pc:sldMkLst>
      </pc:sldChg>
      <pc:sldChg chg="add">
        <pc:chgData name="Marija Oleškevičienė" userId="7da81bcd-4db9-4852-a2bf-1d0b63818d00" providerId="ADAL" clId="{1442AE1D-307C-48A3-A6A9-7754BE871A0F}" dt="2023-12-05T07:25:09.916" v="6"/>
        <pc:sldMkLst>
          <pc:docMk/>
          <pc:sldMk cId="2434341099" sldId="2142534325"/>
        </pc:sldMkLst>
      </pc:sldChg>
      <pc:sldChg chg="add">
        <pc:chgData name="Marija Oleškevičienė" userId="7da81bcd-4db9-4852-a2bf-1d0b63818d00" providerId="ADAL" clId="{1442AE1D-307C-48A3-A6A9-7754BE871A0F}" dt="2023-12-05T07:29:53.871" v="13"/>
        <pc:sldMkLst>
          <pc:docMk/>
          <pc:sldMk cId="1806035965" sldId="2142534326"/>
        </pc:sldMkLst>
      </pc:sldChg>
      <pc:sldChg chg="add">
        <pc:chgData name="Marija Oleškevičienė" userId="7da81bcd-4db9-4852-a2bf-1d0b63818d00" providerId="ADAL" clId="{1442AE1D-307C-48A3-A6A9-7754BE871A0F}" dt="2023-12-05T07:34:24.100" v="39"/>
        <pc:sldMkLst>
          <pc:docMk/>
          <pc:sldMk cId="531339536" sldId="2142534327"/>
        </pc:sldMkLst>
      </pc:sldChg>
      <pc:sldChg chg="add">
        <pc:chgData name="Marija Oleškevičienė" userId="7da81bcd-4db9-4852-a2bf-1d0b63818d00" providerId="ADAL" clId="{1442AE1D-307C-48A3-A6A9-7754BE871A0F}" dt="2023-12-05T07:42:30.285" v="45"/>
        <pc:sldMkLst>
          <pc:docMk/>
          <pc:sldMk cId="1606743358" sldId="2142534328"/>
        </pc:sldMkLst>
      </pc:sldChg>
      <pc:sldChg chg="add">
        <pc:chgData name="Marija Oleškevičienė" userId="7da81bcd-4db9-4852-a2bf-1d0b63818d00" providerId="ADAL" clId="{1442AE1D-307C-48A3-A6A9-7754BE871A0F}" dt="2023-12-05T07:42:30.285" v="45"/>
        <pc:sldMkLst>
          <pc:docMk/>
          <pc:sldMk cId="1520881280" sldId="2142534329"/>
        </pc:sldMkLst>
      </pc:sldChg>
      <pc:sldChg chg="add">
        <pc:chgData name="Marija Oleškevičienė" userId="7da81bcd-4db9-4852-a2bf-1d0b63818d00" providerId="ADAL" clId="{1442AE1D-307C-48A3-A6A9-7754BE871A0F}" dt="2023-12-05T07:46:47.252" v="52"/>
        <pc:sldMkLst>
          <pc:docMk/>
          <pc:sldMk cId="2825767732" sldId="2142534330"/>
        </pc:sldMkLst>
      </pc:sldChg>
      <pc:sldChg chg="add del">
        <pc:chgData name="Marija Oleškevičienė" userId="7da81bcd-4db9-4852-a2bf-1d0b63818d00" providerId="ADAL" clId="{1442AE1D-307C-48A3-A6A9-7754BE871A0F}" dt="2023-12-05T07:43:15.204" v="46" actId="47"/>
        <pc:sldMkLst>
          <pc:docMk/>
          <pc:sldMk cId="3355527390" sldId="2142534330"/>
        </pc:sldMkLst>
      </pc:sldChg>
      <pc:sldChg chg="add">
        <pc:chgData name="Marija Oleškevičienė" userId="7da81bcd-4db9-4852-a2bf-1d0b63818d00" providerId="ADAL" clId="{1442AE1D-307C-48A3-A6A9-7754BE871A0F}" dt="2023-12-05T07:49:28.229" v="56"/>
        <pc:sldMkLst>
          <pc:docMk/>
          <pc:sldMk cId="4082816998" sldId="214253433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lrsam.sharepoint.com/sites/SAMPsichikossveikata/Bendrai%20naudojami%20dokumentai/02%20strateginis%20valdymas/_duomenys/paslaugos%20ir%20pacientai%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AB-46DD-961B-543C2B38174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9AB-46DD-961B-543C2B38174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9AB-46DD-961B-543C2B38174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9AB-46DD-961B-543C2B38174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9AB-46DD-961B-543C2B38174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9AB-46DD-961B-543C2B38174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9AB-46DD-961B-543C2B38174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9AB-46DD-961B-543C2B38174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9AB-46DD-961B-543C2B38174E}"/>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9AB-46DD-961B-543C2B38174E}"/>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69AB-46DD-961B-543C2B38174E}"/>
              </c:ext>
            </c:extLst>
          </c:dPt>
          <c:dLbls>
            <c:dLbl>
              <c:idx val="0"/>
              <c:delete val="1"/>
              <c:extLst>
                <c:ext xmlns:c15="http://schemas.microsoft.com/office/drawing/2012/chart" uri="{CE6537A1-D6FC-4f65-9D91-7224C49458BB}"/>
                <c:ext xmlns:c16="http://schemas.microsoft.com/office/drawing/2014/chart" uri="{C3380CC4-5D6E-409C-BE32-E72D297353CC}">
                  <c16:uniqueId val="{00000001-69AB-46DD-961B-543C2B38174E}"/>
                </c:ext>
              </c:extLst>
            </c:dLbl>
            <c:dLbl>
              <c:idx val="1"/>
              <c:delete val="1"/>
              <c:extLst>
                <c:ext xmlns:c15="http://schemas.microsoft.com/office/drawing/2012/chart" uri="{CE6537A1-D6FC-4f65-9D91-7224C49458BB}"/>
                <c:ext xmlns:c16="http://schemas.microsoft.com/office/drawing/2014/chart" uri="{C3380CC4-5D6E-409C-BE32-E72D297353CC}">
                  <c16:uniqueId val="{00000003-69AB-46DD-961B-543C2B38174E}"/>
                </c:ext>
              </c:extLst>
            </c:dLbl>
            <c:dLbl>
              <c:idx val="4"/>
              <c:delete val="1"/>
              <c:extLst>
                <c:ext xmlns:c15="http://schemas.microsoft.com/office/drawing/2012/chart" uri="{CE6537A1-D6FC-4f65-9D91-7224C49458BB}"/>
                <c:ext xmlns:c16="http://schemas.microsoft.com/office/drawing/2014/chart" uri="{C3380CC4-5D6E-409C-BE32-E72D297353CC}">
                  <c16:uniqueId val="{00000009-69AB-46DD-961B-543C2B38174E}"/>
                </c:ext>
              </c:extLst>
            </c:dLbl>
            <c:dLbl>
              <c:idx val="6"/>
              <c:layout>
                <c:manualLayout>
                  <c:x val="0.11754527409454128"/>
                  <c:y val="0.14021870817350587"/>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lt-LT"/>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9AB-46DD-961B-543C2B38174E}"/>
                </c:ext>
              </c:extLst>
            </c:dLbl>
            <c:dLbl>
              <c:idx val="7"/>
              <c:delete val="1"/>
              <c:extLst>
                <c:ext xmlns:c15="http://schemas.microsoft.com/office/drawing/2012/chart" uri="{CE6537A1-D6FC-4f65-9D91-7224C49458BB}"/>
                <c:ext xmlns:c16="http://schemas.microsoft.com/office/drawing/2014/chart" uri="{C3380CC4-5D6E-409C-BE32-E72D297353CC}">
                  <c16:uniqueId val="{0000000F-69AB-46DD-961B-543C2B38174E}"/>
                </c:ext>
              </c:extLst>
            </c:dLbl>
            <c:dLbl>
              <c:idx val="8"/>
              <c:delete val="1"/>
              <c:extLst>
                <c:ext xmlns:c15="http://schemas.microsoft.com/office/drawing/2012/chart" uri="{CE6537A1-D6FC-4f65-9D91-7224C49458BB}"/>
                <c:ext xmlns:c16="http://schemas.microsoft.com/office/drawing/2014/chart" uri="{C3380CC4-5D6E-409C-BE32-E72D297353CC}">
                  <c16:uniqueId val="{00000011-69AB-46DD-961B-543C2B38174E}"/>
                </c:ext>
              </c:extLst>
            </c:dLbl>
            <c:dLbl>
              <c:idx val="9"/>
              <c:delete val="1"/>
              <c:extLst>
                <c:ext xmlns:c15="http://schemas.microsoft.com/office/drawing/2012/chart" uri="{CE6537A1-D6FC-4f65-9D91-7224C49458BB}"/>
                <c:ext xmlns:c16="http://schemas.microsoft.com/office/drawing/2014/chart" uri="{C3380CC4-5D6E-409C-BE32-E72D297353CC}">
                  <c16:uniqueId val="{00000013-69AB-46DD-961B-543C2B38174E}"/>
                </c:ext>
              </c:extLst>
            </c:dLbl>
            <c:dLbl>
              <c:idx val="10"/>
              <c:delete val="1"/>
              <c:extLst>
                <c:ext xmlns:c15="http://schemas.microsoft.com/office/drawing/2012/chart" uri="{CE6537A1-D6FC-4f65-9D91-7224C49458BB}"/>
                <c:ext xmlns:c16="http://schemas.microsoft.com/office/drawing/2014/chart" uri="{C3380CC4-5D6E-409C-BE32-E72D297353CC}">
                  <c16:uniqueId val="{00000015-69AB-46DD-961B-543C2B38174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lt-LT"/>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analizė!$A$17:$A$27</c:f>
              <c:strCache>
                <c:ptCount val="11"/>
                <c:pt idx="0">
                  <c:v>Specializuotos ambulatorinės paslaugos</c:v>
                </c:pt>
                <c:pt idx="1">
                  <c:v>Psichoterapija</c:v>
                </c:pt>
                <c:pt idx="2">
                  <c:v>Dienos stacionaro paslaugos</c:v>
                </c:pt>
                <c:pt idx="3">
                  <c:v>Vaikų raidos dienos stacionaro paslaugos</c:v>
                </c:pt>
                <c:pt idx="4">
                  <c:v>Išplėstinė vaikų raidos sutrikimų ankstyvosios reabilitacijos specialistų komandos konsultacija</c:v>
                </c:pt>
                <c:pt idx="5">
                  <c:v>Stacionarinės psichiatrijos paslaugos (aktyvus gydymas)*</c:v>
                </c:pt>
                <c:pt idx="6">
                  <c:v>Stacionarinės psichiatrijos paslaugos (ilgalaikis gydymas)**</c:v>
                </c:pt>
                <c:pt idx="7">
                  <c:v>Stacionarinė reabilitacija**</c:v>
                </c:pt>
                <c:pt idx="8">
                  <c:v>Stacionarinė psichocialinė reabilitacija**</c:v>
                </c:pt>
                <c:pt idx="9">
                  <c:v>Ambulatorinė reabilitacija</c:v>
                </c:pt>
                <c:pt idx="10">
                  <c:v>Ambulatorinė psichosocialinė reabilitacija</c:v>
                </c:pt>
              </c:strCache>
            </c:strRef>
          </c:cat>
          <c:val>
            <c:numRef>
              <c:f>analizė!$B$17:$B$27</c:f>
              <c:numCache>
                <c:formatCode>General</c:formatCode>
                <c:ptCount val="11"/>
                <c:pt idx="0">
                  <c:v>28444</c:v>
                </c:pt>
                <c:pt idx="1">
                  <c:v>9785</c:v>
                </c:pt>
                <c:pt idx="2">
                  <c:v>214647</c:v>
                </c:pt>
                <c:pt idx="3">
                  <c:v>180798</c:v>
                </c:pt>
                <c:pt idx="4">
                  <c:v>2980</c:v>
                </c:pt>
                <c:pt idx="5">
                  <c:v>343248.4</c:v>
                </c:pt>
                <c:pt idx="6">
                  <c:v>136338</c:v>
                </c:pt>
                <c:pt idx="7">
                  <c:v>29869</c:v>
                </c:pt>
                <c:pt idx="8">
                  <c:v>10950</c:v>
                </c:pt>
                <c:pt idx="9">
                  <c:v>3665</c:v>
                </c:pt>
                <c:pt idx="10">
                  <c:v>5852</c:v>
                </c:pt>
              </c:numCache>
            </c:numRef>
          </c:val>
          <c:extLst>
            <c:ext xmlns:c16="http://schemas.microsoft.com/office/drawing/2014/chart" uri="{C3380CC4-5D6E-409C-BE32-E72D297353CC}">
              <c16:uniqueId val="{00000016-69AB-46DD-961B-543C2B38174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16ED0-B497-40CB-A810-1E94C6B9D73F}" type="doc">
      <dgm:prSet loTypeId="urn:microsoft.com/office/officeart/2005/8/layout/hList3" loCatId="list" qsTypeId="urn:microsoft.com/office/officeart/2005/8/quickstyle/simple1" qsCatId="simple" csTypeId="urn:microsoft.com/office/officeart/2005/8/colors/accent3_3" csCatId="accent3" phldr="1"/>
      <dgm:spPr/>
      <dgm:t>
        <a:bodyPr/>
        <a:lstStyle/>
        <a:p>
          <a:endParaRPr lang="lt-LT"/>
        </a:p>
      </dgm:t>
    </dgm:pt>
    <dgm:pt modelId="{8319C5C7-85D0-47CE-AB67-F8014C7E99A6}">
      <dgm:prSet phldrT="[Text]" custT="1"/>
      <dgm:spPr/>
      <dgm:t>
        <a:bodyPr/>
        <a:lstStyle/>
        <a:p>
          <a:r>
            <a:rPr lang="lt-LT" sz="3600"/>
            <a:t>Psichikos sveikata</a:t>
          </a:r>
        </a:p>
      </dgm:t>
    </dgm:pt>
    <dgm:pt modelId="{33B96AB4-A3CE-488F-811D-D6359D197520}" type="parTrans" cxnId="{A47D30F6-1E4C-46B5-A9A4-62E3E2C1583E}">
      <dgm:prSet/>
      <dgm:spPr/>
      <dgm:t>
        <a:bodyPr/>
        <a:lstStyle/>
        <a:p>
          <a:endParaRPr lang="lt-LT"/>
        </a:p>
      </dgm:t>
    </dgm:pt>
    <dgm:pt modelId="{A09A02C1-3E4F-42EA-9A6F-B6EDF365D3A1}" type="sibTrans" cxnId="{A47D30F6-1E4C-46B5-A9A4-62E3E2C1583E}">
      <dgm:prSet/>
      <dgm:spPr/>
      <dgm:t>
        <a:bodyPr/>
        <a:lstStyle/>
        <a:p>
          <a:endParaRPr lang="lt-LT"/>
        </a:p>
      </dgm:t>
    </dgm:pt>
    <dgm:pt modelId="{F125A62A-B135-4BFB-8352-9CA02448A8ED}">
      <dgm:prSet phldrT="[Text]"/>
      <dgm:spPr/>
      <dgm:t>
        <a:bodyPr/>
        <a:lstStyle/>
        <a:p>
          <a:r>
            <a:rPr lang="lt-LT"/>
            <a:t>Asmens</a:t>
          </a:r>
          <a:r>
            <a:rPr lang="en-US"/>
            <a:t> psichikos sveikatos </a:t>
          </a:r>
          <a:r>
            <a:rPr lang="lt-LT"/>
            <a:t>reforma</a:t>
          </a:r>
        </a:p>
      </dgm:t>
    </dgm:pt>
    <dgm:pt modelId="{A6CF16C7-169B-4B35-8AD5-015D018E9D05}" type="parTrans" cxnId="{6C9F5061-0B17-4E20-BEC6-67AAFA897A8B}">
      <dgm:prSet/>
      <dgm:spPr/>
      <dgm:t>
        <a:bodyPr/>
        <a:lstStyle/>
        <a:p>
          <a:endParaRPr lang="lt-LT"/>
        </a:p>
      </dgm:t>
    </dgm:pt>
    <dgm:pt modelId="{3944486C-1A69-483B-8309-16E9B40180B3}" type="sibTrans" cxnId="{6C9F5061-0B17-4E20-BEC6-67AAFA897A8B}">
      <dgm:prSet/>
      <dgm:spPr/>
      <dgm:t>
        <a:bodyPr/>
        <a:lstStyle/>
        <a:p>
          <a:endParaRPr lang="lt-LT"/>
        </a:p>
      </dgm:t>
    </dgm:pt>
    <dgm:pt modelId="{BF18A1C8-E647-468C-8B70-2F0A38F5EB16}">
      <dgm:prSet phldrT="[Text]"/>
      <dgm:spPr/>
      <dgm:t>
        <a:bodyPr/>
        <a:lstStyle/>
        <a:p>
          <a:r>
            <a:rPr lang="lt-LT"/>
            <a:t>Visuomenės psichikos sveikatos stiprinimas</a:t>
          </a:r>
        </a:p>
      </dgm:t>
    </dgm:pt>
    <dgm:pt modelId="{49D8476A-C21C-421F-904C-CBF7DDFA6B7B}" type="parTrans" cxnId="{06059F66-1D76-4260-99BF-046AB1201847}">
      <dgm:prSet/>
      <dgm:spPr/>
      <dgm:t>
        <a:bodyPr/>
        <a:lstStyle/>
        <a:p>
          <a:endParaRPr lang="lt-LT"/>
        </a:p>
      </dgm:t>
    </dgm:pt>
    <dgm:pt modelId="{B5670B88-D309-4274-BEE3-CCDE91496E76}" type="sibTrans" cxnId="{06059F66-1D76-4260-99BF-046AB1201847}">
      <dgm:prSet/>
      <dgm:spPr/>
      <dgm:t>
        <a:bodyPr/>
        <a:lstStyle/>
        <a:p>
          <a:endParaRPr lang="lt-LT"/>
        </a:p>
      </dgm:t>
    </dgm:pt>
    <dgm:pt modelId="{F2ADE419-8EDA-4E04-BF46-D72A5BC5BCB0}">
      <dgm:prSet phldrT="[Text]"/>
      <dgm:spPr/>
      <dgm:t>
        <a:bodyPr/>
        <a:lstStyle/>
        <a:p>
          <a:r>
            <a:rPr lang="lt-LT"/>
            <a:t>Psichoaktyviųjų medžiagų vartojimo prevencija, kontrolė</a:t>
          </a:r>
        </a:p>
      </dgm:t>
    </dgm:pt>
    <dgm:pt modelId="{BAB94948-8407-490B-8C27-950673605962}" type="parTrans" cxnId="{C2C771ED-F0B5-40EB-BF0C-30DADB4DE2E4}">
      <dgm:prSet/>
      <dgm:spPr/>
      <dgm:t>
        <a:bodyPr/>
        <a:lstStyle/>
        <a:p>
          <a:endParaRPr lang="lt-LT"/>
        </a:p>
      </dgm:t>
    </dgm:pt>
    <dgm:pt modelId="{C0EB97CB-C51A-4FA6-A097-B979C8214D53}" type="sibTrans" cxnId="{C2C771ED-F0B5-40EB-BF0C-30DADB4DE2E4}">
      <dgm:prSet/>
      <dgm:spPr/>
      <dgm:t>
        <a:bodyPr/>
        <a:lstStyle/>
        <a:p>
          <a:endParaRPr lang="lt-LT"/>
        </a:p>
      </dgm:t>
    </dgm:pt>
    <dgm:pt modelId="{99FE5845-B29E-4E8C-9649-A04A8B57A96C}" type="pres">
      <dgm:prSet presAssocID="{EC616ED0-B497-40CB-A810-1E94C6B9D73F}" presName="composite" presStyleCnt="0">
        <dgm:presLayoutVars>
          <dgm:chMax val="1"/>
          <dgm:dir/>
          <dgm:resizeHandles val="exact"/>
        </dgm:presLayoutVars>
      </dgm:prSet>
      <dgm:spPr/>
    </dgm:pt>
    <dgm:pt modelId="{09D1527C-3759-4486-9F39-AFE117EB48BF}" type="pres">
      <dgm:prSet presAssocID="{8319C5C7-85D0-47CE-AB67-F8014C7E99A6}" presName="roof" presStyleLbl="dkBgShp" presStyleIdx="0" presStyleCnt="2" custScaleY="70222"/>
      <dgm:spPr/>
    </dgm:pt>
    <dgm:pt modelId="{2283C1BF-367D-4700-B843-B1031998CED5}" type="pres">
      <dgm:prSet presAssocID="{8319C5C7-85D0-47CE-AB67-F8014C7E99A6}" presName="pillars" presStyleCnt="0"/>
      <dgm:spPr/>
    </dgm:pt>
    <dgm:pt modelId="{FED97163-F399-4969-B5EE-D3D369333134}" type="pres">
      <dgm:prSet presAssocID="{8319C5C7-85D0-47CE-AB67-F8014C7E99A6}" presName="pillar1" presStyleLbl="node1" presStyleIdx="0" presStyleCnt="3">
        <dgm:presLayoutVars>
          <dgm:bulletEnabled val="1"/>
        </dgm:presLayoutVars>
      </dgm:prSet>
      <dgm:spPr/>
    </dgm:pt>
    <dgm:pt modelId="{BA47CA19-790F-4991-9B2B-32E5E379E261}" type="pres">
      <dgm:prSet presAssocID="{BF18A1C8-E647-468C-8B70-2F0A38F5EB16}" presName="pillarX" presStyleLbl="node1" presStyleIdx="1" presStyleCnt="3" custLinFactNeighborX="4">
        <dgm:presLayoutVars>
          <dgm:bulletEnabled val="1"/>
        </dgm:presLayoutVars>
      </dgm:prSet>
      <dgm:spPr/>
    </dgm:pt>
    <dgm:pt modelId="{2C835A9E-724A-4CF9-826D-3332FB6A31F2}" type="pres">
      <dgm:prSet presAssocID="{F2ADE419-8EDA-4E04-BF46-D72A5BC5BCB0}" presName="pillarX" presStyleLbl="node1" presStyleIdx="2" presStyleCnt="3">
        <dgm:presLayoutVars>
          <dgm:bulletEnabled val="1"/>
        </dgm:presLayoutVars>
      </dgm:prSet>
      <dgm:spPr/>
    </dgm:pt>
    <dgm:pt modelId="{95B152D1-481B-41D4-8C7B-2BB0EE081C83}" type="pres">
      <dgm:prSet presAssocID="{8319C5C7-85D0-47CE-AB67-F8014C7E99A6}" presName="base" presStyleLbl="dkBgShp" presStyleIdx="1" presStyleCnt="2" custScaleY="18617"/>
      <dgm:spPr/>
    </dgm:pt>
  </dgm:ptLst>
  <dgm:cxnLst>
    <dgm:cxn modelId="{D2C7951E-8884-4A79-A97C-22B8B01BEC5D}" type="presOf" srcId="{BF18A1C8-E647-468C-8B70-2F0A38F5EB16}" destId="{BA47CA19-790F-4991-9B2B-32E5E379E261}" srcOrd="0" destOrd="0" presId="urn:microsoft.com/office/officeart/2005/8/layout/hList3"/>
    <dgm:cxn modelId="{74CEDB24-D0AC-4F81-AEB4-97587C275BD8}" type="presOf" srcId="{F125A62A-B135-4BFB-8352-9CA02448A8ED}" destId="{FED97163-F399-4969-B5EE-D3D369333134}" srcOrd="0" destOrd="0" presId="urn:microsoft.com/office/officeart/2005/8/layout/hList3"/>
    <dgm:cxn modelId="{0AD73936-77DD-45B2-930A-E07AEB110834}" type="presOf" srcId="{F2ADE419-8EDA-4E04-BF46-D72A5BC5BCB0}" destId="{2C835A9E-724A-4CF9-826D-3332FB6A31F2}" srcOrd="0" destOrd="0" presId="urn:microsoft.com/office/officeart/2005/8/layout/hList3"/>
    <dgm:cxn modelId="{6C9F5061-0B17-4E20-BEC6-67AAFA897A8B}" srcId="{8319C5C7-85D0-47CE-AB67-F8014C7E99A6}" destId="{F125A62A-B135-4BFB-8352-9CA02448A8ED}" srcOrd="0" destOrd="0" parTransId="{A6CF16C7-169B-4B35-8AD5-015D018E9D05}" sibTransId="{3944486C-1A69-483B-8309-16E9B40180B3}"/>
    <dgm:cxn modelId="{06059F66-1D76-4260-99BF-046AB1201847}" srcId="{8319C5C7-85D0-47CE-AB67-F8014C7E99A6}" destId="{BF18A1C8-E647-468C-8B70-2F0A38F5EB16}" srcOrd="1" destOrd="0" parTransId="{49D8476A-C21C-421F-904C-CBF7DDFA6B7B}" sibTransId="{B5670B88-D309-4274-BEE3-CCDE91496E76}"/>
    <dgm:cxn modelId="{D1733756-4D73-44B3-B1F7-565D33B9F879}" type="presOf" srcId="{EC616ED0-B497-40CB-A810-1E94C6B9D73F}" destId="{99FE5845-B29E-4E8C-9649-A04A8B57A96C}" srcOrd="0" destOrd="0" presId="urn:microsoft.com/office/officeart/2005/8/layout/hList3"/>
    <dgm:cxn modelId="{4ECD7CD3-3935-4A54-BD92-76BD7292829B}" type="presOf" srcId="{8319C5C7-85D0-47CE-AB67-F8014C7E99A6}" destId="{09D1527C-3759-4486-9F39-AFE117EB48BF}" srcOrd="0" destOrd="0" presId="urn:microsoft.com/office/officeart/2005/8/layout/hList3"/>
    <dgm:cxn modelId="{C2C771ED-F0B5-40EB-BF0C-30DADB4DE2E4}" srcId="{8319C5C7-85D0-47CE-AB67-F8014C7E99A6}" destId="{F2ADE419-8EDA-4E04-BF46-D72A5BC5BCB0}" srcOrd="2" destOrd="0" parTransId="{BAB94948-8407-490B-8C27-950673605962}" sibTransId="{C0EB97CB-C51A-4FA6-A097-B979C8214D53}"/>
    <dgm:cxn modelId="{A47D30F6-1E4C-46B5-A9A4-62E3E2C1583E}" srcId="{EC616ED0-B497-40CB-A810-1E94C6B9D73F}" destId="{8319C5C7-85D0-47CE-AB67-F8014C7E99A6}" srcOrd="0" destOrd="0" parTransId="{33B96AB4-A3CE-488F-811D-D6359D197520}" sibTransId="{A09A02C1-3E4F-42EA-9A6F-B6EDF365D3A1}"/>
    <dgm:cxn modelId="{7CA2D5FE-5B90-4A17-9FFA-C8FD0C31E637}" type="presParOf" srcId="{99FE5845-B29E-4E8C-9649-A04A8B57A96C}" destId="{09D1527C-3759-4486-9F39-AFE117EB48BF}" srcOrd="0" destOrd="0" presId="urn:microsoft.com/office/officeart/2005/8/layout/hList3"/>
    <dgm:cxn modelId="{9A1438A6-D57F-4CD5-AA7B-3E86D129963C}" type="presParOf" srcId="{99FE5845-B29E-4E8C-9649-A04A8B57A96C}" destId="{2283C1BF-367D-4700-B843-B1031998CED5}" srcOrd="1" destOrd="0" presId="urn:microsoft.com/office/officeart/2005/8/layout/hList3"/>
    <dgm:cxn modelId="{7F99787A-C95F-455B-AFE0-ED285F3823DB}" type="presParOf" srcId="{2283C1BF-367D-4700-B843-B1031998CED5}" destId="{FED97163-F399-4969-B5EE-D3D369333134}" srcOrd="0" destOrd="0" presId="urn:microsoft.com/office/officeart/2005/8/layout/hList3"/>
    <dgm:cxn modelId="{065660ED-24DD-4F95-A91B-2EA4175AE131}" type="presParOf" srcId="{2283C1BF-367D-4700-B843-B1031998CED5}" destId="{BA47CA19-790F-4991-9B2B-32E5E379E261}" srcOrd="1" destOrd="0" presId="urn:microsoft.com/office/officeart/2005/8/layout/hList3"/>
    <dgm:cxn modelId="{02BCA2B4-67DC-41F5-8F58-C82537CF0FED}" type="presParOf" srcId="{2283C1BF-367D-4700-B843-B1031998CED5}" destId="{2C835A9E-724A-4CF9-826D-3332FB6A31F2}" srcOrd="2" destOrd="0" presId="urn:microsoft.com/office/officeart/2005/8/layout/hList3"/>
    <dgm:cxn modelId="{8132C0D8-84F2-4FAA-BD58-1965A8FF82E9}" type="presParOf" srcId="{99FE5845-B29E-4E8C-9649-A04A8B57A96C}" destId="{95B152D1-481B-41D4-8C7B-2BB0EE081C8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F6F8F1-9A22-4035-999C-2DA20FFF96C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lt-LT"/>
        </a:p>
      </dgm:t>
    </dgm:pt>
    <dgm:pt modelId="{6FA1924C-F654-4E21-8375-DEA105FF6FE1}">
      <dgm:prSet phldrT="[Text]" custT="1"/>
      <dgm:spPr>
        <a:solidFill>
          <a:schemeClr val="tx2">
            <a:lumMod val="40000"/>
            <a:lumOff val="60000"/>
          </a:schemeClr>
        </a:solidFill>
      </dgm:spPr>
      <dgm:t>
        <a:bodyPr/>
        <a:lstStyle/>
        <a:p>
          <a:r>
            <a:rPr lang="lt-LT" sz="2000" dirty="0">
              <a:solidFill>
                <a:schemeClr val="tx1"/>
              </a:solidFill>
            </a:rPr>
            <a:t>Pogimdyminė depresija</a:t>
          </a:r>
        </a:p>
      </dgm:t>
    </dgm:pt>
    <dgm:pt modelId="{4F823ADE-1E68-4449-A6B7-AE60630893EC}" type="parTrans" cxnId="{D618BF03-E2D8-4B98-9D88-8175811479F4}">
      <dgm:prSet/>
      <dgm:spPr/>
      <dgm:t>
        <a:bodyPr/>
        <a:lstStyle/>
        <a:p>
          <a:endParaRPr lang="lt-LT"/>
        </a:p>
      </dgm:t>
    </dgm:pt>
    <dgm:pt modelId="{83BECB12-CBEB-4145-8DFE-C89A077D30F7}" type="sibTrans" cxnId="{D618BF03-E2D8-4B98-9D88-8175811479F4}">
      <dgm:prSet/>
      <dgm:spPr/>
      <dgm:t>
        <a:bodyPr/>
        <a:lstStyle/>
        <a:p>
          <a:endParaRPr lang="lt-LT"/>
        </a:p>
      </dgm:t>
    </dgm:pt>
    <dgm:pt modelId="{EFB447B9-D1D7-4B65-B765-94A4E0960021}">
      <dgm:prSet phldrT="[Text]" custT="1"/>
      <dgm:spPr>
        <a:solidFill>
          <a:schemeClr val="tx2">
            <a:lumMod val="40000"/>
            <a:lumOff val="60000"/>
          </a:schemeClr>
        </a:solidFill>
      </dgm:spPr>
      <dgm:t>
        <a:bodyPr/>
        <a:lstStyle/>
        <a:p>
          <a:r>
            <a:rPr lang="lt-LT" sz="2000" dirty="0">
              <a:solidFill>
                <a:schemeClr val="tx1"/>
              </a:solidFill>
            </a:rPr>
            <a:t>Jaunimo PAM vartojimas</a:t>
          </a:r>
        </a:p>
      </dgm:t>
    </dgm:pt>
    <dgm:pt modelId="{52D288FF-5459-4D29-BC19-9E31ED6A4247}" type="parTrans" cxnId="{7BC27D10-C992-488B-A596-8CF966B35751}">
      <dgm:prSet/>
      <dgm:spPr/>
      <dgm:t>
        <a:bodyPr/>
        <a:lstStyle/>
        <a:p>
          <a:endParaRPr lang="lt-LT"/>
        </a:p>
      </dgm:t>
    </dgm:pt>
    <dgm:pt modelId="{DE5FC514-2468-491D-9E63-0F8872853D31}" type="sibTrans" cxnId="{7BC27D10-C992-488B-A596-8CF966B35751}">
      <dgm:prSet/>
      <dgm:spPr/>
      <dgm:t>
        <a:bodyPr/>
        <a:lstStyle/>
        <a:p>
          <a:endParaRPr lang="lt-LT"/>
        </a:p>
      </dgm:t>
    </dgm:pt>
    <dgm:pt modelId="{874EFD1C-842E-4E95-A7B2-19A719C0DA1C}">
      <dgm:prSet phldrT="[Text]" custT="1"/>
      <dgm:spPr>
        <a:solidFill>
          <a:schemeClr val="tx2">
            <a:lumMod val="40000"/>
            <a:lumOff val="60000"/>
          </a:schemeClr>
        </a:solidFill>
      </dgm:spPr>
      <dgm:t>
        <a:bodyPr/>
        <a:lstStyle/>
        <a:p>
          <a:r>
            <a:rPr lang="lt-LT" sz="2000" dirty="0">
              <a:solidFill>
                <a:schemeClr val="tx1"/>
              </a:solidFill>
            </a:rPr>
            <a:t>Demencija</a:t>
          </a:r>
        </a:p>
      </dgm:t>
    </dgm:pt>
    <dgm:pt modelId="{87C23EFB-9D90-45F7-81D4-B82569DA843E}" type="parTrans" cxnId="{E0C7F54F-CB6D-486F-9C03-BC773656D3F6}">
      <dgm:prSet/>
      <dgm:spPr/>
      <dgm:t>
        <a:bodyPr/>
        <a:lstStyle/>
        <a:p>
          <a:endParaRPr lang="lt-LT"/>
        </a:p>
      </dgm:t>
    </dgm:pt>
    <dgm:pt modelId="{AC223086-90C8-4E6D-823E-0DE167E92BE2}" type="sibTrans" cxnId="{E0C7F54F-CB6D-486F-9C03-BC773656D3F6}">
      <dgm:prSet/>
      <dgm:spPr/>
      <dgm:t>
        <a:bodyPr/>
        <a:lstStyle/>
        <a:p>
          <a:endParaRPr lang="lt-LT"/>
        </a:p>
      </dgm:t>
    </dgm:pt>
    <dgm:pt modelId="{742B3ECC-09B3-4238-AFDE-1E33600C4EC2}" type="pres">
      <dgm:prSet presAssocID="{9CF6F8F1-9A22-4035-999C-2DA20FFF96C9}" presName="diagram" presStyleCnt="0">
        <dgm:presLayoutVars>
          <dgm:dir/>
          <dgm:resizeHandles val="exact"/>
        </dgm:presLayoutVars>
      </dgm:prSet>
      <dgm:spPr/>
    </dgm:pt>
    <dgm:pt modelId="{4B8F8C69-FC52-49F0-BA59-2660BE83B315}" type="pres">
      <dgm:prSet presAssocID="{6FA1924C-F654-4E21-8375-DEA105FF6FE1}" presName="node" presStyleLbl="node1" presStyleIdx="0" presStyleCnt="3" custScaleX="199019">
        <dgm:presLayoutVars>
          <dgm:bulletEnabled val="1"/>
        </dgm:presLayoutVars>
      </dgm:prSet>
      <dgm:spPr/>
    </dgm:pt>
    <dgm:pt modelId="{D4AF2FAF-0CC9-4743-8831-BEA8232D8054}" type="pres">
      <dgm:prSet presAssocID="{83BECB12-CBEB-4145-8DFE-C89A077D30F7}" presName="sibTrans" presStyleCnt="0"/>
      <dgm:spPr/>
    </dgm:pt>
    <dgm:pt modelId="{690B8E90-F7C9-4CFC-883B-417AE782E7BC}" type="pres">
      <dgm:prSet presAssocID="{EFB447B9-D1D7-4B65-B765-94A4E0960021}" presName="node" presStyleLbl="node1" presStyleIdx="1" presStyleCnt="3" custScaleX="199019">
        <dgm:presLayoutVars>
          <dgm:bulletEnabled val="1"/>
        </dgm:presLayoutVars>
      </dgm:prSet>
      <dgm:spPr/>
    </dgm:pt>
    <dgm:pt modelId="{63131816-2971-4ECD-9D3B-FE3DD515BF97}" type="pres">
      <dgm:prSet presAssocID="{DE5FC514-2468-491D-9E63-0F8872853D31}" presName="sibTrans" presStyleCnt="0"/>
      <dgm:spPr/>
    </dgm:pt>
    <dgm:pt modelId="{B1CD368A-909D-43C4-A444-E749B7CA3B1E}" type="pres">
      <dgm:prSet presAssocID="{874EFD1C-842E-4E95-A7B2-19A719C0DA1C}" presName="node" presStyleLbl="node1" presStyleIdx="2" presStyleCnt="3" custScaleX="199019">
        <dgm:presLayoutVars>
          <dgm:bulletEnabled val="1"/>
        </dgm:presLayoutVars>
      </dgm:prSet>
      <dgm:spPr/>
    </dgm:pt>
  </dgm:ptLst>
  <dgm:cxnLst>
    <dgm:cxn modelId="{D618BF03-E2D8-4B98-9D88-8175811479F4}" srcId="{9CF6F8F1-9A22-4035-999C-2DA20FFF96C9}" destId="{6FA1924C-F654-4E21-8375-DEA105FF6FE1}" srcOrd="0" destOrd="0" parTransId="{4F823ADE-1E68-4449-A6B7-AE60630893EC}" sibTransId="{83BECB12-CBEB-4145-8DFE-C89A077D30F7}"/>
    <dgm:cxn modelId="{7BC27D10-C992-488B-A596-8CF966B35751}" srcId="{9CF6F8F1-9A22-4035-999C-2DA20FFF96C9}" destId="{EFB447B9-D1D7-4B65-B765-94A4E0960021}" srcOrd="1" destOrd="0" parTransId="{52D288FF-5459-4D29-BC19-9E31ED6A4247}" sibTransId="{DE5FC514-2468-491D-9E63-0F8872853D31}"/>
    <dgm:cxn modelId="{CC01F930-AED0-4C48-B0D7-AAD41BCC25FB}" type="presOf" srcId="{EFB447B9-D1D7-4B65-B765-94A4E0960021}" destId="{690B8E90-F7C9-4CFC-883B-417AE782E7BC}" srcOrd="0" destOrd="0" presId="urn:microsoft.com/office/officeart/2005/8/layout/default"/>
    <dgm:cxn modelId="{A8395734-AD4C-4739-B7BA-36212E922389}" type="presOf" srcId="{6FA1924C-F654-4E21-8375-DEA105FF6FE1}" destId="{4B8F8C69-FC52-49F0-BA59-2660BE83B315}" srcOrd="0" destOrd="0" presId="urn:microsoft.com/office/officeart/2005/8/layout/default"/>
    <dgm:cxn modelId="{75109136-A417-401F-A89A-A5596FB3B2F6}" type="presOf" srcId="{9CF6F8F1-9A22-4035-999C-2DA20FFF96C9}" destId="{742B3ECC-09B3-4238-AFDE-1E33600C4EC2}" srcOrd="0" destOrd="0" presId="urn:microsoft.com/office/officeart/2005/8/layout/default"/>
    <dgm:cxn modelId="{E0C7F54F-CB6D-486F-9C03-BC773656D3F6}" srcId="{9CF6F8F1-9A22-4035-999C-2DA20FFF96C9}" destId="{874EFD1C-842E-4E95-A7B2-19A719C0DA1C}" srcOrd="2" destOrd="0" parTransId="{87C23EFB-9D90-45F7-81D4-B82569DA843E}" sibTransId="{AC223086-90C8-4E6D-823E-0DE167E92BE2}"/>
    <dgm:cxn modelId="{EDE37EE8-CEB3-4900-8AF4-6CEBC70F61A1}" type="presOf" srcId="{874EFD1C-842E-4E95-A7B2-19A719C0DA1C}" destId="{B1CD368A-909D-43C4-A444-E749B7CA3B1E}" srcOrd="0" destOrd="0" presId="urn:microsoft.com/office/officeart/2005/8/layout/default"/>
    <dgm:cxn modelId="{C8195998-4475-4467-B853-05A1457BC73D}" type="presParOf" srcId="{742B3ECC-09B3-4238-AFDE-1E33600C4EC2}" destId="{4B8F8C69-FC52-49F0-BA59-2660BE83B315}" srcOrd="0" destOrd="0" presId="urn:microsoft.com/office/officeart/2005/8/layout/default"/>
    <dgm:cxn modelId="{8C6A460C-EC43-4B1E-B590-DBEA186375CD}" type="presParOf" srcId="{742B3ECC-09B3-4238-AFDE-1E33600C4EC2}" destId="{D4AF2FAF-0CC9-4743-8831-BEA8232D8054}" srcOrd="1" destOrd="0" presId="urn:microsoft.com/office/officeart/2005/8/layout/default"/>
    <dgm:cxn modelId="{2F22B840-ADE8-4629-A21F-158D6710E1EA}" type="presParOf" srcId="{742B3ECC-09B3-4238-AFDE-1E33600C4EC2}" destId="{690B8E90-F7C9-4CFC-883B-417AE782E7BC}" srcOrd="2" destOrd="0" presId="urn:microsoft.com/office/officeart/2005/8/layout/default"/>
    <dgm:cxn modelId="{2D49A779-DA6C-4E05-A061-D59521F78CDF}" type="presParOf" srcId="{742B3ECC-09B3-4238-AFDE-1E33600C4EC2}" destId="{63131816-2971-4ECD-9D3B-FE3DD515BF97}" srcOrd="3" destOrd="0" presId="urn:microsoft.com/office/officeart/2005/8/layout/default"/>
    <dgm:cxn modelId="{C97A3A9A-80D3-4BDD-A3B6-39D44D14534F}" type="presParOf" srcId="{742B3ECC-09B3-4238-AFDE-1E33600C4EC2}" destId="{B1CD368A-909D-43C4-A444-E749B7CA3B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403835E5-E963-474C-BBEB-002B8E8C1A0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lt-LT"/>
        </a:p>
      </dgm:t>
    </dgm:pt>
    <dgm:pt modelId="{C6A0F905-A5FE-42EE-94F2-1C06299DABB2}">
      <dgm:prSet phldrT="[Tekstas]" custT="1"/>
      <dgm:spPr>
        <a:solidFill>
          <a:schemeClr val="bg1"/>
        </a:solidFill>
      </dgm:spPr>
      <dgm:t>
        <a:bodyPr/>
        <a:lstStyle/>
        <a:p>
          <a:r>
            <a:rPr lang="lt-LT" sz="4000">
              <a:solidFill>
                <a:srgbClr val="1A8FAE"/>
              </a:solidFill>
            </a:rPr>
            <a:t>2023 m.</a:t>
          </a:r>
        </a:p>
      </dgm:t>
    </dgm:pt>
    <dgm:pt modelId="{0AFF2342-BDBB-46F5-9916-2F14180AEC60}" type="parTrans" cxnId="{15D5273B-2D35-426B-8A01-1126723B8C77}">
      <dgm:prSet/>
      <dgm:spPr/>
      <dgm:t>
        <a:bodyPr/>
        <a:lstStyle/>
        <a:p>
          <a:endParaRPr lang="lt-LT" sz="1600"/>
        </a:p>
      </dgm:t>
    </dgm:pt>
    <dgm:pt modelId="{A16DDEDF-648D-4FD4-8C23-0F1DFDB29034}" type="sibTrans" cxnId="{15D5273B-2D35-426B-8A01-1126723B8C77}">
      <dgm:prSet/>
      <dgm:spPr/>
      <dgm:t>
        <a:bodyPr/>
        <a:lstStyle/>
        <a:p>
          <a:endParaRPr lang="lt-LT" sz="1600"/>
        </a:p>
      </dgm:t>
    </dgm:pt>
    <dgm:pt modelId="{29D39BE6-4FFD-4407-B188-1066DEF20BDE}">
      <dgm:prSet phldrT="[Tekstas]" custT="1"/>
      <dgm:spPr>
        <a:solidFill>
          <a:srgbClr val="1A8FAE"/>
        </a:solidFill>
      </dgm:spPr>
      <dgm:t>
        <a:bodyPr/>
        <a:lstStyle/>
        <a:p>
          <a:r>
            <a:rPr lang="lt-LT" sz="3600"/>
            <a:t>Kauno m.</a:t>
          </a:r>
        </a:p>
      </dgm:t>
    </dgm:pt>
    <dgm:pt modelId="{5145DD05-BBFF-4ABE-8E0D-10BF1192B7AE}" type="parTrans" cxnId="{D3A920ED-0FC4-4040-A60E-06C86CF91D5E}">
      <dgm:prSet/>
      <dgm:spPr/>
      <dgm:t>
        <a:bodyPr/>
        <a:lstStyle/>
        <a:p>
          <a:endParaRPr lang="lt-LT" sz="1600"/>
        </a:p>
      </dgm:t>
    </dgm:pt>
    <dgm:pt modelId="{23D92B2F-62D5-4FBC-AB75-DC746AAFB02E}" type="sibTrans" cxnId="{D3A920ED-0FC4-4040-A60E-06C86CF91D5E}">
      <dgm:prSet/>
      <dgm:spPr/>
      <dgm:t>
        <a:bodyPr/>
        <a:lstStyle/>
        <a:p>
          <a:endParaRPr lang="lt-LT" sz="1600"/>
        </a:p>
      </dgm:t>
    </dgm:pt>
    <dgm:pt modelId="{6DD1E18C-038C-4135-9F29-840B2BF34D6F}">
      <dgm:prSet phldrT="[Tekstas]" custT="1"/>
      <dgm:spPr>
        <a:solidFill>
          <a:srgbClr val="1A8FAE"/>
        </a:solidFill>
      </dgm:spPr>
      <dgm:t>
        <a:bodyPr/>
        <a:lstStyle/>
        <a:p>
          <a:r>
            <a:rPr lang="lt-LT" sz="3600"/>
            <a:t>Vilniaus m.</a:t>
          </a:r>
        </a:p>
      </dgm:t>
    </dgm:pt>
    <dgm:pt modelId="{EEF95E75-38D0-4FE0-89B2-D38ECB20C648}" type="parTrans" cxnId="{DEC4CF21-1C62-44E2-9E57-F83C20A5A3D1}">
      <dgm:prSet/>
      <dgm:spPr/>
      <dgm:t>
        <a:bodyPr/>
        <a:lstStyle/>
        <a:p>
          <a:endParaRPr lang="lt-LT" sz="1600"/>
        </a:p>
      </dgm:t>
    </dgm:pt>
    <dgm:pt modelId="{5F9993AD-2FFD-4A93-9475-4B3609635A4B}" type="sibTrans" cxnId="{DEC4CF21-1C62-44E2-9E57-F83C20A5A3D1}">
      <dgm:prSet/>
      <dgm:spPr/>
      <dgm:t>
        <a:bodyPr/>
        <a:lstStyle/>
        <a:p>
          <a:endParaRPr lang="lt-LT" sz="1600"/>
        </a:p>
      </dgm:t>
    </dgm:pt>
    <dgm:pt modelId="{D7E18663-8CDD-4CB3-BEF0-675EC5D8AEB4}">
      <dgm:prSet phldrT="[Tekstas]" custT="1"/>
      <dgm:spPr>
        <a:solidFill>
          <a:srgbClr val="1A8FAE"/>
        </a:solidFill>
      </dgm:spPr>
      <dgm:t>
        <a:bodyPr/>
        <a:lstStyle/>
        <a:p>
          <a:r>
            <a:rPr lang="lt-LT" sz="3600"/>
            <a:t>Šiaulių m.</a:t>
          </a:r>
        </a:p>
      </dgm:t>
    </dgm:pt>
    <dgm:pt modelId="{ABC53E78-AB79-4E33-8A85-718287CB4949}" type="parTrans" cxnId="{6E3B8FB0-55D6-442E-8C8E-2C1A7C4D1299}">
      <dgm:prSet/>
      <dgm:spPr/>
      <dgm:t>
        <a:bodyPr/>
        <a:lstStyle/>
        <a:p>
          <a:endParaRPr lang="lt-LT" sz="1600"/>
        </a:p>
      </dgm:t>
    </dgm:pt>
    <dgm:pt modelId="{278A38AD-5C4E-48F4-8F68-9C0C0F644D9E}" type="sibTrans" cxnId="{6E3B8FB0-55D6-442E-8C8E-2C1A7C4D1299}">
      <dgm:prSet/>
      <dgm:spPr/>
      <dgm:t>
        <a:bodyPr/>
        <a:lstStyle/>
        <a:p>
          <a:endParaRPr lang="lt-LT" sz="1600"/>
        </a:p>
      </dgm:t>
    </dgm:pt>
    <dgm:pt modelId="{9F69908A-B1F4-4229-A230-E71A12F2C18E}">
      <dgm:prSet phldrT="[Tekstas]" custT="1"/>
      <dgm:spPr>
        <a:solidFill>
          <a:srgbClr val="1A8FAE"/>
        </a:solidFill>
      </dgm:spPr>
      <dgm:t>
        <a:bodyPr/>
        <a:lstStyle/>
        <a:p>
          <a:r>
            <a:rPr lang="lt-LT" sz="3600"/>
            <a:t>Klaipėdos r.</a:t>
          </a:r>
        </a:p>
      </dgm:t>
    </dgm:pt>
    <dgm:pt modelId="{17D987FC-0F94-4066-878A-A1F30E1DCC60}" type="parTrans" cxnId="{80B792BF-9B46-41FF-A9CF-8C8AAA68B6D9}">
      <dgm:prSet/>
      <dgm:spPr/>
      <dgm:t>
        <a:bodyPr/>
        <a:lstStyle/>
        <a:p>
          <a:endParaRPr lang="lt-LT" sz="1600"/>
        </a:p>
      </dgm:t>
    </dgm:pt>
    <dgm:pt modelId="{80750CB1-73D4-49BD-858D-6E30C1603552}" type="sibTrans" cxnId="{80B792BF-9B46-41FF-A9CF-8C8AAA68B6D9}">
      <dgm:prSet/>
      <dgm:spPr/>
      <dgm:t>
        <a:bodyPr/>
        <a:lstStyle/>
        <a:p>
          <a:endParaRPr lang="lt-LT" sz="1600"/>
        </a:p>
      </dgm:t>
    </dgm:pt>
    <dgm:pt modelId="{DBF83AA6-E52D-4BF5-8BF2-4EC4B3ADC616}" type="pres">
      <dgm:prSet presAssocID="{403835E5-E963-474C-BBEB-002B8E8C1A07}" presName="diagram" presStyleCnt="0">
        <dgm:presLayoutVars>
          <dgm:chMax val="1"/>
          <dgm:dir/>
          <dgm:animLvl val="ctr"/>
          <dgm:resizeHandles val="exact"/>
        </dgm:presLayoutVars>
      </dgm:prSet>
      <dgm:spPr/>
    </dgm:pt>
    <dgm:pt modelId="{C42ADC46-5FA7-4831-8836-181356684BE2}" type="pres">
      <dgm:prSet presAssocID="{403835E5-E963-474C-BBEB-002B8E8C1A07}" presName="matrix" presStyleCnt="0"/>
      <dgm:spPr/>
    </dgm:pt>
    <dgm:pt modelId="{91C81B2B-F236-4F42-81DD-A8755C617D48}" type="pres">
      <dgm:prSet presAssocID="{403835E5-E963-474C-BBEB-002B8E8C1A07}" presName="tile1" presStyleLbl="node1" presStyleIdx="0" presStyleCnt="4"/>
      <dgm:spPr/>
    </dgm:pt>
    <dgm:pt modelId="{D378E6CC-C4B1-485F-91E8-7D89A00F4E74}" type="pres">
      <dgm:prSet presAssocID="{403835E5-E963-474C-BBEB-002B8E8C1A07}" presName="tile1text" presStyleLbl="node1" presStyleIdx="0" presStyleCnt="4">
        <dgm:presLayoutVars>
          <dgm:chMax val="0"/>
          <dgm:chPref val="0"/>
          <dgm:bulletEnabled val="1"/>
        </dgm:presLayoutVars>
      </dgm:prSet>
      <dgm:spPr/>
    </dgm:pt>
    <dgm:pt modelId="{919370E9-F32A-4959-9D25-A0662FEB853C}" type="pres">
      <dgm:prSet presAssocID="{403835E5-E963-474C-BBEB-002B8E8C1A07}" presName="tile2" presStyleLbl="node1" presStyleIdx="1" presStyleCnt="4"/>
      <dgm:spPr/>
    </dgm:pt>
    <dgm:pt modelId="{96E2296E-C975-4E80-BCBE-EC92A532FD21}" type="pres">
      <dgm:prSet presAssocID="{403835E5-E963-474C-BBEB-002B8E8C1A07}" presName="tile2text" presStyleLbl="node1" presStyleIdx="1" presStyleCnt="4">
        <dgm:presLayoutVars>
          <dgm:chMax val="0"/>
          <dgm:chPref val="0"/>
          <dgm:bulletEnabled val="1"/>
        </dgm:presLayoutVars>
      </dgm:prSet>
      <dgm:spPr/>
    </dgm:pt>
    <dgm:pt modelId="{093BD05E-8D58-467B-BE8B-052C49BAACDD}" type="pres">
      <dgm:prSet presAssocID="{403835E5-E963-474C-BBEB-002B8E8C1A07}" presName="tile3" presStyleLbl="node1" presStyleIdx="2" presStyleCnt="4"/>
      <dgm:spPr/>
    </dgm:pt>
    <dgm:pt modelId="{92F3FEB0-EABF-4382-A619-FCB247EE5FD6}" type="pres">
      <dgm:prSet presAssocID="{403835E5-E963-474C-BBEB-002B8E8C1A07}" presName="tile3text" presStyleLbl="node1" presStyleIdx="2" presStyleCnt="4">
        <dgm:presLayoutVars>
          <dgm:chMax val="0"/>
          <dgm:chPref val="0"/>
          <dgm:bulletEnabled val="1"/>
        </dgm:presLayoutVars>
      </dgm:prSet>
      <dgm:spPr/>
    </dgm:pt>
    <dgm:pt modelId="{0E18004E-BD92-49B7-9063-955A6106A7DC}" type="pres">
      <dgm:prSet presAssocID="{403835E5-E963-474C-BBEB-002B8E8C1A07}" presName="tile4" presStyleLbl="node1" presStyleIdx="3" presStyleCnt="4"/>
      <dgm:spPr/>
    </dgm:pt>
    <dgm:pt modelId="{49237255-6F94-4791-BC10-F841B6FE6F1C}" type="pres">
      <dgm:prSet presAssocID="{403835E5-E963-474C-BBEB-002B8E8C1A07}" presName="tile4text" presStyleLbl="node1" presStyleIdx="3" presStyleCnt="4">
        <dgm:presLayoutVars>
          <dgm:chMax val="0"/>
          <dgm:chPref val="0"/>
          <dgm:bulletEnabled val="1"/>
        </dgm:presLayoutVars>
      </dgm:prSet>
      <dgm:spPr/>
    </dgm:pt>
    <dgm:pt modelId="{33470969-144E-47B2-A18A-57307C25F9B2}" type="pres">
      <dgm:prSet presAssocID="{403835E5-E963-474C-BBEB-002B8E8C1A07}" presName="centerTile" presStyleLbl="fgShp" presStyleIdx="0" presStyleCnt="1">
        <dgm:presLayoutVars>
          <dgm:chMax val="0"/>
          <dgm:chPref val="0"/>
        </dgm:presLayoutVars>
      </dgm:prSet>
      <dgm:spPr/>
    </dgm:pt>
  </dgm:ptLst>
  <dgm:cxnLst>
    <dgm:cxn modelId="{DEC4CF21-1C62-44E2-9E57-F83C20A5A3D1}" srcId="{C6A0F905-A5FE-42EE-94F2-1C06299DABB2}" destId="{6DD1E18C-038C-4135-9F29-840B2BF34D6F}" srcOrd="1" destOrd="0" parTransId="{EEF95E75-38D0-4FE0-89B2-D38ECB20C648}" sibTransId="{5F9993AD-2FFD-4A93-9475-4B3609635A4B}"/>
    <dgm:cxn modelId="{7455E225-3196-4DCE-9C91-C8D3639287BC}" type="presOf" srcId="{C6A0F905-A5FE-42EE-94F2-1C06299DABB2}" destId="{33470969-144E-47B2-A18A-57307C25F9B2}" srcOrd="0" destOrd="0" presId="urn:microsoft.com/office/officeart/2005/8/layout/matrix1"/>
    <dgm:cxn modelId="{D9B1E438-D131-4A5D-B510-D45900A74F88}" type="presOf" srcId="{29D39BE6-4FFD-4407-B188-1066DEF20BDE}" destId="{D378E6CC-C4B1-485F-91E8-7D89A00F4E74}" srcOrd="1" destOrd="0" presId="urn:microsoft.com/office/officeart/2005/8/layout/matrix1"/>
    <dgm:cxn modelId="{15D5273B-2D35-426B-8A01-1126723B8C77}" srcId="{403835E5-E963-474C-BBEB-002B8E8C1A07}" destId="{C6A0F905-A5FE-42EE-94F2-1C06299DABB2}" srcOrd="0" destOrd="0" parTransId="{0AFF2342-BDBB-46F5-9916-2F14180AEC60}" sibTransId="{A16DDEDF-648D-4FD4-8C23-0F1DFDB29034}"/>
    <dgm:cxn modelId="{F3947B3C-F65D-4680-A94A-8F30FB0158D5}" type="presOf" srcId="{D7E18663-8CDD-4CB3-BEF0-675EC5D8AEB4}" destId="{92F3FEB0-EABF-4382-A619-FCB247EE5FD6}" srcOrd="1" destOrd="0" presId="urn:microsoft.com/office/officeart/2005/8/layout/matrix1"/>
    <dgm:cxn modelId="{6BEEEB5B-5D0D-49F3-85E7-D5C527CB42C4}" type="presOf" srcId="{403835E5-E963-474C-BBEB-002B8E8C1A07}" destId="{DBF83AA6-E52D-4BF5-8BF2-4EC4B3ADC616}" srcOrd="0" destOrd="0" presId="urn:microsoft.com/office/officeart/2005/8/layout/matrix1"/>
    <dgm:cxn modelId="{B828F655-29BB-45C7-87C3-B16505EA013F}" type="presOf" srcId="{6DD1E18C-038C-4135-9F29-840B2BF34D6F}" destId="{919370E9-F32A-4959-9D25-A0662FEB853C}" srcOrd="0" destOrd="0" presId="urn:microsoft.com/office/officeart/2005/8/layout/matrix1"/>
    <dgm:cxn modelId="{C4155AAF-063A-48E0-9CEB-66CE02B4BA1C}" type="presOf" srcId="{9F69908A-B1F4-4229-A230-E71A12F2C18E}" destId="{0E18004E-BD92-49B7-9063-955A6106A7DC}" srcOrd="0" destOrd="0" presId="urn:microsoft.com/office/officeart/2005/8/layout/matrix1"/>
    <dgm:cxn modelId="{6E3B8FB0-55D6-442E-8C8E-2C1A7C4D1299}" srcId="{C6A0F905-A5FE-42EE-94F2-1C06299DABB2}" destId="{D7E18663-8CDD-4CB3-BEF0-675EC5D8AEB4}" srcOrd="2" destOrd="0" parTransId="{ABC53E78-AB79-4E33-8A85-718287CB4949}" sibTransId="{278A38AD-5C4E-48F4-8F68-9C0C0F644D9E}"/>
    <dgm:cxn modelId="{7CBAD7B9-4167-4045-A44F-C2F164485927}" type="presOf" srcId="{9F69908A-B1F4-4229-A230-E71A12F2C18E}" destId="{49237255-6F94-4791-BC10-F841B6FE6F1C}" srcOrd="1" destOrd="0" presId="urn:microsoft.com/office/officeart/2005/8/layout/matrix1"/>
    <dgm:cxn modelId="{80B792BF-9B46-41FF-A9CF-8C8AAA68B6D9}" srcId="{C6A0F905-A5FE-42EE-94F2-1C06299DABB2}" destId="{9F69908A-B1F4-4229-A230-E71A12F2C18E}" srcOrd="3" destOrd="0" parTransId="{17D987FC-0F94-4066-878A-A1F30E1DCC60}" sibTransId="{80750CB1-73D4-49BD-858D-6E30C1603552}"/>
    <dgm:cxn modelId="{8B1ABAC2-5281-4045-A7EF-13FF39E82F7C}" type="presOf" srcId="{6DD1E18C-038C-4135-9F29-840B2BF34D6F}" destId="{96E2296E-C975-4E80-BCBE-EC92A532FD21}" srcOrd="1" destOrd="0" presId="urn:microsoft.com/office/officeart/2005/8/layout/matrix1"/>
    <dgm:cxn modelId="{724593E5-2AD6-470D-B21B-36D48C8B8D11}" type="presOf" srcId="{29D39BE6-4FFD-4407-B188-1066DEF20BDE}" destId="{91C81B2B-F236-4F42-81DD-A8755C617D48}" srcOrd="0" destOrd="0" presId="urn:microsoft.com/office/officeart/2005/8/layout/matrix1"/>
    <dgm:cxn modelId="{0F03ECEA-2101-4732-8FE4-2AA2CC86AC37}" type="presOf" srcId="{D7E18663-8CDD-4CB3-BEF0-675EC5D8AEB4}" destId="{093BD05E-8D58-467B-BE8B-052C49BAACDD}" srcOrd="0" destOrd="0" presId="urn:microsoft.com/office/officeart/2005/8/layout/matrix1"/>
    <dgm:cxn modelId="{D3A920ED-0FC4-4040-A60E-06C86CF91D5E}" srcId="{C6A0F905-A5FE-42EE-94F2-1C06299DABB2}" destId="{29D39BE6-4FFD-4407-B188-1066DEF20BDE}" srcOrd="0" destOrd="0" parTransId="{5145DD05-BBFF-4ABE-8E0D-10BF1192B7AE}" sibTransId="{23D92B2F-62D5-4FBC-AB75-DC746AAFB02E}"/>
    <dgm:cxn modelId="{EEA482B7-9D9E-43F0-915E-FFD8DC913CE9}" type="presParOf" srcId="{DBF83AA6-E52D-4BF5-8BF2-4EC4B3ADC616}" destId="{C42ADC46-5FA7-4831-8836-181356684BE2}" srcOrd="0" destOrd="0" presId="urn:microsoft.com/office/officeart/2005/8/layout/matrix1"/>
    <dgm:cxn modelId="{525E7D9A-A169-4F36-A46A-FBE75410F677}" type="presParOf" srcId="{C42ADC46-5FA7-4831-8836-181356684BE2}" destId="{91C81B2B-F236-4F42-81DD-A8755C617D48}" srcOrd="0" destOrd="0" presId="urn:microsoft.com/office/officeart/2005/8/layout/matrix1"/>
    <dgm:cxn modelId="{9E58ED69-5F89-4CFB-A2D2-986BF17EA2F6}" type="presParOf" srcId="{C42ADC46-5FA7-4831-8836-181356684BE2}" destId="{D378E6CC-C4B1-485F-91E8-7D89A00F4E74}" srcOrd="1" destOrd="0" presId="urn:microsoft.com/office/officeart/2005/8/layout/matrix1"/>
    <dgm:cxn modelId="{AB89E8F1-0025-437B-9DA4-C2AC80C4EF67}" type="presParOf" srcId="{C42ADC46-5FA7-4831-8836-181356684BE2}" destId="{919370E9-F32A-4959-9D25-A0662FEB853C}" srcOrd="2" destOrd="0" presId="urn:microsoft.com/office/officeart/2005/8/layout/matrix1"/>
    <dgm:cxn modelId="{F92C85EA-E2C7-4C48-BB7C-FA7FFA4E332C}" type="presParOf" srcId="{C42ADC46-5FA7-4831-8836-181356684BE2}" destId="{96E2296E-C975-4E80-BCBE-EC92A532FD21}" srcOrd="3" destOrd="0" presId="urn:microsoft.com/office/officeart/2005/8/layout/matrix1"/>
    <dgm:cxn modelId="{3E24B2CA-6AC9-49CC-B445-E4D208898A29}" type="presParOf" srcId="{C42ADC46-5FA7-4831-8836-181356684BE2}" destId="{093BD05E-8D58-467B-BE8B-052C49BAACDD}" srcOrd="4" destOrd="0" presId="urn:microsoft.com/office/officeart/2005/8/layout/matrix1"/>
    <dgm:cxn modelId="{EEAAC8BC-8144-4885-87E6-6AE7E423F518}" type="presParOf" srcId="{C42ADC46-5FA7-4831-8836-181356684BE2}" destId="{92F3FEB0-EABF-4382-A619-FCB247EE5FD6}" srcOrd="5" destOrd="0" presId="urn:microsoft.com/office/officeart/2005/8/layout/matrix1"/>
    <dgm:cxn modelId="{7AAA3ADD-37A7-4759-9EE8-8888DBE502ED}" type="presParOf" srcId="{C42ADC46-5FA7-4831-8836-181356684BE2}" destId="{0E18004E-BD92-49B7-9063-955A6106A7DC}" srcOrd="6" destOrd="0" presId="urn:microsoft.com/office/officeart/2005/8/layout/matrix1"/>
    <dgm:cxn modelId="{EF04F981-BC72-4A78-8534-FDF00356C27C}" type="presParOf" srcId="{C42ADC46-5FA7-4831-8836-181356684BE2}" destId="{49237255-6F94-4791-BC10-F841B6FE6F1C}" srcOrd="7" destOrd="0" presId="urn:microsoft.com/office/officeart/2005/8/layout/matrix1"/>
    <dgm:cxn modelId="{66F03028-8556-4B51-9DDF-4A48D54339E8}" type="presParOf" srcId="{DBF83AA6-E52D-4BF5-8BF2-4EC4B3ADC616}" destId="{33470969-144E-47B2-A18A-57307C25F9B2}"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E20B42A-E128-4B40-AA29-4973253A9B3E}"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lt-LT"/>
        </a:p>
      </dgm:t>
    </dgm:pt>
    <dgm:pt modelId="{EA0AEA8B-84AD-42FB-B71F-C2949997C7EF}">
      <dgm:prSet phldrT="[Tekstas]"/>
      <dgm:spPr/>
      <dgm:t>
        <a:bodyPr/>
        <a:lstStyle/>
        <a:p>
          <a:r>
            <a:rPr lang="lt-LT" b="0" i="0"/>
            <a:t>Psichoaktyviųjų medžiagų vartojimo prevencijos kokybės ir veiksmingumo didinimas</a:t>
          </a:r>
        </a:p>
      </dgm:t>
    </dgm:pt>
    <dgm:pt modelId="{9489DE52-157C-450D-880B-B40805430B8A}" type="parTrans" cxnId="{6AFAD7DD-E922-4B18-90D6-049985E11582}">
      <dgm:prSet/>
      <dgm:spPr/>
      <dgm:t>
        <a:bodyPr/>
        <a:lstStyle/>
        <a:p>
          <a:endParaRPr lang="lt-LT"/>
        </a:p>
      </dgm:t>
    </dgm:pt>
    <dgm:pt modelId="{0F1436EB-039E-476A-B837-515DAACBF60D}" type="sibTrans" cxnId="{6AFAD7DD-E922-4B18-90D6-049985E11582}">
      <dgm:prSet/>
      <dgm:spPr/>
      <dgm:t>
        <a:bodyPr/>
        <a:lstStyle/>
        <a:p>
          <a:endParaRPr lang="lt-LT"/>
        </a:p>
      </dgm:t>
    </dgm:pt>
    <dgm:pt modelId="{493AA045-9A48-432F-870C-F94458A1D2D3}">
      <dgm:prSet/>
      <dgm:spPr/>
      <dgm:t>
        <a:bodyPr/>
        <a:lstStyle/>
        <a:p>
          <a:r>
            <a:rPr lang="lt-LT" b="0" i="0"/>
            <a:t>Psichoaktyviųjų medžiagų vartojimo ankstyvosios intervencijos programų įvairovės didinimas</a:t>
          </a:r>
          <a:endParaRPr lang="lt-LT"/>
        </a:p>
      </dgm:t>
    </dgm:pt>
    <dgm:pt modelId="{E2BC7641-F8D1-4181-ACEA-2A9420E33F25}" type="parTrans" cxnId="{CCFA4C87-4D7E-4718-9F42-6AD028798B8D}">
      <dgm:prSet/>
      <dgm:spPr/>
      <dgm:t>
        <a:bodyPr/>
        <a:lstStyle/>
        <a:p>
          <a:endParaRPr lang="lt-LT"/>
        </a:p>
      </dgm:t>
    </dgm:pt>
    <dgm:pt modelId="{A5496836-D20A-48CC-AD86-B00BF55153AE}" type="sibTrans" cxnId="{CCFA4C87-4D7E-4718-9F42-6AD028798B8D}">
      <dgm:prSet/>
      <dgm:spPr/>
      <dgm:t>
        <a:bodyPr/>
        <a:lstStyle/>
        <a:p>
          <a:endParaRPr lang="lt-LT"/>
        </a:p>
      </dgm:t>
    </dgm:pt>
    <dgm:pt modelId="{231ED298-0D6F-461D-B6E5-6D83FDE592D3}">
      <dgm:prSet/>
      <dgm:spPr/>
      <dgm:t>
        <a:bodyPr/>
        <a:lstStyle/>
        <a:p>
          <a:r>
            <a:rPr lang="lt-LT"/>
            <a:t>Nacionalinės metimo rūkyti telefoninės linijos įsteigimas</a:t>
          </a:r>
        </a:p>
      </dgm:t>
    </dgm:pt>
    <dgm:pt modelId="{01527F23-4D8D-4D73-AA5B-0D7450EF8B80}" type="parTrans" cxnId="{C07DEA81-99FE-4E03-99A9-7BA21A9D1EDC}">
      <dgm:prSet/>
      <dgm:spPr/>
      <dgm:t>
        <a:bodyPr/>
        <a:lstStyle/>
        <a:p>
          <a:endParaRPr lang="lt-LT"/>
        </a:p>
      </dgm:t>
    </dgm:pt>
    <dgm:pt modelId="{5EF7F1E8-41FC-4BAE-856D-F4550E9546CA}" type="sibTrans" cxnId="{C07DEA81-99FE-4E03-99A9-7BA21A9D1EDC}">
      <dgm:prSet/>
      <dgm:spPr/>
      <dgm:t>
        <a:bodyPr/>
        <a:lstStyle/>
        <a:p>
          <a:endParaRPr lang="lt-LT"/>
        </a:p>
      </dgm:t>
    </dgm:pt>
    <dgm:pt modelId="{F88C5976-91AA-42AD-B418-240A58E05B7D}">
      <dgm:prSet/>
      <dgm:spPr/>
      <dgm:t>
        <a:bodyPr/>
        <a:lstStyle/>
        <a:p>
          <a:r>
            <a:rPr lang="lt-LT"/>
            <a:t>Psichoaktyvių medžiagų prevencijos ir žalos mažinimo priemonių taikymas jaunimo pasilinksminimo vietose, ypač naktinio miesto aplinkoje </a:t>
          </a:r>
        </a:p>
      </dgm:t>
    </dgm:pt>
    <dgm:pt modelId="{87A424B3-1314-4FAB-A434-59BF0BBBDE1F}" type="parTrans" cxnId="{ED5BD07B-3402-4061-B201-92BC23246B4D}">
      <dgm:prSet/>
      <dgm:spPr/>
      <dgm:t>
        <a:bodyPr/>
        <a:lstStyle/>
        <a:p>
          <a:endParaRPr lang="lt-LT"/>
        </a:p>
      </dgm:t>
    </dgm:pt>
    <dgm:pt modelId="{19BB1A99-87CB-4B34-AF45-264D1EB4A9CA}" type="sibTrans" cxnId="{ED5BD07B-3402-4061-B201-92BC23246B4D}">
      <dgm:prSet/>
      <dgm:spPr/>
      <dgm:t>
        <a:bodyPr/>
        <a:lstStyle/>
        <a:p>
          <a:endParaRPr lang="lt-LT"/>
        </a:p>
      </dgm:t>
    </dgm:pt>
    <dgm:pt modelId="{856F4293-0E5B-4589-B359-D7EDF9674A00}" type="pres">
      <dgm:prSet presAssocID="{6E20B42A-E128-4B40-AA29-4973253A9B3E}" presName="Name0" presStyleCnt="0">
        <dgm:presLayoutVars>
          <dgm:chMax val="7"/>
          <dgm:chPref val="7"/>
          <dgm:dir/>
        </dgm:presLayoutVars>
      </dgm:prSet>
      <dgm:spPr/>
    </dgm:pt>
    <dgm:pt modelId="{3EEFD57D-C5D6-46E5-9057-26DD242F5C51}" type="pres">
      <dgm:prSet presAssocID="{6E20B42A-E128-4B40-AA29-4973253A9B3E}" presName="Name1" presStyleCnt="0"/>
      <dgm:spPr/>
    </dgm:pt>
    <dgm:pt modelId="{4884EF53-C5E5-4657-9487-40ADA732487E}" type="pres">
      <dgm:prSet presAssocID="{6E20B42A-E128-4B40-AA29-4973253A9B3E}" presName="cycle" presStyleCnt="0"/>
      <dgm:spPr/>
    </dgm:pt>
    <dgm:pt modelId="{FB5F61AE-8EC4-4B8C-BB08-62D6E308461D}" type="pres">
      <dgm:prSet presAssocID="{6E20B42A-E128-4B40-AA29-4973253A9B3E}" presName="srcNode" presStyleLbl="node1" presStyleIdx="0" presStyleCnt="4"/>
      <dgm:spPr/>
    </dgm:pt>
    <dgm:pt modelId="{7F9021E8-A60B-45D7-8DCC-8B06965B1D26}" type="pres">
      <dgm:prSet presAssocID="{6E20B42A-E128-4B40-AA29-4973253A9B3E}" presName="conn" presStyleLbl="parChTrans1D2" presStyleIdx="0" presStyleCnt="1"/>
      <dgm:spPr/>
    </dgm:pt>
    <dgm:pt modelId="{38E2A588-7406-4CC8-AC56-26F5DCA4EEDF}" type="pres">
      <dgm:prSet presAssocID="{6E20B42A-E128-4B40-AA29-4973253A9B3E}" presName="extraNode" presStyleLbl="node1" presStyleIdx="0" presStyleCnt="4"/>
      <dgm:spPr/>
    </dgm:pt>
    <dgm:pt modelId="{8AAC646E-4376-4074-855A-CAD3BB18D879}" type="pres">
      <dgm:prSet presAssocID="{6E20B42A-E128-4B40-AA29-4973253A9B3E}" presName="dstNode" presStyleLbl="node1" presStyleIdx="0" presStyleCnt="4"/>
      <dgm:spPr/>
    </dgm:pt>
    <dgm:pt modelId="{6AF4C925-D4F0-422E-9AD7-372864B51805}" type="pres">
      <dgm:prSet presAssocID="{EA0AEA8B-84AD-42FB-B71F-C2949997C7EF}" presName="text_1" presStyleLbl="node1" presStyleIdx="0" presStyleCnt="4" custScaleY="106538">
        <dgm:presLayoutVars>
          <dgm:bulletEnabled val="1"/>
        </dgm:presLayoutVars>
      </dgm:prSet>
      <dgm:spPr/>
    </dgm:pt>
    <dgm:pt modelId="{1EE334A3-25B5-4CD0-A12E-07B945800B84}" type="pres">
      <dgm:prSet presAssocID="{EA0AEA8B-84AD-42FB-B71F-C2949997C7EF}" presName="accent_1" presStyleCnt="0"/>
      <dgm:spPr/>
    </dgm:pt>
    <dgm:pt modelId="{392EF432-870B-4072-8027-947A7BC30AFA}" type="pres">
      <dgm:prSet presAssocID="{EA0AEA8B-84AD-42FB-B71F-C2949997C7EF}" presName="accentRepeatNode" presStyleLbl="solidFgAcc1" presStyleIdx="0" presStyleCnt="4"/>
      <dgm:spPr/>
    </dgm:pt>
    <dgm:pt modelId="{611C004C-67CB-42E9-B0DC-3F2826DEBF64}" type="pres">
      <dgm:prSet presAssocID="{493AA045-9A48-432F-870C-F94458A1D2D3}" presName="text_2" presStyleLbl="node1" presStyleIdx="1" presStyleCnt="4" custScaleY="118811">
        <dgm:presLayoutVars>
          <dgm:bulletEnabled val="1"/>
        </dgm:presLayoutVars>
      </dgm:prSet>
      <dgm:spPr/>
    </dgm:pt>
    <dgm:pt modelId="{F5B26E5F-C507-423D-ACB1-1E76D0DC83B7}" type="pres">
      <dgm:prSet presAssocID="{493AA045-9A48-432F-870C-F94458A1D2D3}" presName="accent_2" presStyleCnt="0"/>
      <dgm:spPr/>
    </dgm:pt>
    <dgm:pt modelId="{D3507CC6-A768-4DD3-A9A5-6BF92624B839}" type="pres">
      <dgm:prSet presAssocID="{493AA045-9A48-432F-870C-F94458A1D2D3}" presName="accentRepeatNode" presStyleLbl="solidFgAcc1" presStyleIdx="1" presStyleCnt="4"/>
      <dgm:spPr/>
    </dgm:pt>
    <dgm:pt modelId="{C12E444C-61FB-4D13-A7DE-C3E2288555D2}" type="pres">
      <dgm:prSet presAssocID="{231ED298-0D6F-461D-B6E5-6D83FDE592D3}" presName="text_3" presStyleLbl="node1" presStyleIdx="2" presStyleCnt="4" custScaleY="118811">
        <dgm:presLayoutVars>
          <dgm:bulletEnabled val="1"/>
        </dgm:presLayoutVars>
      </dgm:prSet>
      <dgm:spPr/>
    </dgm:pt>
    <dgm:pt modelId="{00F00D03-019D-48E3-B620-FBB55CC12905}" type="pres">
      <dgm:prSet presAssocID="{231ED298-0D6F-461D-B6E5-6D83FDE592D3}" presName="accent_3" presStyleCnt="0"/>
      <dgm:spPr/>
    </dgm:pt>
    <dgm:pt modelId="{8F419EAE-17EA-47F1-8AB8-6FC10A19EA57}" type="pres">
      <dgm:prSet presAssocID="{231ED298-0D6F-461D-B6E5-6D83FDE592D3}" presName="accentRepeatNode" presStyleLbl="solidFgAcc1" presStyleIdx="2" presStyleCnt="4"/>
      <dgm:spPr/>
    </dgm:pt>
    <dgm:pt modelId="{F766D81A-F195-4293-827E-D54BAB2114CF}" type="pres">
      <dgm:prSet presAssocID="{F88C5976-91AA-42AD-B418-240A58E05B7D}" presName="text_4" presStyleLbl="node1" presStyleIdx="3" presStyleCnt="4" custScaleY="118811" custLinFactNeighborX="566">
        <dgm:presLayoutVars>
          <dgm:bulletEnabled val="1"/>
        </dgm:presLayoutVars>
      </dgm:prSet>
      <dgm:spPr/>
    </dgm:pt>
    <dgm:pt modelId="{BFE9B42C-667B-4C42-B321-0E51A7344FE4}" type="pres">
      <dgm:prSet presAssocID="{F88C5976-91AA-42AD-B418-240A58E05B7D}" presName="accent_4" presStyleCnt="0"/>
      <dgm:spPr/>
    </dgm:pt>
    <dgm:pt modelId="{286DBA14-E0A7-420F-A9C2-3BC7143460C9}" type="pres">
      <dgm:prSet presAssocID="{F88C5976-91AA-42AD-B418-240A58E05B7D}" presName="accentRepeatNode" presStyleLbl="solidFgAcc1" presStyleIdx="3" presStyleCnt="4"/>
      <dgm:spPr/>
    </dgm:pt>
  </dgm:ptLst>
  <dgm:cxnLst>
    <dgm:cxn modelId="{DC23750B-E59D-4D2E-81FD-8B00886DBA82}" type="presOf" srcId="{0F1436EB-039E-476A-B837-515DAACBF60D}" destId="{7F9021E8-A60B-45D7-8DCC-8B06965B1D26}" srcOrd="0" destOrd="0" presId="urn:microsoft.com/office/officeart/2008/layout/VerticalCurvedList"/>
    <dgm:cxn modelId="{7A706939-44C1-4539-A86C-1C112C4334F2}" type="presOf" srcId="{231ED298-0D6F-461D-B6E5-6D83FDE592D3}" destId="{C12E444C-61FB-4D13-A7DE-C3E2288555D2}" srcOrd="0" destOrd="0" presId="urn:microsoft.com/office/officeart/2008/layout/VerticalCurvedList"/>
    <dgm:cxn modelId="{D6F4E33F-A440-4679-B4FD-1A06FCB4A0B8}" type="presOf" srcId="{6E20B42A-E128-4B40-AA29-4973253A9B3E}" destId="{856F4293-0E5B-4589-B359-D7EDF9674A00}" srcOrd="0" destOrd="0" presId="urn:microsoft.com/office/officeart/2008/layout/VerticalCurvedList"/>
    <dgm:cxn modelId="{0546AA46-B245-4404-A8D0-729D04CC7613}" type="presOf" srcId="{F88C5976-91AA-42AD-B418-240A58E05B7D}" destId="{F766D81A-F195-4293-827E-D54BAB2114CF}" srcOrd="0" destOrd="0" presId="urn:microsoft.com/office/officeart/2008/layout/VerticalCurvedList"/>
    <dgm:cxn modelId="{7108A475-8BF3-4F1A-B0F3-29EF3EB660D3}" type="presOf" srcId="{EA0AEA8B-84AD-42FB-B71F-C2949997C7EF}" destId="{6AF4C925-D4F0-422E-9AD7-372864B51805}" srcOrd="0" destOrd="0" presId="urn:microsoft.com/office/officeart/2008/layout/VerticalCurvedList"/>
    <dgm:cxn modelId="{ED5BD07B-3402-4061-B201-92BC23246B4D}" srcId="{6E20B42A-E128-4B40-AA29-4973253A9B3E}" destId="{F88C5976-91AA-42AD-B418-240A58E05B7D}" srcOrd="3" destOrd="0" parTransId="{87A424B3-1314-4FAB-A434-59BF0BBBDE1F}" sibTransId="{19BB1A99-87CB-4B34-AF45-264D1EB4A9CA}"/>
    <dgm:cxn modelId="{C07DEA81-99FE-4E03-99A9-7BA21A9D1EDC}" srcId="{6E20B42A-E128-4B40-AA29-4973253A9B3E}" destId="{231ED298-0D6F-461D-B6E5-6D83FDE592D3}" srcOrd="2" destOrd="0" parTransId="{01527F23-4D8D-4D73-AA5B-0D7450EF8B80}" sibTransId="{5EF7F1E8-41FC-4BAE-856D-F4550E9546CA}"/>
    <dgm:cxn modelId="{CCFA4C87-4D7E-4718-9F42-6AD028798B8D}" srcId="{6E20B42A-E128-4B40-AA29-4973253A9B3E}" destId="{493AA045-9A48-432F-870C-F94458A1D2D3}" srcOrd="1" destOrd="0" parTransId="{E2BC7641-F8D1-4181-ACEA-2A9420E33F25}" sibTransId="{A5496836-D20A-48CC-AD86-B00BF55153AE}"/>
    <dgm:cxn modelId="{7D58E3CF-16C0-4974-B623-5658BB206276}" type="presOf" srcId="{493AA045-9A48-432F-870C-F94458A1D2D3}" destId="{611C004C-67CB-42E9-B0DC-3F2826DEBF64}" srcOrd="0" destOrd="0" presId="urn:microsoft.com/office/officeart/2008/layout/VerticalCurvedList"/>
    <dgm:cxn modelId="{6AFAD7DD-E922-4B18-90D6-049985E11582}" srcId="{6E20B42A-E128-4B40-AA29-4973253A9B3E}" destId="{EA0AEA8B-84AD-42FB-B71F-C2949997C7EF}" srcOrd="0" destOrd="0" parTransId="{9489DE52-157C-450D-880B-B40805430B8A}" sibTransId="{0F1436EB-039E-476A-B837-515DAACBF60D}"/>
    <dgm:cxn modelId="{CEA39016-0A23-4555-8911-C7578B3E26C2}" type="presParOf" srcId="{856F4293-0E5B-4589-B359-D7EDF9674A00}" destId="{3EEFD57D-C5D6-46E5-9057-26DD242F5C51}" srcOrd="0" destOrd="0" presId="urn:microsoft.com/office/officeart/2008/layout/VerticalCurvedList"/>
    <dgm:cxn modelId="{89AD908A-0E62-4055-800D-ACBE99E1BEB9}" type="presParOf" srcId="{3EEFD57D-C5D6-46E5-9057-26DD242F5C51}" destId="{4884EF53-C5E5-4657-9487-40ADA732487E}" srcOrd="0" destOrd="0" presId="urn:microsoft.com/office/officeart/2008/layout/VerticalCurvedList"/>
    <dgm:cxn modelId="{DC7279B2-638E-449C-82F2-00BA37256AB2}" type="presParOf" srcId="{4884EF53-C5E5-4657-9487-40ADA732487E}" destId="{FB5F61AE-8EC4-4B8C-BB08-62D6E308461D}" srcOrd="0" destOrd="0" presId="urn:microsoft.com/office/officeart/2008/layout/VerticalCurvedList"/>
    <dgm:cxn modelId="{FCCBED1A-5126-4336-83A4-CCA631BADD98}" type="presParOf" srcId="{4884EF53-C5E5-4657-9487-40ADA732487E}" destId="{7F9021E8-A60B-45D7-8DCC-8B06965B1D26}" srcOrd="1" destOrd="0" presId="urn:microsoft.com/office/officeart/2008/layout/VerticalCurvedList"/>
    <dgm:cxn modelId="{FE1C8BE3-10F1-4B21-A9EC-581BDCDBB5B8}" type="presParOf" srcId="{4884EF53-C5E5-4657-9487-40ADA732487E}" destId="{38E2A588-7406-4CC8-AC56-26F5DCA4EEDF}" srcOrd="2" destOrd="0" presId="urn:microsoft.com/office/officeart/2008/layout/VerticalCurvedList"/>
    <dgm:cxn modelId="{FA73D858-5D31-423B-BBC9-43C419564EB4}" type="presParOf" srcId="{4884EF53-C5E5-4657-9487-40ADA732487E}" destId="{8AAC646E-4376-4074-855A-CAD3BB18D879}" srcOrd="3" destOrd="0" presId="urn:microsoft.com/office/officeart/2008/layout/VerticalCurvedList"/>
    <dgm:cxn modelId="{63741127-68BC-4504-B949-8CBF49AE2015}" type="presParOf" srcId="{3EEFD57D-C5D6-46E5-9057-26DD242F5C51}" destId="{6AF4C925-D4F0-422E-9AD7-372864B51805}" srcOrd="1" destOrd="0" presId="urn:microsoft.com/office/officeart/2008/layout/VerticalCurvedList"/>
    <dgm:cxn modelId="{A0B79B84-B6D4-4893-B6F4-D7241DB0B59B}" type="presParOf" srcId="{3EEFD57D-C5D6-46E5-9057-26DD242F5C51}" destId="{1EE334A3-25B5-4CD0-A12E-07B945800B84}" srcOrd="2" destOrd="0" presId="urn:microsoft.com/office/officeart/2008/layout/VerticalCurvedList"/>
    <dgm:cxn modelId="{4648EE89-E8EC-4A7D-92A1-6A7AA832A250}" type="presParOf" srcId="{1EE334A3-25B5-4CD0-A12E-07B945800B84}" destId="{392EF432-870B-4072-8027-947A7BC30AFA}" srcOrd="0" destOrd="0" presId="urn:microsoft.com/office/officeart/2008/layout/VerticalCurvedList"/>
    <dgm:cxn modelId="{A9F6AC73-4A3C-4C50-BFE0-B9017240256D}" type="presParOf" srcId="{3EEFD57D-C5D6-46E5-9057-26DD242F5C51}" destId="{611C004C-67CB-42E9-B0DC-3F2826DEBF64}" srcOrd="3" destOrd="0" presId="urn:microsoft.com/office/officeart/2008/layout/VerticalCurvedList"/>
    <dgm:cxn modelId="{7A91BBAB-0CF6-4064-B1AF-CBFB337D3912}" type="presParOf" srcId="{3EEFD57D-C5D6-46E5-9057-26DD242F5C51}" destId="{F5B26E5F-C507-423D-ACB1-1E76D0DC83B7}" srcOrd="4" destOrd="0" presId="urn:microsoft.com/office/officeart/2008/layout/VerticalCurvedList"/>
    <dgm:cxn modelId="{E962B6EF-E66D-4458-B576-20FE09D1D699}" type="presParOf" srcId="{F5B26E5F-C507-423D-ACB1-1E76D0DC83B7}" destId="{D3507CC6-A768-4DD3-A9A5-6BF92624B839}" srcOrd="0" destOrd="0" presId="urn:microsoft.com/office/officeart/2008/layout/VerticalCurvedList"/>
    <dgm:cxn modelId="{E9FABAF8-2472-460C-9B18-AB3E09D8B89C}" type="presParOf" srcId="{3EEFD57D-C5D6-46E5-9057-26DD242F5C51}" destId="{C12E444C-61FB-4D13-A7DE-C3E2288555D2}" srcOrd="5" destOrd="0" presId="urn:microsoft.com/office/officeart/2008/layout/VerticalCurvedList"/>
    <dgm:cxn modelId="{61E8E0DA-4455-4BC0-8ABA-61586464FED0}" type="presParOf" srcId="{3EEFD57D-C5D6-46E5-9057-26DD242F5C51}" destId="{00F00D03-019D-48E3-B620-FBB55CC12905}" srcOrd="6" destOrd="0" presId="urn:microsoft.com/office/officeart/2008/layout/VerticalCurvedList"/>
    <dgm:cxn modelId="{BB9ADA21-0BD7-4836-A7DD-DE004129C702}" type="presParOf" srcId="{00F00D03-019D-48E3-B620-FBB55CC12905}" destId="{8F419EAE-17EA-47F1-8AB8-6FC10A19EA57}" srcOrd="0" destOrd="0" presId="urn:microsoft.com/office/officeart/2008/layout/VerticalCurvedList"/>
    <dgm:cxn modelId="{14C50E33-65CC-47E2-9291-944FACB3264D}" type="presParOf" srcId="{3EEFD57D-C5D6-46E5-9057-26DD242F5C51}" destId="{F766D81A-F195-4293-827E-D54BAB2114CF}" srcOrd="7" destOrd="0" presId="urn:microsoft.com/office/officeart/2008/layout/VerticalCurvedList"/>
    <dgm:cxn modelId="{587D718E-0C66-4BF6-8FEC-25681B20A7B5}" type="presParOf" srcId="{3EEFD57D-C5D6-46E5-9057-26DD242F5C51}" destId="{BFE9B42C-667B-4C42-B321-0E51A7344FE4}" srcOrd="8" destOrd="0" presId="urn:microsoft.com/office/officeart/2008/layout/VerticalCurvedList"/>
    <dgm:cxn modelId="{F02423B2-5E30-41CA-8969-912E49EC244B}" type="presParOf" srcId="{BFE9B42C-667B-4C42-B321-0E51A7344FE4}" destId="{286DBA14-E0A7-420F-A9C2-3BC7143460C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21DD12-CAED-41B4-A6BC-F18CC7F00670}" type="doc">
      <dgm:prSet loTypeId="urn:microsoft.com/office/officeart/2005/8/layout/chart3" loCatId="cycle" qsTypeId="urn:microsoft.com/office/officeart/2005/8/quickstyle/simple1" qsCatId="simple" csTypeId="urn:microsoft.com/office/officeart/2005/8/colors/accent1_2" csCatId="accent1" phldr="1"/>
      <dgm:spPr/>
    </dgm:pt>
    <dgm:pt modelId="{9880D7A3-0595-46E7-89C6-E714A6264A64}">
      <dgm:prSet phldrT="[Tekstas]"/>
      <dgm:spPr/>
      <dgm:t>
        <a:bodyPr/>
        <a:lstStyle/>
        <a:p>
          <a:r>
            <a:rPr lang="lt-LT" dirty="0"/>
            <a:t>Valstybės biudžetas</a:t>
          </a:r>
        </a:p>
      </dgm:t>
    </dgm:pt>
    <dgm:pt modelId="{84851160-3CF2-46B8-BC02-F78363CC27A6}" type="parTrans" cxnId="{D6D12EA2-7B1F-4D66-9269-64BE9492906C}">
      <dgm:prSet/>
      <dgm:spPr/>
      <dgm:t>
        <a:bodyPr/>
        <a:lstStyle/>
        <a:p>
          <a:endParaRPr lang="lt-LT"/>
        </a:p>
      </dgm:t>
    </dgm:pt>
    <dgm:pt modelId="{AAAB876E-7EA2-449F-8E12-FD18E74DA645}" type="sibTrans" cxnId="{D6D12EA2-7B1F-4D66-9269-64BE9492906C}">
      <dgm:prSet/>
      <dgm:spPr/>
      <dgm:t>
        <a:bodyPr/>
        <a:lstStyle/>
        <a:p>
          <a:endParaRPr lang="lt-LT"/>
        </a:p>
      </dgm:t>
    </dgm:pt>
    <dgm:pt modelId="{8B34D39D-C699-48AC-B9EE-BA271DA09A0A}">
      <dgm:prSet phldrT="[Tekstas]"/>
      <dgm:spPr/>
      <dgm:t>
        <a:bodyPr/>
        <a:lstStyle/>
        <a:p>
          <a:r>
            <a:rPr lang="lt-LT" dirty="0"/>
            <a:t>ES lėšos</a:t>
          </a:r>
        </a:p>
      </dgm:t>
    </dgm:pt>
    <dgm:pt modelId="{EF39EAEB-51C0-4574-A21A-042518977DC3}" type="parTrans" cxnId="{3AA8B783-40B3-449F-8972-B58E762363F5}">
      <dgm:prSet/>
      <dgm:spPr/>
      <dgm:t>
        <a:bodyPr/>
        <a:lstStyle/>
        <a:p>
          <a:endParaRPr lang="lt-LT"/>
        </a:p>
      </dgm:t>
    </dgm:pt>
    <dgm:pt modelId="{547772B5-2CFA-4DF6-BA45-4C68FA1A21BA}" type="sibTrans" cxnId="{3AA8B783-40B3-449F-8972-B58E762363F5}">
      <dgm:prSet/>
      <dgm:spPr/>
      <dgm:t>
        <a:bodyPr/>
        <a:lstStyle/>
        <a:p>
          <a:endParaRPr lang="lt-LT"/>
        </a:p>
      </dgm:t>
    </dgm:pt>
    <dgm:pt modelId="{613095DC-6612-4D1D-BC48-DF79A4E61043}">
      <dgm:prSet phldrT="[Tekstas]"/>
      <dgm:spPr/>
      <dgm:t>
        <a:bodyPr/>
        <a:lstStyle/>
        <a:p>
          <a:r>
            <a:rPr lang="lt-LT" dirty="0"/>
            <a:t>VVSSF</a:t>
          </a:r>
        </a:p>
      </dgm:t>
    </dgm:pt>
    <dgm:pt modelId="{5AB96418-290E-4A1A-A93D-01D3703E0B03}" type="parTrans" cxnId="{5BF02DD1-4719-4079-81B8-269D8649BDC6}">
      <dgm:prSet/>
      <dgm:spPr/>
      <dgm:t>
        <a:bodyPr/>
        <a:lstStyle/>
        <a:p>
          <a:endParaRPr lang="lt-LT"/>
        </a:p>
      </dgm:t>
    </dgm:pt>
    <dgm:pt modelId="{C0E5E675-2040-4096-B934-8B8227D7545A}" type="sibTrans" cxnId="{5BF02DD1-4719-4079-81B8-269D8649BDC6}">
      <dgm:prSet/>
      <dgm:spPr/>
      <dgm:t>
        <a:bodyPr/>
        <a:lstStyle/>
        <a:p>
          <a:endParaRPr lang="lt-LT"/>
        </a:p>
      </dgm:t>
    </dgm:pt>
    <dgm:pt modelId="{143BA786-7C2C-4A64-B5BF-1F6704B8AF48}">
      <dgm:prSet/>
      <dgm:spPr/>
      <dgm:t>
        <a:bodyPr/>
        <a:lstStyle/>
        <a:p>
          <a:r>
            <a:rPr lang="lt-LT" dirty="0"/>
            <a:t>PSDF lėšos</a:t>
          </a:r>
        </a:p>
      </dgm:t>
    </dgm:pt>
    <dgm:pt modelId="{E0A66DD2-AAF9-4785-AD36-153EC0309192}" type="parTrans" cxnId="{819620A6-D35F-4971-BE1F-4DDA44810E6A}">
      <dgm:prSet/>
      <dgm:spPr/>
      <dgm:t>
        <a:bodyPr/>
        <a:lstStyle/>
        <a:p>
          <a:endParaRPr lang="lt-LT"/>
        </a:p>
      </dgm:t>
    </dgm:pt>
    <dgm:pt modelId="{5EE62855-49A1-424E-984D-931ADBC16149}" type="sibTrans" cxnId="{819620A6-D35F-4971-BE1F-4DDA44810E6A}">
      <dgm:prSet/>
      <dgm:spPr/>
      <dgm:t>
        <a:bodyPr/>
        <a:lstStyle/>
        <a:p>
          <a:endParaRPr lang="lt-LT"/>
        </a:p>
      </dgm:t>
    </dgm:pt>
    <dgm:pt modelId="{13F0CC40-AE55-45A2-B0C0-B26C4041BA33}" type="pres">
      <dgm:prSet presAssocID="{4C21DD12-CAED-41B4-A6BC-F18CC7F00670}" presName="compositeShape" presStyleCnt="0">
        <dgm:presLayoutVars>
          <dgm:chMax val="7"/>
          <dgm:dir/>
          <dgm:resizeHandles val="exact"/>
        </dgm:presLayoutVars>
      </dgm:prSet>
      <dgm:spPr/>
    </dgm:pt>
    <dgm:pt modelId="{0D28637C-3E9F-4051-A446-F97B243FDA5D}" type="pres">
      <dgm:prSet presAssocID="{4C21DD12-CAED-41B4-A6BC-F18CC7F00670}" presName="wedge1" presStyleLbl="node1" presStyleIdx="0" presStyleCnt="4" custLinFactNeighborX="-4591" custLinFactNeighborY="4419"/>
      <dgm:spPr/>
    </dgm:pt>
    <dgm:pt modelId="{80FC7691-A623-4B4A-9F9D-34F6C9AB9562}" type="pres">
      <dgm:prSet presAssocID="{4C21DD12-CAED-41B4-A6BC-F18CC7F00670}" presName="wedge1Tx" presStyleLbl="node1" presStyleIdx="0" presStyleCnt="4">
        <dgm:presLayoutVars>
          <dgm:chMax val="0"/>
          <dgm:chPref val="0"/>
          <dgm:bulletEnabled val="1"/>
        </dgm:presLayoutVars>
      </dgm:prSet>
      <dgm:spPr/>
    </dgm:pt>
    <dgm:pt modelId="{32D14529-91B6-485F-8160-C5B07B8F09D2}" type="pres">
      <dgm:prSet presAssocID="{4C21DD12-CAED-41B4-A6BC-F18CC7F00670}" presName="wedge2" presStyleLbl="node1" presStyleIdx="1" presStyleCnt="4"/>
      <dgm:spPr/>
    </dgm:pt>
    <dgm:pt modelId="{E6A2FCC0-8A2D-457A-BE5B-75C1E68DAA82}" type="pres">
      <dgm:prSet presAssocID="{4C21DD12-CAED-41B4-A6BC-F18CC7F00670}" presName="wedge2Tx" presStyleLbl="node1" presStyleIdx="1" presStyleCnt="4">
        <dgm:presLayoutVars>
          <dgm:chMax val="0"/>
          <dgm:chPref val="0"/>
          <dgm:bulletEnabled val="1"/>
        </dgm:presLayoutVars>
      </dgm:prSet>
      <dgm:spPr/>
    </dgm:pt>
    <dgm:pt modelId="{235321C5-4FCE-47AF-8D39-ECC6D5E85D53}" type="pres">
      <dgm:prSet presAssocID="{4C21DD12-CAED-41B4-A6BC-F18CC7F00670}" presName="wedge3" presStyleLbl="node1" presStyleIdx="2" presStyleCnt="4"/>
      <dgm:spPr/>
    </dgm:pt>
    <dgm:pt modelId="{2F55B022-CE05-40D4-9AC7-722A96B485E9}" type="pres">
      <dgm:prSet presAssocID="{4C21DD12-CAED-41B4-A6BC-F18CC7F00670}" presName="wedge3Tx" presStyleLbl="node1" presStyleIdx="2" presStyleCnt="4">
        <dgm:presLayoutVars>
          <dgm:chMax val="0"/>
          <dgm:chPref val="0"/>
          <dgm:bulletEnabled val="1"/>
        </dgm:presLayoutVars>
      </dgm:prSet>
      <dgm:spPr/>
    </dgm:pt>
    <dgm:pt modelId="{2D1E1385-22F7-46DB-9975-763E492FD29F}" type="pres">
      <dgm:prSet presAssocID="{4C21DD12-CAED-41B4-A6BC-F18CC7F00670}" presName="wedge4" presStyleLbl="node1" presStyleIdx="3" presStyleCnt="4"/>
      <dgm:spPr/>
    </dgm:pt>
    <dgm:pt modelId="{8B08890E-4B33-4D7B-900D-F77F0D2F747A}" type="pres">
      <dgm:prSet presAssocID="{4C21DD12-CAED-41B4-A6BC-F18CC7F00670}" presName="wedge4Tx" presStyleLbl="node1" presStyleIdx="3" presStyleCnt="4">
        <dgm:presLayoutVars>
          <dgm:chMax val="0"/>
          <dgm:chPref val="0"/>
          <dgm:bulletEnabled val="1"/>
        </dgm:presLayoutVars>
      </dgm:prSet>
      <dgm:spPr/>
    </dgm:pt>
  </dgm:ptLst>
  <dgm:cxnLst>
    <dgm:cxn modelId="{1034B617-4FD7-49EE-A42E-46BD723CEABC}" type="presOf" srcId="{143BA786-7C2C-4A64-B5BF-1F6704B8AF48}" destId="{80FC7691-A623-4B4A-9F9D-34F6C9AB9562}" srcOrd="1" destOrd="0" presId="urn:microsoft.com/office/officeart/2005/8/layout/chart3"/>
    <dgm:cxn modelId="{3D436E35-73BF-4977-A670-4200C7D8C0E1}" type="presOf" srcId="{9880D7A3-0595-46E7-89C6-E714A6264A64}" destId="{E6A2FCC0-8A2D-457A-BE5B-75C1E68DAA82}" srcOrd="1" destOrd="0" presId="urn:microsoft.com/office/officeart/2005/8/layout/chart3"/>
    <dgm:cxn modelId="{1B94B63B-4BD2-48D8-9C9E-CD43BEEBF3F3}" type="presOf" srcId="{613095DC-6612-4D1D-BC48-DF79A4E61043}" destId="{2D1E1385-22F7-46DB-9975-763E492FD29F}" srcOrd="0" destOrd="0" presId="urn:microsoft.com/office/officeart/2005/8/layout/chart3"/>
    <dgm:cxn modelId="{A7765158-FBA7-437F-8C19-371417378C10}" type="presOf" srcId="{143BA786-7C2C-4A64-B5BF-1F6704B8AF48}" destId="{0D28637C-3E9F-4051-A446-F97B243FDA5D}" srcOrd="0" destOrd="0" presId="urn:microsoft.com/office/officeart/2005/8/layout/chart3"/>
    <dgm:cxn modelId="{3AA8B783-40B3-449F-8972-B58E762363F5}" srcId="{4C21DD12-CAED-41B4-A6BC-F18CC7F00670}" destId="{8B34D39D-C699-48AC-B9EE-BA271DA09A0A}" srcOrd="2" destOrd="0" parTransId="{EF39EAEB-51C0-4574-A21A-042518977DC3}" sibTransId="{547772B5-2CFA-4DF6-BA45-4C68FA1A21BA}"/>
    <dgm:cxn modelId="{918A0293-1B93-4DEF-84E6-C1C10A6588F4}" type="presOf" srcId="{8B34D39D-C699-48AC-B9EE-BA271DA09A0A}" destId="{2F55B022-CE05-40D4-9AC7-722A96B485E9}" srcOrd="1" destOrd="0" presId="urn:microsoft.com/office/officeart/2005/8/layout/chart3"/>
    <dgm:cxn modelId="{D6D12EA2-7B1F-4D66-9269-64BE9492906C}" srcId="{4C21DD12-CAED-41B4-A6BC-F18CC7F00670}" destId="{9880D7A3-0595-46E7-89C6-E714A6264A64}" srcOrd="1" destOrd="0" parTransId="{84851160-3CF2-46B8-BC02-F78363CC27A6}" sibTransId="{AAAB876E-7EA2-449F-8E12-FD18E74DA645}"/>
    <dgm:cxn modelId="{819620A6-D35F-4971-BE1F-4DDA44810E6A}" srcId="{4C21DD12-CAED-41B4-A6BC-F18CC7F00670}" destId="{143BA786-7C2C-4A64-B5BF-1F6704B8AF48}" srcOrd="0" destOrd="0" parTransId="{E0A66DD2-AAF9-4785-AD36-153EC0309192}" sibTransId="{5EE62855-49A1-424E-984D-931ADBC16149}"/>
    <dgm:cxn modelId="{73033DCD-CAF8-458F-9BF1-D895BD05FDEC}" type="presOf" srcId="{4C21DD12-CAED-41B4-A6BC-F18CC7F00670}" destId="{13F0CC40-AE55-45A2-B0C0-B26C4041BA33}" srcOrd="0" destOrd="0" presId="urn:microsoft.com/office/officeart/2005/8/layout/chart3"/>
    <dgm:cxn modelId="{B74FB2CE-7C9B-40C0-B517-ACB26B154E77}" type="presOf" srcId="{9880D7A3-0595-46E7-89C6-E714A6264A64}" destId="{32D14529-91B6-485F-8160-C5B07B8F09D2}" srcOrd="0" destOrd="0" presId="urn:microsoft.com/office/officeart/2005/8/layout/chart3"/>
    <dgm:cxn modelId="{5BF02DD1-4719-4079-81B8-269D8649BDC6}" srcId="{4C21DD12-CAED-41B4-A6BC-F18CC7F00670}" destId="{613095DC-6612-4D1D-BC48-DF79A4E61043}" srcOrd="3" destOrd="0" parTransId="{5AB96418-290E-4A1A-A93D-01D3703E0B03}" sibTransId="{C0E5E675-2040-4096-B934-8B8227D7545A}"/>
    <dgm:cxn modelId="{DE5A16D6-1280-4672-B612-162BD4F5988E}" type="presOf" srcId="{613095DC-6612-4D1D-BC48-DF79A4E61043}" destId="{8B08890E-4B33-4D7B-900D-F77F0D2F747A}" srcOrd="1" destOrd="0" presId="urn:microsoft.com/office/officeart/2005/8/layout/chart3"/>
    <dgm:cxn modelId="{27E26CF6-542D-4CE3-A0CB-76C25F543607}" type="presOf" srcId="{8B34D39D-C699-48AC-B9EE-BA271DA09A0A}" destId="{235321C5-4FCE-47AF-8D39-ECC6D5E85D53}" srcOrd="0" destOrd="0" presId="urn:microsoft.com/office/officeart/2005/8/layout/chart3"/>
    <dgm:cxn modelId="{14BF6B00-3453-431E-93F8-EEA47865D300}" type="presParOf" srcId="{13F0CC40-AE55-45A2-B0C0-B26C4041BA33}" destId="{0D28637C-3E9F-4051-A446-F97B243FDA5D}" srcOrd="0" destOrd="0" presId="urn:microsoft.com/office/officeart/2005/8/layout/chart3"/>
    <dgm:cxn modelId="{36BADD7E-BC62-414A-AA91-4F816508F02B}" type="presParOf" srcId="{13F0CC40-AE55-45A2-B0C0-B26C4041BA33}" destId="{80FC7691-A623-4B4A-9F9D-34F6C9AB9562}" srcOrd="1" destOrd="0" presId="urn:microsoft.com/office/officeart/2005/8/layout/chart3"/>
    <dgm:cxn modelId="{4ABAB2AF-1296-4C4F-83EB-9C7E5329A925}" type="presParOf" srcId="{13F0CC40-AE55-45A2-B0C0-B26C4041BA33}" destId="{32D14529-91B6-485F-8160-C5B07B8F09D2}" srcOrd="2" destOrd="0" presId="urn:microsoft.com/office/officeart/2005/8/layout/chart3"/>
    <dgm:cxn modelId="{CFA729C7-F0DC-4EBE-812B-7A908AE02CF8}" type="presParOf" srcId="{13F0CC40-AE55-45A2-B0C0-B26C4041BA33}" destId="{E6A2FCC0-8A2D-457A-BE5B-75C1E68DAA82}" srcOrd="3" destOrd="0" presId="urn:microsoft.com/office/officeart/2005/8/layout/chart3"/>
    <dgm:cxn modelId="{7A89FF99-E9B9-4166-9619-8791ACCFB909}" type="presParOf" srcId="{13F0CC40-AE55-45A2-B0C0-B26C4041BA33}" destId="{235321C5-4FCE-47AF-8D39-ECC6D5E85D53}" srcOrd="4" destOrd="0" presId="urn:microsoft.com/office/officeart/2005/8/layout/chart3"/>
    <dgm:cxn modelId="{D62ABAA7-8954-475D-9443-C65D40874CBA}" type="presParOf" srcId="{13F0CC40-AE55-45A2-B0C0-B26C4041BA33}" destId="{2F55B022-CE05-40D4-9AC7-722A96B485E9}" srcOrd="5" destOrd="0" presId="urn:microsoft.com/office/officeart/2005/8/layout/chart3"/>
    <dgm:cxn modelId="{FE537A90-E0FD-4DA7-A498-E11AC231800B}" type="presParOf" srcId="{13F0CC40-AE55-45A2-B0C0-B26C4041BA33}" destId="{2D1E1385-22F7-46DB-9975-763E492FD29F}" srcOrd="6" destOrd="0" presId="urn:microsoft.com/office/officeart/2005/8/layout/chart3"/>
    <dgm:cxn modelId="{DC14CDC4-AB35-421C-8215-B074519DABE6}" type="presParOf" srcId="{13F0CC40-AE55-45A2-B0C0-B26C4041BA33}" destId="{8B08890E-4B33-4D7B-900D-F77F0D2F747A}"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6F8F1-9A22-4035-999C-2DA20FFF96C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lt-LT"/>
        </a:p>
      </dgm:t>
    </dgm:pt>
    <dgm:pt modelId="{6FA1924C-F654-4E21-8375-DEA105FF6FE1}">
      <dgm:prSet phldrT="[Text]" custT="1"/>
      <dgm:spPr>
        <a:solidFill>
          <a:schemeClr val="tx2">
            <a:lumMod val="40000"/>
            <a:lumOff val="60000"/>
          </a:schemeClr>
        </a:solidFill>
      </dgm:spPr>
      <dgm:t>
        <a:bodyPr/>
        <a:lstStyle/>
        <a:p>
          <a:r>
            <a:rPr lang="lt-LT" sz="2000">
              <a:solidFill>
                <a:schemeClr val="tx1"/>
              </a:solidFill>
            </a:rPr>
            <a:t>Savižudybių prevencija</a:t>
          </a:r>
        </a:p>
      </dgm:t>
    </dgm:pt>
    <dgm:pt modelId="{4F823ADE-1E68-4449-A6B7-AE60630893EC}" type="parTrans" cxnId="{D618BF03-E2D8-4B98-9D88-8175811479F4}">
      <dgm:prSet/>
      <dgm:spPr/>
      <dgm:t>
        <a:bodyPr/>
        <a:lstStyle/>
        <a:p>
          <a:endParaRPr lang="lt-LT"/>
        </a:p>
      </dgm:t>
    </dgm:pt>
    <dgm:pt modelId="{83BECB12-CBEB-4145-8DFE-C89A077D30F7}" type="sibTrans" cxnId="{D618BF03-E2D8-4B98-9D88-8175811479F4}">
      <dgm:prSet/>
      <dgm:spPr/>
      <dgm:t>
        <a:bodyPr/>
        <a:lstStyle/>
        <a:p>
          <a:endParaRPr lang="lt-LT"/>
        </a:p>
      </dgm:t>
    </dgm:pt>
    <dgm:pt modelId="{EFB447B9-D1D7-4B65-B765-94A4E0960021}">
      <dgm:prSet phldrT="[Text]" custT="1"/>
      <dgm:spPr>
        <a:solidFill>
          <a:schemeClr val="tx2">
            <a:lumMod val="40000"/>
            <a:lumOff val="60000"/>
          </a:schemeClr>
        </a:solidFill>
      </dgm:spPr>
      <dgm:t>
        <a:bodyPr/>
        <a:lstStyle/>
        <a:p>
          <a:r>
            <a:rPr lang="lt-LT" sz="2000">
              <a:solidFill>
                <a:schemeClr val="tx1"/>
              </a:solidFill>
            </a:rPr>
            <a:t>Priklausomybės ligų gydymas</a:t>
          </a:r>
        </a:p>
      </dgm:t>
    </dgm:pt>
    <dgm:pt modelId="{52D288FF-5459-4D29-BC19-9E31ED6A4247}" type="parTrans" cxnId="{7BC27D10-C992-488B-A596-8CF966B35751}">
      <dgm:prSet/>
      <dgm:spPr/>
      <dgm:t>
        <a:bodyPr/>
        <a:lstStyle/>
        <a:p>
          <a:endParaRPr lang="lt-LT"/>
        </a:p>
      </dgm:t>
    </dgm:pt>
    <dgm:pt modelId="{DE5FC514-2468-491D-9E63-0F8872853D31}" type="sibTrans" cxnId="{7BC27D10-C992-488B-A596-8CF966B35751}">
      <dgm:prSet/>
      <dgm:spPr/>
      <dgm:t>
        <a:bodyPr/>
        <a:lstStyle/>
        <a:p>
          <a:endParaRPr lang="lt-LT"/>
        </a:p>
      </dgm:t>
    </dgm:pt>
    <dgm:pt modelId="{874EFD1C-842E-4E95-A7B2-19A719C0DA1C}">
      <dgm:prSet phldrT="[Text]" custT="1"/>
      <dgm:spPr>
        <a:solidFill>
          <a:schemeClr val="tx2">
            <a:lumMod val="40000"/>
            <a:lumOff val="60000"/>
          </a:schemeClr>
        </a:solidFill>
      </dgm:spPr>
      <dgm:t>
        <a:bodyPr/>
        <a:lstStyle/>
        <a:p>
          <a:r>
            <a:rPr lang="lt-LT" sz="2000">
              <a:solidFill>
                <a:schemeClr val="tx1"/>
              </a:solidFill>
            </a:rPr>
            <a:t>Vaikų ir paauglių paslaugos</a:t>
          </a:r>
        </a:p>
      </dgm:t>
    </dgm:pt>
    <dgm:pt modelId="{87C23EFB-9D90-45F7-81D4-B82569DA843E}" type="parTrans" cxnId="{E0C7F54F-CB6D-486F-9C03-BC773656D3F6}">
      <dgm:prSet/>
      <dgm:spPr/>
      <dgm:t>
        <a:bodyPr/>
        <a:lstStyle/>
        <a:p>
          <a:endParaRPr lang="lt-LT"/>
        </a:p>
      </dgm:t>
    </dgm:pt>
    <dgm:pt modelId="{AC223086-90C8-4E6D-823E-0DE167E92BE2}" type="sibTrans" cxnId="{E0C7F54F-CB6D-486F-9C03-BC773656D3F6}">
      <dgm:prSet/>
      <dgm:spPr/>
      <dgm:t>
        <a:bodyPr/>
        <a:lstStyle/>
        <a:p>
          <a:endParaRPr lang="lt-LT"/>
        </a:p>
      </dgm:t>
    </dgm:pt>
    <dgm:pt modelId="{742B3ECC-09B3-4238-AFDE-1E33600C4EC2}" type="pres">
      <dgm:prSet presAssocID="{9CF6F8F1-9A22-4035-999C-2DA20FFF96C9}" presName="diagram" presStyleCnt="0">
        <dgm:presLayoutVars>
          <dgm:dir/>
          <dgm:resizeHandles val="exact"/>
        </dgm:presLayoutVars>
      </dgm:prSet>
      <dgm:spPr/>
    </dgm:pt>
    <dgm:pt modelId="{4B8F8C69-FC52-49F0-BA59-2660BE83B315}" type="pres">
      <dgm:prSet presAssocID="{6FA1924C-F654-4E21-8375-DEA105FF6FE1}" presName="node" presStyleLbl="node1" presStyleIdx="0" presStyleCnt="3" custScaleX="199019">
        <dgm:presLayoutVars>
          <dgm:bulletEnabled val="1"/>
        </dgm:presLayoutVars>
      </dgm:prSet>
      <dgm:spPr/>
    </dgm:pt>
    <dgm:pt modelId="{D4AF2FAF-0CC9-4743-8831-BEA8232D8054}" type="pres">
      <dgm:prSet presAssocID="{83BECB12-CBEB-4145-8DFE-C89A077D30F7}" presName="sibTrans" presStyleCnt="0"/>
      <dgm:spPr/>
    </dgm:pt>
    <dgm:pt modelId="{690B8E90-F7C9-4CFC-883B-417AE782E7BC}" type="pres">
      <dgm:prSet presAssocID="{EFB447B9-D1D7-4B65-B765-94A4E0960021}" presName="node" presStyleLbl="node1" presStyleIdx="1" presStyleCnt="3" custScaleX="199019">
        <dgm:presLayoutVars>
          <dgm:bulletEnabled val="1"/>
        </dgm:presLayoutVars>
      </dgm:prSet>
      <dgm:spPr/>
    </dgm:pt>
    <dgm:pt modelId="{63131816-2971-4ECD-9D3B-FE3DD515BF97}" type="pres">
      <dgm:prSet presAssocID="{DE5FC514-2468-491D-9E63-0F8872853D31}" presName="sibTrans" presStyleCnt="0"/>
      <dgm:spPr/>
    </dgm:pt>
    <dgm:pt modelId="{B1CD368A-909D-43C4-A444-E749B7CA3B1E}" type="pres">
      <dgm:prSet presAssocID="{874EFD1C-842E-4E95-A7B2-19A719C0DA1C}" presName="node" presStyleLbl="node1" presStyleIdx="2" presStyleCnt="3" custScaleX="199019">
        <dgm:presLayoutVars>
          <dgm:bulletEnabled val="1"/>
        </dgm:presLayoutVars>
      </dgm:prSet>
      <dgm:spPr/>
    </dgm:pt>
  </dgm:ptLst>
  <dgm:cxnLst>
    <dgm:cxn modelId="{D618BF03-E2D8-4B98-9D88-8175811479F4}" srcId="{9CF6F8F1-9A22-4035-999C-2DA20FFF96C9}" destId="{6FA1924C-F654-4E21-8375-DEA105FF6FE1}" srcOrd="0" destOrd="0" parTransId="{4F823ADE-1E68-4449-A6B7-AE60630893EC}" sibTransId="{83BECB12-CBEB-4145-8DFE-C89A077D30F7}"/>
    <dgm:cxn modelId="{7BC27D10-C992-488B-A596-8CF966B35751}" srcId="{9CF6F8F1-9A22-4035-999C-2DA20FFF96C9}" destId="{EFB447B9-D1D7-4B65-B765-94A4E0960021}" srcOrd="1" destOrd="0" parTransId="{52D288FF-5459-4D29-BC19-9E31ED6A4247}" sibTransId="{DE5FC514-2468-491D-9E63-0F8872853D31}"/>
    <dgm:cxn modelId="{CC01F930-AED0-4C48-B0D7-AAD41BCC25FB}" type="presOf" srcId="{EFB447B9-D1D7-4B65-B765-94A4E0960021}" destId="{690B8E90-F7C9-4CFC-883B-417AE782E7BC}" srcOrd="0" destOrd="0" presId="urn:microsoft.com/office/officeart/2005/8/layout/default"/>
    <dgm:cxn modelId="{A8395734-AD4C-4739-B7BA-36212E922389}" type="presOf" srcId="{6FA1924C-F654-4E21-8375-DEA105FF6FE1}" destId="{4B8F8C69-FC52-49F0-BA59-2660BE83B315}" srcOrd="0" destOrd="0" presId="urn:microsoft.com/office/officeart/2005/8/layout/default"/>
    <dgm:cxn modelId="{75109136-A417-401F-A89A-A5596FB3B2F6}" type="presOf" srcId="{9CF6F8F1-9A22-4035-999C-2DA20FFF96C9}" destId="{742B3ECC-09B3-4238-AFDE-1E33600C4EC2}" srcOrd="0" destOrd="0" presId="urn:microsoft.com/office/officeart/2005/8/layout/default"/>
    <dgm:cxn modelId="{E0C7F54F-CB6D-486F-9C03-BC773656D3F6}" srcId="{9CF6F8F1-9A22-4035-999C-2DA20FFF96C9}" destId="{874EFD1C-842E-4E95-A7B2-19A719C0DA1C}" srcOrd="2" destOrd="0" parTransId="{87C23EFB-9D90-45F7-81D4-B82569DA843E}" sibTransId="{AC223086-90C8-4E6D-823E-0DE167E92BE2}"/>
    <dgm:cxn modelId="{EDE37EE8-CEB3-4900-8AF4-6CEBC70F61A1}" type="presOf" srcId="{874EFD1C-842E-4E95-A7B2-19A719C0DA1C}" destId="{B1CD368A-909D-43C4-A444-E749B7CA3B1E}" srcOrd="0" destOrd="0" presId="urn:microsoft.com/office/officeart/2005/8/layout/default"/>
    <dgm:cxn modelId="{C8195998-4475-4467-B853-05A1457BC73D}" type="presParOf" srcId="{742B3ECC-09B3-4238-AFDE-1E33600C4EC2}" destId="{4B8F8C69-FC52-49F0-BA59-2660BE83B315}" srcOrd="0" destOrd="0" presId="urn:microsoft.com/office/officeart/2005/8/layout/default"/>
    <dgm:cxn modelId="{8C6A460C-EC43-4B1E-B590-DBEA186375CD}" type="presParOf" srcId="{742B3ECC-09B3-4238-AFDE-1E33600C4EC2}" destId="{D4AF2FAF-0CC9-4743-8831-BEA8232D8054}" srcOrd="1" destOrd="0" presId="urn:microsoft.com/office/officeart/2005/8/layout/default"/>
    <dgm:cxn modelId="{2F22B840-ADE8-4629-A21F-158D6710E1EA}" type="presParOf" srcId="{742B3ECC-09B3-4238-AFDE-1E33600C4EC2}" destId="{690B8E90-F7C9-4CFC-883B-417AE782E7BC}" srcOrd="2" destOrd="0" presId="urn:microsoft.com/office/officeart/2005/8/layout/default"/>
    <dgm:cxn modelId="{2D49A779-DA6C-4E05-A061-D59521F78CDF}" type="presParOf" srcId="{742B3ECC-09B3-4238-AFDE-1E33600C4EC2}" destId="{63131816-2971-4ECD-9D3B-FE3DD515BF97}" srcOrd="3" destOrd="0" presId="urn:microsoft.com/office/officeart/2005/8/layout/default"/>
    <dgm:cxn modelId="{C97A3A9A-80D3-4BDD-A3B6-39D44D14534F}" type="presParOf" srcId="{742B3ECC-09B3-4238-AFDE-1E33600C4EC2}" destId="{B1CD368A-909D-43C4-A444-E749B7CA3B1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C1C0C54-695E-444B-8FD0-5E01B6B9A29F}"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lt-LT"/>
        </a:p>
      </dgm:t>
    </dgm:pt>
    <dgm:pt modelId="{0977BFC4-9EA1-4928-AA9A-ED0B2BD14D1F}">
      <dgm:prSet/>
      <dgm:spPr/>
      <dgm:t>
        <a:bodyPr/>
        <a:lstStyle/>
        <a:p>
          <a:r>
            <a:rPr lang="lt-LT" dirty="0">
              <a:solidFill>
                <a:schemeClr val="tx1"/>
              </a:solidFill>
            </a:rPr>
            <a:t>specializuota ambulatorinė gydymo ir intensyvios psichikos sveikatos priežiūros paslauga</a:t>
          </a:r>
        </a:p>
      </dgm:t>
    </dgm:pt>
    <dgm:pt modelId="{FC83DC73-FE09-4611-9904-A1675D34AE16}" type="parTrans" cxnId="{5CAE567B-3210-4E2E-84F7-4A7B3A014500}">
      <dgm:prSet/>
      <dgm:spPr/>
      <dgm:t>
        <a:bodyPr/>
        <a:lstStyle/>
        <a:p>
          <a:endParaRPr lang="lt-LT"/>
        </a:p>
      </dgm:t>
    </dgm:pt>
    <dgm:pt modelId="{8927A0FA-9248-426F-AC6D-B442BA4EF5D4}" type="sibTrans" cxnId="{5CAE567B-3210-4E2E-84F7-4A7B3A014500}">
      <dgm:prSet/>
      <dgm:spPr/>
      <dgm:t>
        <a:bodyPr/>
        <a:lstStyle/>
        <a:p>
          <a:endParaRPr lang="lt-LT"/>
        </a:p>
      </dgm:t>
    </dgm:pt>
    <dgm:pt modelId="{C28FAFC9-EC9D-4469-8A99-CF5540C206E5}">
      <dgm:prSet/>
      <dgm:spPr/>
      <dgm:t>
        <a:bodyPr/>
        <a:lstStyle/>
        <a:p>
          <a:r>
            <a:rPr lang="lt-LT" dirty="0">
              <a:solidFill>
                <a:schemeClr val="tx1"/>
              </a:solidFill>
            </a:rPr>
            <a:t>Skirta sunkiomis psichikos ligomis sergantiems asmenims </a:t>
          </a:r>
        </a:p>
      </dgm:t>
    </dgm:pt>
    <dgm:pt modelId="{9DCACE1F-A9A9-46BF-93D8-A02C2A4E92C2}" type="parTrans" cxnId="{F9D02AFA-FCE1-42E1-A00F-AB54ED357154}">
      <dgm:prSet/>
      <dgm:spPr/>
      <dgm:t>
        <a:bodyPr/>
        <a:lstStyle/>
        <a:p>
          <a:endParaRPr lang="lt-LT"/>
        </a:p>
      </dgm:t>
    </dgm:pt>
    <dgm:pt modelId="{545AE3D5-D31C-4B66-8DA5-9AE2CB5DCE84}" type="sibTrans" cxnId="{F9D02AFA-FCE1-42E1-A00F-AB54ED357154}">
      <dgm:prSet/>
      <dgm:spPr/>
      <dgm:t>
        <a:bodyPr/>
        <a:lstStyle/>
        <a:p>
          <a:endParaRPr lang="lt-LT"/>
        </a:p>
      </dgm:t>
    </dgm:pt>
    <dgm:pt modelId="{0C7DC9CA-8CAB-4526-8A1F-589E77D41D74}">
      <dgm:prSet/>
      <dgm:spPr/>
      <dgm:t>
        <a:bodyPr/>
        <a:lstStyle/>
        <a:p>
          <a:r>
            <a:rPr lang="lt-LT">
              <a:solidFill>
                <a:schemeClr val="tx1"/>
              </a:solidFill>
            </a:rPr>
            <a:t>teikiama tarpdisciplininės specialistų komandos</a:t>
          </a:r>
        </a:p>
      </dgm:t>
    </dgm:pt>
    <dgm:pt modelId="{006A7993-E9F1-4AD1-A71F-1FBD7BA09706}" type="parTrans" cxnId="{D40B1C4A-8A26-4AB7-8519-AAF84832FA6A}">
      <dgm:prSet/>
      <dgm:spPr/>
      <dgm:t>
        <a:bodyPr/>
        <a:lstStyle/>
        <a:p>
          <a:endParaRPr lang="lt-LT"/>
        </a:p>
      </dgm:t>
    </dgm:pt>
    <dgm:pt modelId="{25804879-527D-4E22-A9E7-2A712776B57F}" type="sibTrans" cxnId="{D40B1C4A-8A26-4AB7-8519-AAF84832FA6A}">
      <dgm:prSet/>
      <dgm:spPr/>
      <dgm:t>
        <a:bodyPr/>
        <a:lstStyle/>
        <a:p>
          <a:endParaRPr lang="lt-LT"/>
        </a:p>
      </dgm:t>
    </dgm:pt>
    <dgm:pt modelId="{A41C0D20-28C6-4661-933C-302F42F9D906}">
      <dgm:prSet/>
      <dgm:spPr/>
      <dgm:t>
        <a:bodyPr/>
        <a:lstStyle/>
        <a:p>
          <a:r>
            <a:rPr lang="lt-LT" dirty="0">
              <a:solidFill>
                <a:schemeClr val="tx1"/>
              </a:solidFill>
            </a:rPr>
            <a:t>asmens gyvenamojoje vietoje, bendruomenėje ar asmens sveikatos priežiūros įstaigoje</a:t>
          </a:r>
        </a:p>
      </dgm:t>
    </dgm:pt>
    <dgm:pt modelId="{6E4F93E1-CC75-43A4-9BF6-BA7B57DDB336}" type="parTrans" cxnId="{E0D5C39B-C486-433B-87AD-C7A600E13D01}">
      <dgm:prSet/>
      <dgm:spPr/>
      <dgm:t>
        <a:bodyPr/>
        <a:lstStyle/>
        <a:p>
          <a:endParaRPr lang="lt-LT"/>
        </a:p>
      </dgm:t>
    </dgm:pt>
    <dgm:pt modelId="{0FCE6946-0DA5-4EA8-A812-BB32F95DC694}" type="sibTrans" cxnId="{E0D5C39B-C486-433B-87AD-C7A600E13D01}">
      <dgm:prSet/>
      <dgm:spPr/>
      <dgm:t>
        <a:bodyPr/>
        <a:lstStyle/>
        <a:p>
          <a:endParaRPr lang="lt-LT"/>
        </a:p>
      </dgm:t>
    </dgm:pt>
    <dgm:pt modelId="{BDE6D163-654F-4F4B-AAEA-816D82EAAA3E}">
      <dgm:prSet/>
      <dgm:spPr/>
      <dgm:t>
        <a:bodyPr/>
        <a:lstStyle/>
        <a:p>
          <a:r>
            <a:rPr lang="lt-LT" dirty="0">
              <a:solidFill>
                <a:schemeClr val="tx1"/>
              </a:solidFill>
            </a:rPr>
            <a:t>siekiant paciento sveikimo ir atsigavimo tikslų</a:t>
          </a:r>
        </a:p>
      </dgm:t>
    </dgm:pt>
    <dgm:pt modelId="{E648AB95-AD24-4B61-8000-B50368094E77}" type="parTrans" cxnId="{81D166A8-730E-404B-BDFA-76BC1B3324D2}">
      <dgm:prSet/>
      <dgm:spPr/>
      <dgm:t>
        <a:bodyPr/>
        <a:lstStyle/>
        <a:p>
          <a:endParaRPr lang="lt-LT"/>
        </a:p>
      </dgm:t>
    </dgm:pt>
    <dgm:pt modelId="{60F2FC7F-C29A-4620-82AE-52A34337FDBF}" type="sibTrans" cxnId="{81D166A8-730E-404B-BDFA-76BC1B3324D2}">
      <dgm:prSet/>
      <dgm:spPr/>
      <dgm:t>
        <a:bodyPr/>
        <a:lstStyle/>
        <a:p>
          <a:endParaRPr lang="lt-LT"/>
        </a:p>
      </dgm:t>
    </dgm:pt>
    <dgm:pt modelId="{FF672C88-EAE1-4608-A54F-CAD39762017B}" type="pres">
      <dgm:prSet presAssocID="{EC1C0C54-695E-444B-8FD0-5E01B6B9A29F}" presName="linear" presStyleCnt="0">
        <dgm:presLayoutVars>
          <dgm:animLvl val="lvl"/>
          <dgm:resizeHandles val="exact"/>
        </dgm:presLayoutVars>
      </dgm:prSet>
      <dgm:spPr/>
    </dgm:pt>
    <dgm:pt modelId="{E1835FF9-E4F5-46D6-B301-C59DA013E503}" type="pres">
      <dgm:prSet presAssocID="{0977BFC4-9EA1-4928-AA9A-ED0B2BD14D1F}" presName="parentText" presStyleLbl="node1" presStyleIdx="0" presStyleCnt="5">
        <dgm:presLayoutVars>
          <dgm:chMax val="0"/>
          <dgm:bulletEnabled val="1"/>
        </dgm:presLayoutVars>
      </dgm:prSet>
      <dgm:spPr/>
    </dgm:pt>
    <dgm:pt modelId="{8C215E19-1CCC-4AF7-8613-E1736B813F11}" type="pres">
      <dgm:prSet presAssocID="{8927A0FA-9248-426F-AC6D-B442BA4EF5D4}" presName="spacer" presStyleCnt="0"/>
      <dgm:spPr/>
    </dgm:pt>
    <dgm:pt modelId="{909DB544-800A-4318-91EB-DFA8926FA232}" type="pres">
      <dgm:prSet presAssocID="{C28FAFC9-EC9D-4469-8A99-CF5540C206E5}" presName="parentText" presStyleLbl="node1" presStyleIdx="1" presStyleCnt="5">
        <dgm:presLayoutVars>
          <dgm:chMax val="0"/>
          <dgm:bulletEnabled val="1"/>
        </dgm:presLayoutVars>
      </dgm:prSet>
      <dgm:spPr/>
    </dgm:pt>
    <dgm:pt modelId="{4DD192FC-57A5-4DA3-AFBA-639A9EDC9AA9}" type="pres">
      <dgm:prSet presAssocID="{545AE3D5-D31C-4B66-8DA5-9AE2CB5DCE84}" presName="spacer" presStyleCnt="0"/>
      <dgm:spPr/>
    </dgm:pt>
    <dgm:pt modelId="{7007A081-53B4-4AEE-957D-6C74D504547E}" type="pres">
      <dgm:prSet presAssocID="{0C7DC9CA-8CAB-4526-8A1F-589E77D41D74}" presName="parentText" presStyleLbl="node1" presStyleIdx="2" presStyleCnt="5">
        <dgm:presLayoutVars>
          <dgm:chMax val="0"/>
          <dgm:bulletEnabled val="1"/>
        </dgm:presLayoutVars>
      </dgm:prSet>
      <dgm:spPr/>
    </dgm:pt>
    <dgm:pt modelId="{1AB519CD-97FE-4B9A-8FE9-27CF48B49000}" type="pres">
      <dgm:prSet presAssocID="{25804879-527D-4E22-A9E7-2A712776B57F}" presName="spacer" presStyleCnt="0"/>
      <dgm:spPr/>
    </dgm:pt>
    <dgm:pt modelId="{6DA89C94-14FA-4633-BBD1-DCD25369AFE9}" type="pres">
      <dgm:prSet presAssocID="{A41C0D20-28C6-4661-933C-302F42F9D906}" presName="parentText" presStyleLbl="node1" presStyleIdx="3" presStyleCnt="5">
        <dgm:presLayoutVars>
          <dgm:chMax val="0"/>
          <dgm:bulletEnabled val="1"/>
        </dgm:presLayoutVars>
      </dgm:prSet>
      <dgm:spPr/>
    </dgm:pt>
    <dgm:pt modelId="{45C5BE34-29BE-4F7F-A01E-327C062ADAEE}" type="pres">
      <dgm:prSet presAssocID="{0FCE6946-0DA5-4EA8-A812-BB32F95DC694}" presName="spacer" presStyleCnt="0"/>
      <dgm:spPr/>
    </dgm:pt>
    <dgm:pt modelId="{2106448E-9928-4D4C-9752-537DD536254E}" type="pres">
      <dgm:prSet presAssocID="{BDE6D163-654F-4F4B-AAEA-816D82EAAA3E}" presName="parentText" presStyleLbl="node1" presStyleIdx="4" presStyleCnt="5">
        <dgm:presLayoutVars>
          <dgm:chMax val="0"/>
          <dgm:bulletEnabled val="1"/>
        </dgm:presLayoutVars>
      </dgm:prSet>
      <dgm:spPr/>
    </dgm:pt>
  </dgm:ptLst>
  <dgm:cxnLst>
    <dgm:cxn modelId="{D40B1C4A-8A26-4AB7-8519-AAF84832FA6A}" srcId="{EC1C0C54-695E-444B-8FD0-5E01B6B9A29F}" destId="{0C7DC9CA-8CAB-4526-8A1F-589E77D41D74}" srcOrd="2" destOrd="0" parTransId="{006A7993-E9F1-4AD1-A71F-1FBD7BA09706}" sibTransId="{25804879-527D-4E22-A9E7-2A712776B57F}"/>
    <dgm:cxn modelId="{7D254B52-6622-4D3A-A50B-CD5703CF3582}" type="presOf" srcId="{EC1C0C54-695E-444B-8FD0-5E01B6B9A29F}" destId="{FF672C88-EAE1-4608-A54F-CAD39762017B}" srcOrd="0" destOrd="0" presId="urn:microsoft.com/office/officeart/2005/8/layout/vList2"/>
    <dgm:cxn modelId="{073B3756-34DB-43D2-9DC3-D48DFCC563D2}" type="presOf" srcId="{A41C0D20-28C6-4661-933C-302F42F9D906}" destId="{6DA89C94-14FA-4633-BBD1-DCD25369AFE9}" srcOrd="0" destOrd="0" presId="urn:microsoft.com/office/officeart/2005/8/layout/vList2"/>
    <dgm:cxn modelId="{5CAE567B-3210-4E2E-84F7-4A7B3A014500}" srcId="{EC1C0C54-695E-444B-8FD0-5E01B6B9A29F}" destId="{0977BFC4-9EA1-4928-AA9A-ED0B2BD14D1F}" srcOrd="0" destOrd="0" parTransId="{FC83DC73-FE09-4611-9904-A1675D34AE16}" sibTransId="{8927A0FA-9248-426F-AC6D-B442BA4EF5D4}"/>
    <dgm:cxn modelId="{B7FF9B97-8BA4-4259-B83D-94F9AD0EA6C0}" type="presOf" srcId="{0C7DC9CA-8CAB-4526-8A1F-589E77D41D74}" destId="{7007A081-53B4-4AEE-957D-6C74D504547E}" srcOrd="0" destOrd="0" presId="urn:microsoft.com/office/officeart/2005/8/layout/vList2"/>
    <dgm:cxn modelId="{E0D5C39B-C486-433B-87AD-C7A600E13D01}" srcId="{EC1C0C54-695E-444B-8FD0-5E01B6B9A29F}" destId="{A41C0D20-28C6-4661-933C-302F42F9D906}" srcOrd="3" destOrd="0" parTransId="{6E4F93E1-CC75-43A4-9BF6-BA7B57DDB336}" sibTransId="{0FCE6946-0DA5-4EA8-A812-BB32F95DC694}"/>
    <dgm:cxn modelId="{81D166A8-730E-404B-BDFA-76BC1B3324D2}" srcId="{EC1C0C54-695E-444B-8FD0-5E01B6B9A29F}" destId="{BDE6D163-654F-4F4B-AAEA-816D82EAAA3E}" srcOrd="4" destOrd="0" parTransId="{E648AB95-AD24-4B61-8000-B50368094E77}" sibTransId="{60F2FC7F-C29A-4620-82AE-52A34337FDBF}"/>
    <dgm:cxn modelId="{452900C3-94A3-468E-94BF-685B761E6957}" type="presOf" srcId="{C28FAFC9-EC9D-4469-8A99-CF5540C206E5}" destId="{909DB544-800A-4318-91EB-DFA8926FA232}" srcOrd="0" destOrd="0" presId="urn:microsoft.com/office/officeart/2005/8/layout/vList2"/>
    <dgm:cxn modelId="{1A116AE2-EA66-4311-8F78-A6E2D0A7DD15}" type="presOf" srcId="{BDE6D163-654F-4F4B-AAEA-816D82EAAA3E}" destId="{2106448E-9928-4D4C-9752-537DD536254E}" srcOrd="0" destOrd="0" presId="urn:microsoft.com/office/officeart/2005/8/layout/vList2"/>
    <dgm:cxn modelId="{938527F8-19FF-429B-B9E6-8CF0039DEBCB}" type="presOf" srcId="{0977BFC4-9EA1-4928-AA9A-ED0B2BD14D1F}" destId="{E1835FF9-E4F5-46D6-B301-C59DA013E503}" srcOrd="0" destOrd="0" presId="urn:microsoft.com/office/officeart/2005/8/layout/vList2"/>
    <dgm:cxn modelId="{F9D02AFA-FCE1-42E1-A00F-AB54ED357154}" srcId="{EC1C0C54-695E-444B-8FD0-5E01B6B9A29F}" destId="{C28FAFC9-EC9D-4469-8A99-CF5540C206E5}" srcOrd="1" destOrd="0" parTransId="{9DCACE1F-A9A9-46BF-93D8-A02C2A4E92C2}" sibTransId="{545AE3D5-D31C-4B66-8DA5-9AE2CB5DCE84}"/>
    <dgm:cxn modelId="{26326E84-A58A-4648-A85A-89E0207CF08C}" type="presParOf" srcId="{FF672C88-EAE1-4608-A54F-CAD39762017B}" destId="{E1835FF9-E4F5-46D6-B301-C59DA013E503}" srcOrd="0" destOrd="0" presId="urn:microsoft.com/office/officeart/2005/8/layout/vList2"/>
    <dgm:cxn modelId="{38091F23-1888-4465-932E-0D679CFB7374}" type="presParOf" srcId="{FF672C88-EAE1-4608-A54F-CAD39762017B}" destId="{8C215E19-1CCC-4AF7-8613-E1736B813F11}" srcOrd="1" destOrd="0" presId="urn:microsoft.com/office/officeart/2005/8/layout/vList2"/>
    <dgm:cxn modelId="{D4876CEA-42AA-47D6-ABF7-85A45869C37F}" type="presParOf" srcId="{FF672C88-EAE1-4608-A54F-CAD39762017B}" destId="{909DB544-800A-4318-91EB-DFA8926FA232}" srcOrd="2" destOrd="0" presId="urn:microsoft.com/office/officeart/2005/8/layout/vList2"/>
    <dgm:cxn modelId="{7E4A2EF3-829F-4EEB-8A6A-D0F8BEC35D95}" type="presParOf" srcId="{FF672C88-EAE1-4608-A54F-CAD39762017B}" destId="{4DD192FC-57A5-4DA3-AFBA-639A9EDC9AA9}" srcOrd="3" destOrd="0" presId="urn:microsoft.com/office/officeart/2005/8/layout/vList2"/>
    <dgm:cxn modelId="{AA888E1E-6B75-422E-9632-D07C387CA589}" type="presParOf" srcId="{FF672C88-EAE1-4608-A54F-CAD39762017B}" destId="{7007A081-53B4-4AEE-957D-6C74D504547E}" srcOrd="4" destOrd="0" presId="urn:microsoft.com/office/officeart/2005/8/layout/vList2"/>
    <dgm:cxn modelId="{73B9389B-53D0-4E6F-B068-5FBD4DCC9219}" type="presParOf" srcId="{FF672C88-EAE1-4608-A54F-CAD39762017B}" destId="{1AB519CD-97FE-4B9A-8FE9-27CF48B49000}" srcOrd="5" destOrd="0" presId="urn:microsoft.com/office/officeart/2005/8/layout/vList2"/>
    <dgm:cxn modelId="{641F1433-2A08-4D9B-8DFC-0772BB590B24}" type="presParOf" srcId="{FF672C88-EAE1-4608-A54F-CAD39762017B}" destId="{6DA89C94-14FA-4633-BBD1-DCD25369AFE9}" srcOrd="6" destOrd="0" presId="urn:microsoft.com/office/officeart/2005/8/layout/vList2"/>
    <dgm:cxn modelId="{4121A843-0979-42C5-967E-707692D7A91E}" type="presParOf" srcId="{FF672C88-EAE1-4608-A54F-CAD39762017B}" destId="{45C5BE34-29BE-4F7F-A01E-327C062ADAEE}" srcOrd="7" destOrd="0" presId="urn:microsoft.com/office/officeart/2005/8/layout/vList2"/>
    <dgm:cxn modelId="{07F3900C-6C67-43EB-8867-3E924320F7F7}" type="presParOf" srcId="{FF672C88-EAE1-4608-A54F-CAD39762017B}" destId="{2106448E-9928-4D4C-9752-537DD536254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2FF65D-B41F-4D5D-B521-856D2DA28F03}"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lt-LT"/>
        </a:p>
      </dgm:t>
    </dgm:pt>
    <dgm:pt modelId="{CDF810BA-2572-4461-9B1A-0D11A097BEDC}">
      <dgm:prSet phldrT="[Tekstas]" custT="1"/>
      <dgm:spPr/>
      <dgm:t>
        <a:bodyPr/>
        <a:lstStyle/>
        <a:p>
          <a:r>
            <a:rPr lang="lt-LT" sz="1600" dirty="0">
              <a:ea typeface="Times" panose="02020603050405020304" pitchFamily="18" charset="0"/>
            </a:rPr>
            <a:t>Įprastu režimu paslaugos teikiamos, esant </a:t>
          </a:r>
          <a:r>
            <a:rPr lang="lt-LT" sz="1600" b="1" dirty="0">
              <a:solidFill>
                <a:schemeClr val="accent2">
                  <a:lumMod val="75000"/>
                </a:schemeClr>
              </a:solidFill>
              <a:ea typeface="Times" panose="02020603050405020304" pitchFamily="18" charset="0"/>
            </a:rPr>
            <a:t>stabiliai paciento psichikos būklei</a:t>
          </a:r>
          <a:r>
            <a:rPr lang="lt-LT" sz="1600" dirty="0">
              <a:ea typeface="Times" panose="02020603050405020304" pitchFamily="18" charset="0"/>
            </a:rPr>
            <a:t>. </a:t>
          </a:r>
        </a:p>
        <a:p>
          <a:r>
            <a:rPr lang="lt-LT" sz="1600" dirty="0">
              <a:ea typeface="Times" panose="02020603050405020304" pitchFamily="18" charset="0"/>
            </a:rPr>
            <a:t>Paslaugų teikimas organizuojamas vadovaujantis Gydymo ir pagalbos planu (GPP), </a:t>
          </a:r>
        </a:p>
        <a:p>
          <a:r>
            <a:rPr lang="lt-LT" sz="1600" dirty="0">
              <a:ea typeface="Times" panose="02020603050405020304" pitchFamily="18" charset="0"/>
            </a:rPr>
            <a:t>minimalus paslaugų intensyvumas – bent vieno komandos nario kontaktas su pacientu/</a:t>
          </a:r>
          <a:r>
            <a:rPr lang="lt-LT" sz="1600" b="1" dirty="0">
              <a:solidFill>
                <a:schemeClr val="accent2">
                  <a:lumMod val="75000"/>
                </a:schemeClr>
              </a:solidFill>
              <a:ea typeface="Times" panose="02020603050405020304" pitchFamily="18" charset="0"/>
            </a:rPr>
            <a:t>intervencija ne rečiau kaip vieną kartą per 3-4 savaites</a:t>
          </a:r>
          <a:r>
            <a:rPr lang="lt-LT" sz="1600" dirty="0">
              <a:ea typeface="Times" panose="02020603050405020304" pitchFamily="18" charset="0"/>
            </a:rPr>
            <a:t>;</a:t>
          </a:r>
          <a:endParaRPr lang="lt-LT" sz="1600" dirty="0"/>
        </a:p>
      </dgm:t>
    </dgm:pt>
    <dgm:pt modelId="{096E461F-64F2-4158-B6B6-50068A7107CD}" type="parTrans" cxnId="{F5F9CE6D-9317-46D1-A416-A805A87688F9}">
      <dgm:prSet/>
      <dgm:spPr/>
      <dgm:t>
        <a:bodyPr/>
        <a:lstStyle/>
        <a:p>
          <a:endParaRPr lang="lt-LT"/>
        </a:p>
      </dgm:t>
    </dgm:pt>
    <dgm:pt modelId="{725D2AB8-91B3-4A94-9173-A5CA870B7A6E}" type="sibTrans" cxnId="{F5F9CE6D-9317-46D1-A416-A805A87688F9}">
      <dgm:prSet/>
      <dgm:spPr/>
      <dgm:t>
        <a:bodyPr/>
        <a:lstStyle/>
        <a:p>
          <a:endParaRPr lang="lt-LT"/>
        </a:p>
      </dgm:t>
    </dgm:pt>
    <dgm:pt modelId="{5B344342-64A0-42C8-85FB-3DBE27D7785B}">
      <dgm:prSet phldrT="[Tekstas]" custT="1"/>
      <dgm:spPr/>
      <dgm:t>
        <a:bodyPr/>
        <a:lstStyle/>
        <a:p>
          <a:r>
            <a:rPr lang="lt-LT" sz="1400" dirty="0">
              <a:ea typeface="Times" panose="02020603050405020304" pitchFamily="18" charset="0"/>
            </a:rPr>
            <a:t>Intensyviu režimu komandos paslaugos teikiamos </a:t>
          </a:r>
          <a:r>
            <a:rPr lang="lt-LT" sz="1400" b="1" dirty="0">
              <a:solidFill>
                <a:schemeClr val="accent2">
                  <a:lumMod val="75000"/>
                </a:schemeClr>
              </a:solidFill>
              <a:ea typeface="Times" panose="02020603050405020304" pitchFamily="18" charset="0"/>
            </a:rPr>
            <a:t>intensyviau</a:t>
          </a:r>
          <a:r>
            <a:rPr lang="lt-LT" sz="1400" dirty="0">
              <a:ea typeface="Times" panose="02020603050405020304" pitchFamily="18" charset="0"/>
            </a:rPr>
            <a:t> nei numatyta GPP </a:t>
          </a:r>
          <a:r>
            <a:rPr lang="lt-LT" sz="1400" b="1" dirty="0">
              <a:solidFill>
                <a:schemeClr val="accent2">
                  <a:lumMod val="75000"/>
                </a:schemeClr>
              </a:solidFill>
              <a:ea typeface="Times" panose="02020603050405020304" pitchFamily="18" charset="0"/>
            </a:rPr>
            <a:t>pagal poreikį </a:t>
          </a:r>
          <a:r>
            <a:rPr lang="lt-LT" sz="1400" dirty="0">
              <a:ea typeface="Times" panose="02020603050405020304" pitchFamily="18" charset="0"/>
            </a:rPr>
            <a:t>taip, kad būtų užtikrinta pakankama pagalba asmeniui ir atkryčio prevencija ir (ar) būklės stabilizavimas, skiriant optimalius resursus probleminės situacijos sprendimui.</a:t>
          </a:r>
        </a:p>
        <a:p>
          <a:r>
            <a:rPr lang="lt-LT" sz="1400" dirty="0">
              <a:ea typeface="Times" panose="02020603050405020304" pitchFamily="18" charset="0"/>
            </a:rPr>
            <a:t>Intensyvus režimas tęsiasi tol, kol pasiekiamas būklės stabilizavimas arba baigiasi krizinis laikotarpis. </a:t>
          </a:r>
        </a:p>
        <a:p>
          <a:r>
            <a:rPr lang="lt-LT" sz="1400" dirty="0">
              <a:ea typeface="Times" panose="02020603050405020304" pitchFamily="18" charset="0"/>
            </a:rPr>
            <a:t>Naujiems pacientams ar pacientams po hospitalizavimo – kol pacientas pradeda reguliariai lankytis ir (ar) kontaktuoti su ABP komandos nariais. </a:t>
          </a:r>
        </a:p>
        <a:p>
          <a:r>
            <a:rPr lang="lt-LT" sz="1400" dirty="0">
              <a:ea typeface="Times" panose="02020603050405020304" pitchFamily="18" charset="0"/>
            </a:rPr>
            <a:t>Sprendimas dėl intensyvaus režimo pabaigos priimamas komandos klinikinio aptarimo metu</a:t>
          </a:r>
          <a:endParaRPr lang="lt-LT" sz="1400" dirty="0"/>
        </a:p>
      </dgm:t>
    </dgm:pt>
    <dgm:pt modelId="{039A5D8B-C766-4706-9E8A-CF8F6DF5249A}" type="parTrans" cxnId="{A2FA8E5B-232E-4EB1-A4DB-EFEF156D1979}">
      <dgm:prSet/>
      <dgm:spPr/>
      <dgm:t>
        <a:bodyPr/>
        <a:lstStyle/>
        <a:p>
          <a:endParaRPr lang="lt-LT"/>
        </a:p>
      </dgm:t>
    </dgm:pt>
    <dgm:pt modelId="{E547CCB3-D98B-4DD1-9FE4-F0ED99ACDD85}" type="sibTrans" cxnId="{A2FA8E5B-232E-4EB1-A4DB-EFEF156D1979}">
      <dgm:prSet/>
      <dgm:spPr/>
      <dgm:t>
        <a:bodyPr/>
        <a:lstStyle/>
        <a:p>
          <a:endParaRPr lang="lt-LT"/>
        </a:p>
      </dgm:t>
    </dgm:pt>
    <dgm:pt modelId="{0D21C9E8-C214-4E38-842E-E48910B03198}" type="pres">
      <dgm:prSet presAssocID="{E32FF65D-B41F-4D5D-B521-856D2DA28F03}" presName="compositeShape" presStyleCnt="0">
        <dgm:presLayoutVars>
          <dgm:chMax val="2"/>
          <dgm:dir/>
          <dgm:resizeHandles val="exact"/>
        </dgm:presLayoutVars>
      </dgm:prSet>
      <dgm:spPr/>
    </dgm:pt>
    <dgm:pt modelId="{84959D33-DC27-48CF-B891-486C485F4DDD}" type="pres">
      <dgm:prSet presAssocID="{E32FF65D-B41F-4D5D-B521-856D2DA28F03}" presName="divider" presStyleLbl="fgShp" presStyleIdx="0" presStyleCnt="1" custLinFactNeighborX="0" custLinFactNeighborY="-6849"/>
      <dgm:spPr/>
    </dgm:pt>
    <dgm:pt modelId="{9C4E5D1C-FBBA-4B9A-A5C4-FF1DC0357A3B}" type="pres">
      <dgm:prSet presAssocID="{CDF810BA-2572-4461-9B1A-0D11A097BEDC}" presName="downArrow" presStyleLbl="node1" presStyleIdx="0" presStyleCnt="2"/>
      <dgm:spPr>
        <a:solidFill>
          <a:schemeClr val="accent2">
            <a:lumMod val="75000"/>
          </a:schemeClr>
        </a:solidFill>
      </dgm:spPr>
    </dgm:pt>
    <dgm:pt modelId="{F740B2BF-E62B-4D1D-B26D-99963C69D63C}" type="pres">
      <dgm:prSet presAssocID="{CDF810BA-2572-4461-9B1A-0D11A097BEDC}" presName="downArrowText" presStyleLbl="revTx" presStyleIdx="0" presStyleCnt="2" custScaleX="157689">
        <dgm:presLayoutVars>
          <dgm:bulletEnabled val="1"/>
        </dgm:presLayoutVars>
      </dgm:prSet>
      <dgm:spPr/>
    </dgm:pt>
    <dgm:pt modelId="{24D8C7F2-B951-4C9E-A9E3-B1FDEC44162E}" type="pres">
      <dgm:prSet presAssocID="{5B344342-64A0-42C8-85FB-3DBE27D7785B}" presName="upArrow" presStyleLbl="node1" presStyleIdx="1" presStyleCnt="2"/>
      <dgm:spPr>
        <a:solidFill>
          <a:srgbClr val="FFC000"/>
        </a:solidFill>
      </dgm:spPr>
    </dgm:pt>
    <dgm:pt modelId="{2AEE6261-141D-4668-8EED-D25FD56E23CD}" type="pres">
      <dgm:prSet presAssocID="{5B344342-64A0-42C8-85FB-3DBE27D7785B}" presName="upArrowText" presStyleLbl="revTx" presStyleIdx="1" presStyleCnt="2" custScaleX="162510">
        <dgm:presLayoutVars>
          <dgm:bulletEnabled val="1"/>
        </dgm:presLayoutVars>
      </dgm:prSet>
      <dgm:spPr/>
    </dgm:pt>
  </dgm:ptLst>
  <dgm:cxnLst>
    <dgm:cxn modelId="{0CABAB04-B115-4460-89A3-2CA41604356F}" type="presOf" srcId="{CDF810BA-2572-4461-9B1A-0D11A097BEDC}" destId="{F740B2BF-E62B-4D1D-B26D-99963C69D63C}" srcOrd="0" destOrd="0" presId="urn:microsoft.com/office/officeart/2005/8/layout/arrow3"/>
    <dgm:cxn modelId="{F40C2424-4E3A-4F41-8EAA-9083E3B2FBAD}" type="presOf" srcId="{5B344342-64A0-42C8-85FB-3DBE27D7785B}" destId="{2AEE6261-141D-4668-8EED-D25FD56E23CD}" srcOrd="0" destOrd="0" presId="urn:microsoft.com/office/officeart/2005/8/layout/arrow3"/>
    <dgm:cxn modelId="{A2FA8E5B-232E-4EB1-A4DB-EFEF156D1979}" srcId="{E32FF65D-B41F-4D5D-B521-856D2DA28F03}" destId="{5B344342-64A0-42C8-85FB-3DBE27D7785B}" srcOrd="1" destOrd="0" parTransId="{039A5D8B-C766-4706-9E8A-CF8F6DF5249A}" sibTransId="{E547CCB3-D98B-4DD1-9FE4-F0ED99ACDD85}"/>
    <dgm:cxn modelId="{D419704A-7444-4CEE-9F98-891345DD8C5B}" type="presOf" srcId="{E32FF65D-B41F-4D5D-B521-856D2DA28F03}" destId="{0D21C9E8-C214-4E38-842E-E48910B03198}" srcOrd="0" destOrd="0" presId="urn:microsoft.com/office/officeart/2005/8/layout/arrow3"/>
    <dgm:cxn modelId="{F5F9CE6D-9317-46D1-A416-A805A87688F9}" srcId="{E32FF65D-B41F-4D5D-B521-856D2DA28F03}" destId="{CDF810BA-2572-4461-9B1A-0D11A097BEDC}" srcOrd="0" destOrd="0" parTransId="{096E461F-64F2-4158-B6B6-50068A7107CD}" sibTransId="{725D2AB8-91B3-4A94-9173-A5CA870B7A6E}"/>
    <dgm:cxn modelId="{344394E6-8D18-4E5C-82AC-61BA0D29BF97}" type="presParOf" srcId="{0D21C9E8-C214-4E38-842E-E48910B03198}" destId="{84959D33-DC27-48CF-B891-486C485F4DDD}" srcOrd="0" destOrd="0" presId="urn:microsoft.com/office/officeart/2005/8/layout/arrow3"/>
    <dgm:cxn modelId="{E51096B2-2B3E-4719-AB7E-AB5F1B1496BF}" type="presParOf" srcId="{0D21C9E8-C214-4E38-842E-E48910B03198}" destId="{9C4E5D1C-FBBA-4B9A-A5C4-FF1DC0357A3B}" srcOrd="1" destOrd="0" presId="urn:microsoft.com/office/officeart/2005/8/layout/arrow3"/>
    <dgm:cxn modelId="{723F0127-67B5-4A0C-B7C1-54D2C7F15B88}" type="presParOf" srcId="{0D21C9E8-C214-4E38-842E-E48910B03198}" destId="{F740B2BF-E62B-4D1D-B26D-99963C69D63C}" srcOrd="2" destOrd="0" presId="urn:microsoft.com/office/officeart/2005/8/layout/arrow3"/>
    <dgm:cxn modelId="{89C5FB83-D298-408E-9853-0A76D0771914}" type="presParOf" srcId="{0D21C9E8-C214-4E38-842E-E48910B03198}" destId="{24D8C7F2-B951-4C9E-A9E3-B1FDEC44162E}" srcOrd="3" destOrd="0" presId="urn:microsoft.com/office/officeart/2005/8/layout/arrow3"/>
    <dgm:cxn modelId="{CC81438E-5620-4480-9640-AC7B3B7B35CD}" type="presParOf" srcId="{0D21C9E8-C214-4E38-842E-E48910B03198}" destId="{2AEE6261-141D-4668-8EED-D25FD56E23CD}"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8CC30F-8F12-46C9-B0F8-873C49152D95}"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5B47903A-2B3D-4C86-A49E-FED23D23B0F8}">
      <dgm:prSet/>
      <dgm:spPr/>
      <dgm:t>
        <a:bodyPr/>
        <a:lstStyle/>
        <a:p>
          <a:r>
            <a:rPr lang="lt-LT"/>
            <a:t>Suėjus 2 metų terminui nuo ABP komandos paslaugų gavimo pradžios;</a:t>
          </a:r>
          <a:endParaRPr lang="en-US"/>
        </a:p>
      </dgm:t>
    </dgm:pt>
    <dgm:pt modelId="{A6C2AA7F-A557-420F-8195-55CBF047B1A1}" type="parTrans" cxnId="{1BF022A1-CD92-4F8C-9236-C380811AFA69}">
      <dgm:prSet/>
      <dgm:spPr/>
      <dgm:t>
        <a:bodyPr/>
        <a:lstStyle/>
        <a:p>
          <a:endParaRPr lang="en-US"/>
        </a:p>
      </dgm:t>
    </dgm:pt>
    <dgm:pt modelId="{E27FB7FD-DADD-40CE-BD83-491C268CAE70}" type="sibTrans" cxnId="{1BF022A1-CD92-4F8C-9236-C380811AFA69}">
      <dgm:prSet/>
      <dgm:spPr/>
      <dgm:t>
        <a:bodyPr/>
        <a:lstStyle/>
        <a:p>
          <a:endParaRPr lang="en-US"/>
        </a:p>
      </dgm:t>
    </dgm:pt>
    <dgm:pt modelId="{120397E3-F508-4E45-AF73-C463B5F18EB7}">
      <dgm:prSet/>
      <dgm:spPr/>
      <dgm:t>
        <a:bodyPr/>
        <a:lstStyle/>
        <a:p>
          <a:r>
            <a:rPr lang="lt-LT"/>
            <a:t>Anksčiau nei 2 metai ABP komandos bendru sprendimu, kai yra bent 2 iš šių sąlygų:</a:t>
          </a:r>
          <a:endParaRPr lang="en-US"/>
        </a:p>
      </dgm:t>
    </dgm:pt>
    <dgm:pt modelId="{EEE4589F-0C12-4C69-8B88-39BAFE3327BF}" type="parTrans" cxnId="{D0D7BA2F-C6B8-49C6-984C-C402A00DAE54}">
      <dgm:prSet/>
      <dgm:spPr/>
      <dgm:t>
        <a:bodyPr/>
        <a:lstStyle/>
        <a:p>
          <a:endParaRPr lang="en-US"/>
        </a:p>
      </dgm:t>
    </dgm:pt>
    <dgm:pt modelId="{7E1A0A0D-2A23-469A-BE30-095D0B07E7EC}" type="sibTrans" cxnId="{D0D7BA2F-C6B8-49C6-984C-C402A00DAE54}">
      <dgm:prSet/>
      <dgm:spPr/>
      <dgm:t>
        <a:bodyPr/>
        <a:lstStyle/>
        <a:p>
          <a:endParaRPr lang="en-US"/>
        </a:p>
      </dgm:t>
    </dgm:pt>
    <dgm:pt modelId="{35057080-0B33-4E79-AABC-02D72D47FBFE}">
      <dgm:prSet/>
      <dgm:spPr/>
      <dgm:t>
        <a:bodyPr/>
        <a:lstStyle/>
        <a:p>
          <a:r>
            <a:rPr lang="lt-LT"/>
            <a:t>pacientui pasiekus ženklų savarankiškumo ir funkcionavimo pagerėjimą kasdienėje veikloje (pvz. geba savarankiškai apsirūpinti maistu, vaistais ir pan.) ir (ar) kai ženkliai pagerėjo poreikių, kurie buvo nustatyti pradinio įvertinimo metu pagal Kembervelo poreikių įvertinimo sutrumpintą formą, tenkinimo lygis;</a:t>
          </a:r>
          <a:endParaRPr lang="en-US"/>
        </a:p>
      </dgm:t>
    </dgm:pt>
    <dgm:pt modelId="{B93D6AD6-83F8-4F10-8809-0767434BC1BB}" type="parTrans" cxnId="{2F3E459D-3A73-4B1D-979D-206F23CA8826}">
      <dgm:prSet/>
      <dgm:spPr/>
      <dgm:t>
        <a:bodyPr/>
        <a:lstStyle/>
        <a:p>
          <a:endParaRPr lang="en-US"/>
        </a:p>
      </dgm:t>
    </dgm:pt>
    <dgm:pt modelId="{2461EDB1-03E2-4FEB-ABC5-FA918B97B559}" type="sibTrans" cxnId="{2F3E459D-3A73-4B1D-979D-206F23CA8826}">
      <dgm:prSet/>
      <dgm:spPr/>
      <dgm:t>
        <a:bodyPr/>
        <a:lstStyle/>
        <a:p>
          <a:endParaRPr lang="en-US"/>
        </a:p>
      </dgm:t>
    </dgm:pt>
    <dgm:pt modelId="{DEFBD411-0C88-4359-80F3-962FF0488DDE}">
      <dgm:prSet/>
      <dgm:spPr/>
      <dgm:t>
        <a:bodyPr/>
        <a:lstStyle/>
        <a:p>
          <a:r>
            <a:rPr lang="lt-LT"/>
            <a:t>kai pacientui daugiau kaip 12 mėnesių nebuvo teiktos intensyvaus režimo paslaugos ir ABP komandos paslaugų intensyvumo poreikis yra lygus ar retesnis kaip kas 4 savaites;</a:t>
          </a:r>
          <a:endParaRPr lang="en-US"/>
        </a:p>
      </dgm:t>
    </dgm:pt>
    <dgm:pt modelId="{4F890FD3-0024-4552-8B96-E0B1DEC879EC}" type="parTrans" cxnId="{91BE2CC7-7BE7-41EB-A976-A462D506A8D2}">
      <dgm:prSet/>
      <dgm:spPr/>
      <dgm:t>
        <a:bodyPr/>
        <a:lstStyle/>
        <a:p>
          <a:endParaRPr lang="en-US"/>
        </a:p>
      </dgm:t>
    </dgm:pt>
    <dgm:pt modelId="{A2CCAA20-8CE2-4238-B5B3-599C980ECEED}" type="sibTrans" cxnId="{91BE2CC7-7BE7-41EB-A976-A462D506A8D2}">
      <dgm:prSet/>
      <dgm:spPr/>
      <dgm:t>
        <a:bodyPr/>
        <a:lstStyle/>
        <a:p>
          <a:endParaRPr lang="en-US"/>
        </a:p>
      </dgm:t>
    </dgm:pt>
    <dgm:pt modelId="{0D010D20-96D1-4EA2-B56E-59B1EB72F188}">
      <dgm:prSet/>
      <dgm:spPr/>
      <dgm:t>
        <a:bodyPr/>
        <a:lstStyle/>
        <a:p>
          <a:r>
            <a:rPr lang="lt-LT"/>
            <a:t>ABP komandos sudaryto gydymo plano nuoseklus įgyvendinimas, reguliarus vaistų vartojimas;</a:t>
          </a:r>
          <a:endParaRPr lang="en-US"/>
        </a:p>
      </dgm:t>
    </dgm:pt>
    <dgm:pt modelId="{01BFC74B-2B9F-4F82-912F-AA06748CBC96}" type="parTrans" cxnId="{61D7E864-C13D-4EAC-BB8E-5D8FE5314090}">
      <dgm:prSet/>
      <dgm:spPr/>
      <dgm:t>
        <a:bodyPr/>
        <a:lstStyle/>
        <a:p>
          <a:endParaRPr lang="en-US"/>
        </a:p>
      </dgm:t>
    </dgm:pt>
    <dgm:pt modelId="{8E113F57-AF16-403F-9F6F-0D8DC3DEDED5}" type="sibTrans" cxnId="{61D7E864-C13D-4EAC-BB8E-5D8FE5314090}">
      <dgm:prSet/>
      <dgm:spPr/>
      <dgm:t>
        <a:bodyPr/>
        <a:lstStyle/>
        <a:p>
          <a:endParaRPr lang="en-US"/>
        </a:p>
      </dgm:t>
    </dgm:pt>
    <dgm:pt modelId="{345D849F-2DA8-4ACF-BBB0-38F458CC7242}">
      <dgm:prSet/>
      <dgm:spPr/>
      <dgm:t>
        <a:bodyPr/>
        <a:lstStyle/>
        <a:p>
          <a:r>
            <a:rPr lang="lt-LT"/>
            <a:t>vyksta aktyvus paciento kasdienis užimtumas (dalyvavimas darbinėje, mokymosi, bendruomeninėje veikoje) ir pavyksta savarankiškai laikytis dienos struktūros ir vykdyti su pacientu sutartus įsipareigojimus; </a:t>
          </a:r>
          <a:endParaRPr lang="en-US"/>
        </a:p>
      </dgm:t>
    </dgm:pt>
    <dgm:pt modelId="{E7A09C02-BCC2-4C87-95A8-5F0B1393B8BC}" type="parTrans" cxnId="{F197CB2B-FE65-4723-AED4-0811924053E9}">
      <dgm:prSet/>
      <dgm:spPr/>
      <dgm:t>
        <a:bodyPr/>
        <a:lstStyle/>
        <a:p>
          <a:endParaRPr lang="en-US"/>
        </a:p>
      </dgm:t>
    </dgm:pt>
    <dgm:pt modelId="{6F7593A5-7E91-4904-B5CC-B59BA8F48313}" type="sibTrans" cxnId="{F197CB2B-FE65-4723-AED4-0811924053E9}">
      <dgm:prSet/>
      <dgm:spPr/>
      <dgm:t>
        <a:bodyPr/>
        <a:lstStyle/>
        <a:p>
          <a:endParaRPr lang="en-US"/>
        </a:p>
      </dgm:t>
    </dgm:pt>
    <dgm:pt modelId="{6A0885E7-4810-42BC-AF7C-25FBF479A144}">
      <dgm:prSet/>
      <dgm:spPr/>
      <dgm:t>
        <a:bodyPr/>
        <a:lstStyle/>
        <a:p>
          <a:r>
            <a:rPr lang="lt-LT"/>
            <a:t>atkurta ir (ar) ženkliai sustiprinta parama asmeniui jo socialinėje aplinkoje (asmeniniai socialiniai ryšiai, pakankamas bendruomeninės pagalbos tiekėjų tinklas);</a:t>
          </a:r>
          <a:endParaRPr lang="en-US"/>
        </a:p>
      </dgm:t>
    </dgm:pt>
    <dgm:pt modelId="{BB477EE1-A64B-475F-B42B-FADE1E92A190}" type="parTrans" cxnId="{DA807D27-D355-4E22-A1CB-19204D0BEF6C}">
      <dgm:prSet/>
      <dgm:spPr/>
      <dgm:t>
        <a:bodyPr/>
        <a:lstStyle/>
        <a:p>
          <a:endParaRPr lang="en-US"/>
        </a:p>
      </dgm:t>
    </dgm:pt>
    <dgm:pt modelId="{D7071956-C874-4D8C-8F72-8D21FCDCA37B}" type="sibTrans" cxnId="{DA807D27-D355-4E22-A1CB-19204D0BEF6C}">
      <dgm:prSet/>
      <dgm:spPr/>
      <dgm:t>
        <a:bodyPr/>
        <a:lstStyle/>
        <a:p>
          <a:endParaRPr lang="en-US"/>
        </a:p>
      </dgm:t>
    </dgm:pt>
    <dgm:pt modelId="{BB0167E9-4F77-4184-8419-B24D9EE3C5AD}">
      <dgm:prSet/>
      <dgm:spPr/>
      <dgm:t>
        <a:bodyPr/>
        <a:lstStyle/>
        <a:p>
          <a:r>
            <a:rPr lang="lt-LT"/>
            <a:t>Pacientui pakeitus gyvenamąją vietą;</a:t>
          </a:r>
          <a:endParaRPr lang="en-US"/>
        </a:p>
      </dgm:t>
    </dgm:pt>
    <dgm:pt modelId="{92CC56F5-C5A6-412D-928D-6F8B00E61162}" type="parTrans" cxnId="{B45D3AFF-4B6B-4B65-B150-84F44C04C2FB}">
      <dgm:prSet/>
      <dgm:spPr/>
      <dgm:t>
        <a:bodyPr/>
        <a:lstStyle/>
        <a:p>
          <a:endParaRPr lang="en-US"/>
        </a:p>
      </dgm:t>
    </dgm:pt>
    <dgm:pt modelId="{A214A32F-B110-454C-A8EA-67D2258F824F}" type="sibTrans" cxnId="{B45D3AFF-4B6B-4B65-B150-84F44C04C2FB}">
      <dgm:prSet/>
      <dgm:spPr/>
      <dgm:t>
        <a:bodyPr/>
        <a:lstStyle/>
        <a:p>
          <a:endParaRPr lang="en-US"/>
        </a:p>
      </dgm:t>
    </dgm:pt>
    <dgm:pt modelId="{2C6F059D-48A2-409B-A31E-C72D5D35C256}">
      <dgm:prSet/>
      <dgm:spPr/>
      <dgm:t>
        <a:bodyPr/>
        <a:lstStyle/>
        <a:p>
          <a:r>
            <a:rPr lang="lt-LT"/>
            <a:t>Paciento raštu pateiktas atsisakymas gauti paslaugas.</a:t>
          </a:r>
          <a:endParaRPr lang="en-US"/>
        </a:p>
      </dgm:t>
    </dgm:pt>
    <dgm:pt modelId="{5E0B0AAC-4F71-48C8-BFCB-251671F920B6}" type="parTrans" cxnId="{5FB59026-1A4E-4454-A1EA-9059C9AC21F7}">
      <dgm:prSet/>
      <dgm:spPr/>
      <dgm:t>
        <a:bodyPr/>
        <a:lstStyle/>
        <a:p>
          <a:endParaRPr lang="en-US"/>
        </a:p>
      </dgm:t>
    </dgm:pt>
    <dgm:pt modelId="{5AB206C3-A263-4690-8C65-25E0BD11B2A9}" type="sibTrans" cxnId="{5FB59026-1A4E-4454-A1EA-9059C9AC21F7}">
      <dgm:prSet/>
      <dgm:spPr/>
      <dgm:t>
        <a:bodyPr/>
        <a:lstStyle/>
        <a:p>
          <a:endParaRPr lang="en-US"/>
        </a:p>
      </dgm:t>
    </dgm:pt>
    <dgm:pt modelId="{8F3FA12D-CDEB-45E9-82CC-5843BACF0F3C}" type="pres">
      <dgm:prSet presAssocID="{8B8CC30F-8F12-46C9-B0F8-873C49152D95}" presName="linear" presStyleCnt="0">
        <dgm:presLayoutVars>
          <dgm:animLvl val="lvl"/>
          <dgm:resizeHandles val="exact"/>
        </dgm:presLayoutVars>
      </dgm:prSet>
      <dgm:spPr/>
    </dgm:pt>
    <dgm:pt modelId="{C6D693D7-D055-4D59-B76B-5FF4C8B7D3FD}" type="pres">
      <dgm:prSet presAssocID="{5B47903A-2B3D-4C86-A49E-FED23D23B0F8}" presName="parentText" presStyleLbl="node1" presStyleIdx="0" presStyleCnt="4">
        <dgm:presLayoutVars>
          <dgm:chMax val="0"/>
          <dgm:bulletEnabled val="1"/>
        </dgm:presLayoutVars>
      </dgm:prSet>
      <dgm:spPr/>
    </dgm:pt>
    <dgm:pt modelId="{AF3D2AC0-A53E-4AD0-855C-5438A80819B6}" type="pres">
      <dgm:prSet presAssocID="{E27FB7FD-DADD-40CE-BD83-491C268CAE70}" presName="spacer" presStyleCnt="0"/>
      <dgm:spPr/>
    </dgm:pt>
    <dgm:pt modelId="{EC775F5A-05B6-47D9-AB41-EC9F991C6062}" type="pres">
      <dgm:prSet presAssocID="{120397E3-F508-4E45-AF73-C463B5F18EB7}" presName="parentText" presStyleLbl="node1" presStyleIdx="1" presStyleCnt="4">
        <dgm:presLayoutVars>
          <dgm:chMax val="0"/>
          <dgm:bulletEnabled val="1"/>
        </dgm:presLayoutVars>
      </dgm:prSet>
      <dgm:spPr/>
    </dgm:pt>
    <dgm:pt modelId="{17A89A47-202C-4CDA-AECA-FB4F55CEF85F}" type="pres">
      <dgm:prSet presAssocID="{120397E3-F508-4E45-AF73-C463B5F18EB7}" presName="childText" presStyleLbl="revTx" presStyleIdx="0" presStyleCnt="1">
        <dgm:presLayoutVars>
          <dgm:bulletEnabled val="1"/>
        </dgm:presLayoutVars>
      </dgm:prSet>
      <dgm:spPr/>
    </dgm:pt>
    <dgm:pt modelId="{FDF1C6CB-B18F-4726-833A-FBCE10D4187B}" type="pres">
      <dgm:prSet presAssocID="{BB0167E9-4F77-4184-8419-B24D9EE3C5AD}" presName="parentText" presStyleLbl="node1" presStyleIdx="2" presStyleCnt="4">
        <dgm:presLayoutVars>
          <dgm:chMax val="0"/>
          <dgm:bulletEnabled val="1"/>
        </dgm:presLayoutVars>
      </dgm:prSet>
      <dgm:spPr/>
    </dgm:pt>
    <dgm:pt modelId="{A89B2190-C43B-4CA4-BBE3-C6811B5B6CD2}" type="pres">
      <dgm:prSet presAssocID="{A214A32F-B110-454C-A8EA-67D2258F824F}" presName="spacer" presStyleCnt="0"/>
      <dgm:spPr/>
    </dgm:pt>
    <dgm:pt modelId="{F9E570CC-C388-4B12-8431-F98991744183}" type="pres">
      <dgm:prSet presAssocID="{2C6F059D-48A2-409B-A31E-C72D5D35C256}" presName="parentText" presStyleLbl="node1" presStyleIdx="3" presStyleCnt="4">
        <dgm:presLayoutVars>
          <dgm:chMax val="0"/>
          <dgm:bulletEnabled val="1"/>
        </dgm:presLayoutVars>
      </dgm:prSet>
      <dgm:spPr/>
    </dgm:pt>
  </dgm:ptLst>
  <dgm:cxnLst>
    <dgm:cxn modelId="{A664E90B-3D5C-42A8-BF62-B33E9E3F12EC}" type="presOf" srcId="{35057080-0B33-4E79-AABC-02D72D47FBFE}" destId="{17A89A47-202C-4CDA-AECA-FB4F55CEF85F}" srcOrd="0" destOrd="0" presId="urn:microsoft.com/office/officeart/2005/8/layout/vList2"/>
    <dgm:cxn modelId="{DF921B26-8EE1-40A5-B4F8-86F8F9F5C8AB}" type="presOf" srcId="{2C6F059D-48A2-409B-A31E-C72D5D35C256}" destId="{F9E570CC-C388-4B12-8431-F98991744183}" srcOrd="0" destOrd="0" presId="urn:microsoft.com/office/officeart/2005/8/layout/vList2"/>
    <dgm:cxn modelId="{5FB59026-1A4E-4454-A1EA-9059C9AC21F7}" srcId="{8B8CC30F-8F12-46C9-B0F8-873C49152D95}" destId="{2C6F059D-48A2-409B-A31E-C72D5D35C256}" srcOrd="3" destOrd="0" parTransId="{5E0B0AAC-4F71-48C8-BFCB-251671F920B6}" sibTransId="{5AB206C3-A263-4690-8C65-25E0BD11B2A9}"/>
    <dgm:cxn modelId="{DA807D27-D355-4E22-A1CB-19204D0BEF6C}" srcId="{120397E3-F508-4E45-AF73-C463B5F18EB7}" destId="{6A0885E7-4810-42BC-AF7C-25FBF479A144}" srcOrd="4" destOrd="0" parTransId="{BB477EE1-A64B-475F-B42B-FADE1E92A190}" sibTransId="{D7071956-C874-4D8C-8F72-8D21FCDCA37B}"/>
    <dgm:cxn modelId="{F197CB2B-FE65-4723-AED4-0811924053E9}" srcId="{120397E3-F508-4E45-AF73-C463B5F18EB7}" destId="{345D849F-2DA8-4ACF-BBB0-38F458CC7242}" srcOrd="3" destOrd="0" parTransId="{E7A09C02-BCC2-4C87-95A8-5F0B1393B8BC}" sibTransId="{6F7593A5-7E91-4904-B5CC-B59BA8F48313}"/>
    <dgm:cxn modelId="{D0D7BA2F-C6B8-49C6-984C-C402A00DAE54}" srcId="{8B8CC30F-8F12-46C9-B0F8-873C49152D95}" destId="{120397E3-F508-4E45-AF73-C463B5F18EB7}" srcOrd="1" destOrd="0" parTransId="{EEE4589F-0C12-4C69-8B88-39BAFE3327BF}" sibTransId="{7E1A0A0D-2A23-469A-BE30-095D0B07E7EC}"/>
    <dgm:cxn modelId="{61D7E864-C13D-4EAC-BB8E-5D8FE5314090}" srcId="{120397E3-F508-4E45-AF73-C463B5F18EB7}" destId="{0D010D20-96D1-4EA2-B56E-59B1EB72F188}" srcOrd="2" destOrd="0" parTransId="{01BFC74B-2B9F-4F82-912F-AA06748CBC96}" sibTransId="{8E113F57-AF16-403F-9F6F-0D8DC3DEDED5}"/>
    <dgm:cxn modelId="{ADA75367-7A04-421B-BD5C-7EF4BED59271}" type="presOf" srcId="{8B8CC30F-8F12-46C9-B0F8-873C49152D95}" destId="{8F3FA12D-CDEB-45E9-82CC-5843BACF0F3C}" srcOrd="0" destOrd="0" presId="urn:microsoft.com/office/officeart/2005/8/layout/vList2"/>
    <dgm:cxn modelId="{77D05C4E-95C8-4AF4-AA26-C8D0310D49FA}" type="presOf" srcId="{6A0885E7-4810-42BC-AF7C-25FBF479A144}" destId="{17A89A47-202C-4CDA-AECA-FB4F55CEF85F}" srcOrd="0" destOrd="4" presId="urn:microsoft.com/office/officeart/2005/8/layout/vList2"/>
    <dgm:cxn modelId="{1D55F66E-20E6-4E91-9EEE-CC3523FFF80D}" type="presOf" srcId="{120397E3-F508-4E45-AF73-C463B5F18EB7}" destId="{EC775F5A-05B6-47D9-AB41-EC9F991C6062}" srcOrd="0" destOrd="0" presId="urn:microsoft.com/office/officeart/2005/8/layout/vList2"/>
    <dgm:cxn modelId="{56EA7C6F-9D73-4594-B19E-89978EB52257}" type="presOf" srcId="{DEFBD411-0C88-4359-80F3-962FF0488DDE}" destId="{17A89A47-202C-4CDA-AECA-FB4F55CEF85F}" srcOrd="0" destOrd="1" presId="urn:microsoft.com/office/officeart/2005/8/layout/vList2"/>
    <dgm:cxn modelId="{2F3E459D-3A73-4B1D-979D-206F23CA8826}" srcId="{120397E3-F508-4E45-AF73-C463B5F18EB7}" destId="{35057080-0B33-4E79-AABC-02D72D47FBFE}" srcOrd="0" destOrd="0" parTransId="{B93D6AD6-83F8-4F10-8809-0767434BC1BB}" sibTransId="{2461EDB1-03E2-4FEB-ABC5-FA918B97B559}"/>
    <dgm:cxn modelId="{1BF022A1-CD92-4F8C-9236-C380811AFA69}" srcId="{8B8CC30F-8F12-46C9-B0F8-873C49152D95}" destId="{5B47903A-2B3D-4C86-A49E-FED23D23B0F8}" srcOrd="0" destOrd="0" parTransId="{A6C2AA7F-A557-420F-8195-55CBF047B1A1}" sibTransId="{E27FB7FD-DADD-40CE-BD83-491C268CAE70}"/>
    <dgm:cxn modelId="{68FD09BE-9C73-40CE-9889-A3CC05F8FB87}" type="presOf" srcId="{BB0167E9-4F77-4184-8419-B24D9EE3C5AD}" destId="{FDF1C6CB-B18F-4726-833A-FBCE10D4187B}" srcOrd="0" destOrd="0" presId="urn:microsoft.com/office/officeart/2005/8/layout/vList2"/>
    <dgm:cxn modelId="{612772C4-8AE0-4DBF-80FE-9F47D454D07B}" type="presOf" srcId="{5B47903A-2B3D-4C86-A49E-FED23D23B0F8}" destId="{C6D693D7-D055-4D59-B76B-5FF4C8B7D3FD}" srcOrd="0" destOrd="0" presId="urn:microsoft.com/office/officeart/2005/8/layout/vList2"/>
    <dgm:cxn modelId="{91BE2CC7-7BE7-41EB-A976-A462D506A8D2}" srcId="{120397E3-F508-4E45-AF73-C463B5F18EB7}" destId="{DEFBD411-0C88-4359-80F3-962FF0488DDE}" srcOrd="1" destOrd="0" parTransId="{4F890FD3-0024-4552-8B96-E0B1DEC879EC}" sibTransId="{A2CCAA20-8CE2-4238-B5B3-599C980ECEED}"/>
    <dgm:cxn modelId="{C92D80DB-FCB5-467B-A193-ED3CA47DC653}" type="presOf" srcId="{0D010D20-96D1-4EA2-B56E-59B1EB72F188}" destId="{17A89A47-202C-4CDA-AECA-FB4F55CEF85F}" srcOrd="0" destOrd="2" presId="urn:microsoft.com/office/officeart/2005/8/layout/vList2"/>
    <dgm:cxn modelId="{3E5A43F9-B328-4BE9-A48D-0F5C83D60704}" type="presOf" srcId="{345D849F-2DA8-4ACF-BBB0-38F458CC7242}" destId="{17A89A47-202C-4CDA-AECA-FB4F55CEF85F}" srcOrd="0" destOrd="3" presId="urn:microsoft.com/office/officeart/2005/8/layout/vList2"/>
    <dgm:cxn modelId="{B45D3AFF-4B6B-4B65-B150-84F44C04C2FB}" srcId="{8B8CC30F-8F12-46C9-B0F8-873C49152D95}" destId="{BB0167E9-4F77-4184-8419-B24D9EE3C5AD}" srcOrd="2" destOrd="0" parTransId="{92CC56F5-C5A6-412D-928D-6F8B00E61162}" sibTransId="{A214A32F-B110-454C-A8EA-67D2258F824F}"/>
    <dgm:cxn modelId="{D28E7AF5-1C2C-4FC6-A6CC-A62140123C6D}" type="presParOf" srcId="{8F3FA12D-CDEB-45E9-82CC-5843BACF0F3C}" destId="{C6D693D7-D055-4D59-B76B-5FF4C8B7D3FD}" srcOrd="0" destOrd="0" presId="urn:microsoft.com/office/officeart/2005/8/layout/vList2"/>
    <dgm:cxn modelId="{C2CDD8BD-470F-4070-974E-A387930D2152}" type="presParOf" srcId="{8F3FA12D-CDEB-45E9-82CC-5843BACF0F3C}" destId="{AF3D2AC0-A53E-4AD0-855C-5438A80819B6}" srcOrd="1" destOrd="0" presId="urn:microsoft.com/office/officeart/2005/8/layout/vList2"/>
    <dgm:cxn modelId="{994CC53F-4D58-4282-84DB-0549680A519F}" type="presParOf" srcId="{8F3FA12D-CDEB-45E9-82CC-5843BACF0F3C}" destId="{EC775F5A-05B6-47D9-AB41-EC9F991C6062}" srcOrd="2" destOrd="0" presId="urn:microsoft.com/office/officeart/2005/8/layout/vList2"/>
    <dgm:cxn modelId="{0DB369E2-812D-49C5-91A7-6603BFCFDC0B}" type="presParOf" srcId="{8F3FA12D-CDEB-45E9-82CC-5843BACF0F3C}" destId="{17A89A47-202C-4CDA-AECA-FB4F55CEF85F}" srcOrd="3" destOrd="0" presId="urn:microsoft.com/office/officeart/2005/8/layout/vList2"/>
    <dgm:cxn modelId="{D2DE873D-2F1D-42C0-A2B5-01D02CF0875F}" type="presParOf" srcId="{8F3FA12D-CDEB-45E9-82CC-5843BACF0F3C}" destId="{FDF1C6CB-B18F-4726-833A-FBCE10D4187B}" srcOrd="4" destOrd="0" presId="urn:microsoft.com/office/officeart/2005/8/layout/vList2"/>
    <dgm:cxn modelId="{8BB28557-FFA9-4CC4-A531-803FBDC32418}" type="presParOf" srcId="{8F3FA12D-CDEB-45E9-82CC-5843BACF0F3C}" destId="{A89B2190-C43B-4CA4-BBE3-C6811B5B6CD2}" srcOrd="5" destOrd="0" presId="urn:microsoft.com/office/officeart/2005/8/layout/vList2"/>
    <dgm:cxn modelId="{C679F4E8-F765-491C-9CE1-5C5003CEEB64}" type="presParOf" srcId="{8F3FA12D-CDEB-45E9-82CC-5843BACF0F3C}" destId="{F9E570CC-C388-4B12-8431-F9899174418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A43865-8C0A-49CF-B791-1263B025293F}" type="doc">
      <dgm:prSet loTypeId="urn:microsoft.com/office/officeart/2005/8/layout/chart3" loCatId="relationship" qsTypeId="urn:microsoft.com/office/officeart/2005/8/quickstyle/simple4" qsCatId="simple" csTypeId="urn:microsoft.com/office/officeart/2005/8/colors/accent3_3" csCatId="accent3" phldr="1"/>
      <dgm:spPr/>
    </dgm:pt>
    <dgm:pt modelId="{5BBD260C-01E1-4F88-93B0-46FDA6D43614}">
      <dgm:prSet phldrT="[Tekstas]"/>
      <dgm:spPr>
        <a:solidFill>
          <a:srgbClr val="1D60A1"/>
        </a:solidFill>
      </dgm:spPr>
      <dgm:t>
        <a:bodyPr/>
        <a:lstStyle/>
        <a:p>
          <a:r>
            <a:rPr lang="lt-LT" b="1">
              <a:latin typeface="+mj-lt"/>
              <a:ea typeface="Times New Roman" panose="02020603050405020304" pitchFamily="18" charset="0"/>
              <a:cs typeface="Times New Roman"/>
            </a:rPr>
            <a:t>Psichikos sveikatos ambasadoriai</a:t>
          </a:r>
          <a:endParaRPr lang="lt-LT" b="1">
            <a:cs typeface="Times New Roman"/>
          </a:endParaRPr>
        </a:p>
      </dgm:t>
    </dgm:pt>
    <dgm:pt modelId="{FA9517DC-BC6F-47C4-82EE-B05F59C5CF77}" type="parTrans" cxnId="{91E4436A-10AA-49A1-9AE1-10D11B4D18BD}">
      <dgm:prSet/>
      <dgm:spPr/>
      <dgm:t>
        <a:bodyPr/>
        <a:lstStyle/>
        <a:p>
          <a:endParaRPr lang="lt-LT"/>
        </a:p>
      </dgm:t>
    </dgm:pt>
    <dgm:pt modelId="{A5143043-E7E7-455E-BFBD-80342D245D14}" type="sibTrans" cxnId="{91E4436A-10AA-49A1-9AE1-10D11B4D18BD}">
      <dgm:prSet/>
      <dgm:spPr/>
      <dgm:t>
        <a:bodyPr/>
        <a:lstStyle/>
        <a:p>
          <a:endParaRPr lang="lt-LT"/>
        </a:p>
      </dgm:t>
    </dgm:pt>
    <dgm:pt modelId="{A8DBC3FC-C12B-4F5C-AD91-B800BC9F0510}">
      <dgm:prSet phldrT="[Tekstas]"/>
      <dgm:spPr>
        <a:solidFill>
          <a:srgbClr val="1DABB0"/>
        </a:solidFill>
      </dgm:spPr>
      <dgm:t>
        <a:bodyPr/>
        <a:lstStyle/>
        <a:p>
          <a:r>
            <a:rPr lang="lt-LT" b="0"/>
            <a:t>Komunikacijos kampanija apie psichikos sveikatą</a:t>
          </a:r>
        </a:p>
      </dgm:t>
    </dgm:pt>
    <dgm:pt modelId="{E8BCD736-C74E-4D27-A93E-D86E7A41F4C5}" type="parTrans" cxnId="{9388B4BA-D5B8-474B-A525-469B5358E3A1}">
      <dgm:prSet/>
      <dgm:spPr/>
      <dgm:t>
        <a:bodyPr/>
        <a:lstStyle/>
        <a:p>
          <a:endParaRPr lang="lt-LT"/>
        </a:p>
      </dgm:t>
    </dgm:pt>
    <dgm:pt modelId="{293306DD-AFC3-499F-AEF6-9D89F924FDF3}" type="sibTrans" cxnId="{9388B4BA-D5B8-474B-A525-469B5358E3A1}">
      <dgm:prSet/>
      <dgm:spPr/>
      <dgm:t>
        <a:bodyPr/>
        <a:lstStyle/>
        <a:p>
          <a:endParaRPr lang="lt-LT"/>
        </a:p>
      </dgm:t>
    </dgm:pt>
    <dgm:pt modelId="{3FC12C0D-713B-43D1-B224-C5509E889DE0}">
      <dgm:prSet phldrT="[Tekstas]"/>
      <dgm:spPr>
        <a:solidFill>
          <a:schemeClr val="accent2">
            <a:lumMod val="20000"/>
            <a:lumOff val="80000"/>
          </a:schemeClr>
        </a:solidFill>
      </dgm:spPr>
      <dgm:t>
        <a:bodyPr/>
        <a:lstStyle/>
        <a:p>
          <a:r>
            <a:rPr lang="lt-LT">
              <a:solidFill>
                <a:srgbClr val="1D60A1"/>
              </a:solidFill>
              <a:latin typeface="+mj-lt"/>
              <a:ea typeface="Times New Roman" panose="02020603050405020304" pitchFamily="18" charset="0"/>
              <a:cs typeface="Times New Roman"/>
            </a:rPr>
            <a:t>Psichikos sveikatos raštingumo didinimas</a:t>
          </a:r>
          <a:endParaRPr lang="lt-LT">
            <a:solidFill>
              <a:srgbClr val="1D60A1"/>
            </a:solidFill>
            <a:cs typeface="Times New Roman"/>
          </a:endParaRPr>
        </a:p>
      </dgm:t>
    </dgm:pt>
    <dgm:pt modelId="{FA4F203C-5C86-4E11-A507-23E539C67A59}" type="parTrans" cxnId="{A85893FF-C107-495E-ACDA-248B90BE73BF}">
      <dgm:prSet/>
      <dgm:spPr/>
      <dgm:t>
        <a:bodyPr/>
        <a:lstStyle/>
        <a:p>
          <a:endParaRPr lang="lt-LT"/>
        </a:p>
      </dgm:t>
    </dgm:pt>
    <dgm:pt modelId="{81CF6913-AA6E-4D0E-8FE2-6E1D935CE6DC}" type="sibTrans" cxnId="{A85893FF-C107-495E-ACDA-248B90BE73BF}">
      <dgm:prSet/>
      <dgm:spPr/>
      <dgm:t>
        <a:bodyPr/>
        <a:lstStyle/>
        <a:p>
          <a:endParaRPr lang="lt-LT"/>
        </a:p>
      </dgm:t>
    </dgm:pt>
    <dgm:pt modelId="{62075C7E-EEFB-46E3-8072-ED1E10391B85}" type="pres">
      <dgm:prSet presAssocID="{19A43865-8C0A-49CF-B791-1263B025293F}" presName="compositeShape" presStyleCnt="0">
        <dgm:presLayoutVars>
          <dgm:chMax val="7"/>
          <dgm:dir/>
          <dgm:resizeHandles val="exact"/>
        </dgm:presLayoutVars>
      </dgm:prSet>
      <dgm:spPr/>
    </dgm:pt>
    <dgm:pt modelId="{03E0DC09-0980-4CF8-9750-FB4B7C3D6A5B}" type="pres">
      <dgm:prSet presAssocID="{19A43865-8C0A-49CF-B791-1263B025293F}" presName="wedge1" presStyleLbl="node1" presStyleIdx="0" presStyleCnt="3" custLinFactNeighborX="-4573" custLinFactNeighborY="1001"/>
      <dgm:spPr/>
    </dgm:pt>
    <dgm:pt modelId="{C1C72670-6737-4042-866B-C4375785E0C2}" type="pres">
      <dgm:prSet presAssocID="{19A43865-8C0A-49CF-B791-1263B025293F}" presName="wedge1Tx" presStyleLbl="node1" presStyleIdx="0" presStyleCnt="3">
        <dgm:presLayoutVars>
          <dgm:chMax val="0"/>
          <dgm:chPref val="0"/>
          <dgm:bulletEnabled val="1"/>
        </dgm:presLayoutVars>
      </dgm:prSet>
      <dgm:spPr/>
    </dgm:pt>
    <dgm:pt modelId="{F2B13D90-5AFD-4D6F-816A-92F3D131B1A5}" type="pres">
      <dgm:prSet presAssocID="{19A43865-8C0A-49CF-B791-1263B025293F}" presName="wedge2" presStyleLbl="node1" presStyleIdx="1" presStyleCnt="3" custLinFactNeighborX="-432" custLinFactNeighborY="-1249"/>
      <dgm:spPr/>
    </dgm:pt>
    <dgm:pt modelId="{0DA3778B-AF56-4BC4-BBCA-2CDDC493BE70}" type="pres">
      <dgm:prSet presAssocID="{19A43865-8C0A-49CF-B791-1263B025293F}" presName="wedge2Tx" presStyleLbl="node1" presStyleIdx="1" presStyleCnt="3">
        <dgm:presLayoutVars>
          <dgm:chMax val="0"/>
          <dgm:chPref val="0"/>
          <dgm:bulletEnabled val="1"/>
        </dgm:presLayoutVars>
      </dgm:prSet>
      <dgm:spPr/>
    </dgm:pt>
    <dgm:pt modelId="{996F467E-A609-47F5-B072-E95061E48B0F}" type="pres">
      <dgm:prSet presAssocID="{19A43865-8C0A-49CF-B791-1263B025293F}" presName="wedge3" presStyleLbl="node1" presStyleIdx="2" presStyleCnt="3" custLinFactNeighborX="-432" custLinFactNeighborY="-2219"/>
      <dgm:spPr/>
    </dgm:pt>
    <dgm:pt modelId="{91C0ABB6-D968-40A5-85C7-B438E251C497}" type="pres">
      <dgm:prSet presAssocID="{19A43865-8C0A-49CF-B791-1263B025293F}" presName="wedge3Tx" presStyleLbl="node1" presStyleIdx="2" presStyleCnt="3">
        <dgm:presLayoutVars>
          <dgm:chMax val="0"/>
          <dgm:chPref val="0"/>
          <dgm:bulletEnabled val="1"/>
        </dgm:presLayoutVars>
      </dgm:prSet>
      <dgm:spPr/>
    </dgm:pt>
  </dgm:ptLst>
  <dgm:cxnLst>
    <dgm:cxn modelId="{2AE23A11-5E4B-4584-9684-F18B96F4581D}" type="presOf" srcId="{5BBD260C-01E1-4F88-93B0-46FDA6D43614}" destId="{C1C72670-6737-4042-866B-C4375785E0C2}" srcOrd="1" destOrd="0" presId="urn:microsoft.com/office/officeart/2005/8/layout/chart3"/>
    <dgm:cxn modelId="{486BBE26-2C47-4B32-90B7-49752E551551}" type="presOf" srcId="{5BBD260C-01E1-4F88-93B0-46FDA6D43614}" destId="{03E0DC09-0980-4CF8-9750-FB4B7C3D6A5B}" srcOrd="0" destOrd="0" presId="urn:microsoft.com/office/officeart/2005/8/layout/chart3"/>
    <dgm:cxn modelId="{25314938-85FD-47C1-BBA5-C6341BD78CE0}" type="presOf" srcId="{19A43865-8C0A-49CF-B791-1263B025293F}" destId="{62075C7E-EEFB-46E3-8072-ED1E10391B85}" srcOrd="0" destOrd="0" presId="urn:microsoft.com/office/officeart/2005/8/layout/chart3"/>
    <dgm:cxn modelId="{821E3C42-FBEB-43D6-9370-7E04459D25BC}" type="presOf" srcId="{A8DBC3FC-C12B-4F5C-AD91-B800BC9F0510}" destId="{F2B13D90-5AFD-4D6F-816A-92F3D131B1A5}" srcOrd="0" destOrd="0" presId="urn:microsoft.com/office/officeart/2005/8/layout/chart3"/>
    <dgm:cxn modelId="{91E4436A-10AA-49A1-9AE1-10D11B4D18BD}" srcId="{19A43865-8C0A-49CF-B791-1263B025293F}" destId="{5BBD260C-01E1-4F88-93B0-46FDA6D43614}" srcOrd="0" destOrd="0" parTransId="{FA9517DC-BC6F-47C4-82EE-B05F59C5CF77}" sibTransId="{A5143043-E7E7-455E-BFBD-80342D245D14}"/>
    <dgm:cxn modelId="{CFE2E178-B164-4085-9840-E16F0A59BA74}" type="presOf" srcId="{A8DBC3FC-C12B-4F5C-AD91-B800BC9F0510}" destId="{0DA3778B-AF56-4BC4-BBCA-2CDDC493BE70}" srcOrd="1" destOrd="0" presId="urn:microsoft.com/office/officeart/2005/8/layout/chart3"/>
    <dgm:cxn modelId="{9388B4BA-D5B8-474B-A525-469B5358E3A1}" srcId="{19A43865-8C0A-49CF-B791-1263B025293F}" destId="{A8DBC3FC-C12B-4F5C-AD91-B800BC9F0510}" srcOrd="1" destOrd="0" parTransId="{E8BCD736-C74E-4D27-A93E-D86E7A41F4C5}" sibTransId="{293306DD-AFC3-499F-AEF6-9D89F924FDF3}"/>
    <dgm:cxn modelId="{5898D0C8-6584-422F-901A-E89B4DFDA319}" type="presOf" srcId="{3FC12C0D-713B-43D1-B224-C5509E889DE0}" destId="{996F467E-A609-47F5-B072-E95061E48B0F}" srcOrd="0" destOrd="0" presId="urn:microsoft.com/office/officeart/2005/8/layout/chart3"/>
    <dgm:cxn modelId="{844928D4-6A52-4E18-A77A-3D0AE957FA75}" type="presOf" srcId="{3FC12C0D-713B-43D1-B224-C5509E889DE0}" destId="{91C0ABB6-D968-40A5-85C7-B438E251C497}" srcOrd="1" destOrd="0" presId="urn:microsoft.com/office/officeart/2005/8/layout/chart3"/>
    <dgm:cxn modelId="{A85893FF-C107-495E-ACDA-248B90BE73BF}" srcId="{19A43865-8C0A-49CF-B791-1263B025293F}" destId="{3FC12C0D-713B-43D1-B224-C5509E889DE0}" srcOrd="2" destOrd="0" parTransId="{FA4F203C-5C86-4E11-A507-23E539C67A59}" sibTransId="{81CF6913-AA6E-4D0E-8FE2-6E1D935CE6DC}"/>
    <dgm:cxn modelId="{2B234432-0B35-4190-AFE3-80DE4833188A}" type="presParOf" srcId="{62075C7E-EEFB-46E3-8072-ED1E10391B85}" destId="{03E0DC09-0980-4CF8-9750-FB4B7C3D6A5B}" srcOrd="0" destOrd="0" presId="urn:microsoft.com/office/officeart/2005/8/layout/chart3"/>
    <dgm:cxn modelId="{19CD5B94-CD67-43C4-BE72-300044328A5C}" type="presParOf" srcId="{62075C7E-EEFB-46E3-8072-ED1E10391B85}" destId="{C1C72670-6737-4042-866B-C4375785E0C2}" srcOrd="1" destOrd="0" presId="urn:microsoft.com/office/officeart/2005/8/layout/chart3"/>
    <dgm:cxn modelId="{44478356-3DC5-466E-B001-E38666E2BAF3}" type="presParOf" srcId="{62075C7E-EEFB-46E3-8072-ED1E10391B85}" destId="{F2B13D90-5AFD-4D6F-816A-92F3D131B1A5}" srcOrd="2" destOrd="0" presId="urn:microsoft.com/office/officeart/2005/8/layout/chart3"/>
    <dgm:cxn modelId="{FA79BBD9-178A-44A1-9A74-F1A8A2D16762}" type="presParOf" srcId="{62075C7E-EEFB-46E3-8072-ED1E10391B85}" destId="{0DA3778B-AF56-4BC4-BBCA-2CDDC493BE70}" srcOrd="3" destOrd="0" presId="urn:microsoft.com/office/officeart/2005/8/layout/chart3"/>
    <dgm:cxn modelId="{8EADC0CB-66D5-4371-ABA4-A020D5521E9F}" type="presParOf" srcId="{62075C7E-EEFB-46E3-8072-ED1E10391B85}" destId="{996F467E-A609-47F5-B072-E95061E48B0F}" srcOrd="4" destOrd="0" presId="urn:microsoft.com/office/officeart/2005/8/layout/chart3"/>
    <dgm:cxn modelId="{6F18A062-133C-474E-B163-D283D87CCFB5}" type="presParOf" srcId="{62075C7E-EEFB-46E3-8072-ED1E10391B85}" destId="{91C0ABB6-D968-40A5-85C7-B438E251C49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A43865-8C0A-49CF-B791-1263B025293F}" type="doc">
      <dgm:prSet loTypeId="urn:microsoft.com/office/officeart/2005/8/layout/chart3" loCatId="relationship" qsTypeId="urn:microsoft.com/office/officeart/2005/8/quickstyle/simple4" qsCatId="simple" csTypeId="urn:microsoft.com/office/officeart/2005/8/colors/accent3_3" csCatId="accent3" phldr="1"/>
      <dgm:spPr/>
    </dgm:pt>
    <dgm:pt modelId="{5BBD260C-01E1-4F88-93B0-46FDA6D43614}">
      <dgm:prSet phldrT="[Tekstas]"/>
      <dgm:spPr>
        <a:solidFill>
          <a:srgbClr val="1D60A1"/>
        </a:solidFill>
      </dgm:spPr>
      <dgm:t>
        <a:bodyPr/>
        <a:lstStyle/>
        <a:p>
          <a:r>
            <a:rPr lang="lt-LT" b="0">
              <a:latin typeface="+mj-lt"/>
              <a:ea typeface="Times New Roman" panose="02020603050405020304" pitchFamily="18" charset="0"/>
              <a:cs typeface="Times New Roman"/>
            </a:rPr>
            <a:t>Psichikos sveikatos ambasadoriai</a:t>
          </a:r>
          <a:endParaRPr lang="lt-LT" b="0">
            <a:cs typeface="Times New Roman"/>
          </a:endParaRPr>
        </a:p>
      </dgm:t>
    </dgm:pt>
    <dgm:pt modelId="{FA9517DC-BC6F-47C4-82EE-B05F59C5CF77}" type="parTrans" cxnId="{91E4436A-10AA-49A1-9AE1-10D11B4D18BD}">
      <dgm:prSet/>
      <dgm:spPr/>
      <dgm:t>
        <a:bodyPr/>
        <a:lstStyle/>
        <a:p>
          <a:endParaRPr lang="lt-LT"/>
        </a:p>
      </dgm:t>
    </dgm:pt>
    <dgm:pt modelId="{A5143043-E7E7-455E-BFBD-80342D245D14}" type="sibTrans" cxnId="{91E4436A-10AA-49A1-9AE1-10D11B4D18BD}">
      <dgm:prSet/>
      <dgm:spPr/>
      <dgm:t>
        <a:bodyPr/>
        <a:lstStyle/>
        <a:p>
          <a:endParaRPr lang="lt-LT"/>
        </a:p>
      </dgm:t>
    </dgm:pt>
    <dgm:pt modelId="{A8DBC3FC-C12B-4F5C-AD91-B800BC9F0510}">
      <dgm:prSet phldrT="[Tekstas]"/>
      <dgm:spPr>
        <a:solidFill>
          <a:srgbClr val="1DABB0"/>
        </a:solidFill>
      </dgm:spPr>
      <dgm:t>
        <a:bodyPr/>
        <a:lstStyle/>
        <a:p>
          <a:r>
            <a:rPr lang="lt-LT" b="1"/>
            <a:t>Komunikacijos kampanija apie psichikos sveikatą</a:t>
          </a:r>
        </a:p>
      </dgm:t>
    </dgm:pt>
    <dgm:pt modelId="{E8BCD736-C74E-4D27-A93E-D86E7A41F4C5}" type="parTrans" cxnId="{9388B4BA-D5B8-474B-A525-469B5358E3A1}">
      <dgm:prSet/>
      <dgm:spPr/>
      <dgm:t>
        <a:bodyPr/>
        <a:lstStyle/>
        <a:p>
          <a:endParaRPr lang="lt-LT"/>
        </a:p>
      </dgm:t>
    </dgm:pt>
    <dgm:pt modelId="{293306DD-AFC3-499F-AEF6-9D89F924FDF3}" type="sibTrans" cxnId="{9388B4BA-D5B8-474B-A525-469B5358E3A1}">
      <dgm:prSet/>
      <dgm:spPr/>
      <dgm:t>
        <a:bodyPr/>
        <a:lstStyle/>
        <a:p>
          <a:endParaRPr lang="lt-LT"/>
        </a:p>
      </dgm:t>
    </dgm:pt>
    <dgm:pt modelId="{3FC12C0D-713B-43D1-B224-C5509E889DE0}">
      <dgm:prSet phldrT="[Tekstas]"/>
      <dgm:spPr>
        <a:solidFill>
          <a:schemeClr val="accent2">
            <a:lumMod val="20000"/>
            <a:lumOff val="80000"/>
          </a:schemeClr>
        </a:solidFill>
      </dgm:spPr>
      <dgm:t>
        <a:bodyPr/>
        <a:lstStyle/>
        <a:p>
          <a:r>
            <a:rPr lang="lt-LT">
              <a:solidFill>
                <a:srgbClr val="1D60A1"/>
              </a:solidFill>
              <a:latin typeface="+mj-lt"/>
              <a:ea typeface="Times New Roman" panose="02020603050405020304" pitchFamily="18" charset="0"/>
              <a:cs typeface="Times New Roman"/>
            </a:rPr>
            <a:t>Psichikos sveikatos raštingumo didinimas</a:t>
          </a:r>
          <a:endParaRPr lang="lt-LT">
            <a:solidFill>
              <a:srgbClr val="1D60A1"/>
            </a:solidFill>
            <a:cs typeface="Times New Roman"/>
          </a:endParaRPr>
        </a:p>
      </dgm:t>
    </dgm:pt>
    <dgm:pt modelId="{FA4F203C-5C86-4E11-A507-23E539C67A59}" type="parTrans" cxnId="{A85893FF-C107-495E-ACDA-248B90BE73BF}">
      <dgm:prSet/>
      <dgm:spPr/>
      <dgm:t>
        <a:bodyPr/>
        <a:lstStyle/>
        <a:p>
          <a:endParaRPr lang="lt-LT"/>
        </a:p>
      </dgm:t>
    </dgm:pt>
    <dgm:pt modelId="{81CF6913-AA6E-4D0E-8FE2-6E1D935CE6DC}" type="sibTrans" cxnId="{A85893FF-C107-495E-ACDA-248B90BE73BF}">
      <dgm:prSet/>
      <dgm:spPr/>
      <dgm:t>
        <a:bodyPr/>
        <a:lstStyle/>
        <a:p>
          <a:endParaRPr lang="lt-LT"/>
        </a:p>
      </dgm:t>
    </dgm:pt>
    <dgm:pt modelId="{62075C7E-EEFB-46E3-8072-ED1E10391B85}" type="pres">
      <dgm:prSet presAssocID="{19A43865-8C0A-49CF-B791-1263B025293F}" presName="compositeShape" presStyleCnt="0">
        <dgm:presLayoutVars>
          <dgm:chMax val="7"/>
          <dgm:dir/>
          <dgm:resizeHandles val="exact"/>
        </dgm:presLayoutVars>
      </dgm:prSet>
      <dgm:spPr/>
    </dgm:pt>
    <dgm:pt modelId="{03E0DC09-0980-4CF8-9750-FB4B7C3D6A5B}" type="pres">
      <dgm:prSet presAssocID="{19A43865-8C0A-49CF-B791-1263B025293F}" presName="wedge1" presStyleLbl="node1" presStyleIdx="0" presStyleCnt="3" custLinFactNeighborX="-4573" custLinFactNeighborY="1001"/>
      <dgm:spPr/>
    </dgm:pt>
    <dgm:pt modelId="{C1C72670-6737-4042-866B-C4375785E0C2}" type="pres">
      <dgm:prSet presAssocID="{19A43865-8C0A-49CF-B791-1263B025293F}" presName="wedge1Tx" presStyleLbl="node1" presStyleIdx="0" presStyleCnt="3">
        <dgm:presLayoutVars>
          <dgm:chMax val="0"/>
          <dgm:chPref val="0"/>
          <dgm:bulletEnabled val="1"/>
        </dgm:presLayoutVars>
      </dgm:prSet>
      <dgm:spPr/>
    </dgm:pt>
    <dgm:pt modelId="{F2B13D90-5AFD-4D6F-816A-92F3D131B1A5}" type="pres">
      <dgm:prSet presAssocID="{19A43865-8C0A-49CF-B791-1263B025293F}" presName="wedge2" presStyleLbl="node1" presStyleIdx="1" presStyleCnt="3" custLinFactNeighborX="-432" custLinFactNeighborY="-1249"/>
      <dgm:spPr/>
    </dgm:pt>
    <dgm:pt modelId="{0DA3778B-AF56-4BC4-BBCA-2CDDC493BE70}" type="pres">
      <dgm:prSet presAssocID="{19A43865-8C0A-49CF-B791-1263B025293F}" presName="wedge2Tx" presStyleLbl="node1" presStyleIdx="1" presStyleCnt="3">
        <dgm:presLayoutVars>
          <dgm:chMax val="0"/>
          <dgm:chPref val="0"/>
          <dgm:bulletEnabled val="1"/>
        </dgm:presLayoutVars>
      </dgm:prSet>
      <dgm:spPr/>
    </dgm:pt>
    <dgm:pt modelId="{996F467E-A609-47F5-B072-E95061E48B0F}" type="pres">
      <dgm:prSet presAssocID="{19A43865-8C0A-49CF-B791-1263B025293F}" presName="wedge3" presStyleLbl="node1" presStyleIdx="2" presStyleCnt="3" custLinFactNeighborX="-432" custLinFactNeighborY="-2219"/>
      <dgm:spPr/>
    </dgm:pt>
    <dgm:pt modelId="{91C0ABB6-D968-40A5-85C7-B438E251C497}" type="pres">
      <dgm:prSet presAssocID="{19A43865-8C0A-49CF-B791-1263B025293F}" presName="wedge3Tx" presStyleLbl="node1" presStyleIdx="2" presStyleCnt="3">
        <dgm:presLayoutVars>
          <dgm:chMax val="0"/>
          <dgm:chPref val="0"/>
          <dgm:bulletEnabled val="1"/>
        </dgm:presLayoutVars>
      </dgm:prSet>
      <dgm:spPr/>
    </dgm:pt>
  </dgm:ptLst>
  <dgm:cxnLst>
    <dgm:cxn modelId="{2AE23A11-5E4B-4584-9684-F18B96F4581D}" type="presOf" srcId="{5BBD260C-01E1-4F88-93B0-46FDA6D43614}" destId="{C1C72670-6737-4042-866B-C4375785E0C2}" srcOrd="1" destOrd="0" presId="urn:microsoft.com/office/officeart/2005/8/layout/chart3"/>
    <dgm:cxn modelId="{486BBE26-2C47-4B32-90B7-49752E551551}" type="presOf" srcId="{5BBD260C-01E1-4F88-93B0-46FDA6D43614}" destId="{03E0DC09-0980-4CF8-9750-FB4B7C3D6A5B}" srcOrd="0" destOrd="0" presId="urn:microsoft.com/office/officeart/2005/8/layout/chart3"/>
    <dgm:cxn modelId="{25314938-85FD-47C1-BBA5-C6341BD78CE0}" type="presOf" srcId="{19A43865-8C0A-49CF-B791-1263B025293F}" destId="{62075C7E-EEFB-46E3-8072-ED1E10391B85}" srcOrd="0" destOrd="0" presId="urn:microsoft.com/office/officeart/2005/8/layout/chart3"/>
    <dgm:cxn modelId="{821E3C42-FBEB-43D6-9370-7E04459D25BC}" type="presOf" srcId="{A8DBC3FC-C12B-4F5C-AD91-B800BC9F0510}" destId="{F2B13D90-5AFD-4D6F-816A-92F3D131B1A5}" srcOrd="0" destOrd="0" presId="urn:microsoft.com/office/officeart/2005/8/layout/chart3"/>
    <dgm:cxn modelId="{91E4436A-10AA-49A1-9AE1-10D11B4D18BD}" srcId="{19A43865-8C0A-49CF-B791-1263B025293F}" destId="{5BBD260C-01E1-4F88-93B0-46FDA6D43614}" srcOrd="0" destOrd="0" parTransId="{FA9517DC-BC6F-47C4-82EE-B05F59C5CF77}" sibTransId="{A5143043-E7E7-455E-BFBD-80342D245D14}"/>
    <dgm:cxn modelId="{CFE2E178-B164-4085-9840-E16F0A59BA74}" type="presOf" srcId="{A8DBC3FC-C12B-4F5C-AD91-B800BC9F0510}" destId="{0DA3778B-AF56-4BC4-BBCA-2CDDC493BE70}" srcOrd="1" destOrd="0" presId="urn:microsoft.com/office/officeart/2005/8/layout/chart3"/>
    <dgm:cxn modelId="{9388B4BA-D5B8-474B-A525-469B5358E3A1}" srcId="{19A43865-8C0A-49CF-B791-1263B025293F}" destId="{A8DBC3FC-C12B-4F5C-AD91-B800BC9F0510}" srcOrd="1" destOrd="0" parTransId="{E8BCD736-C74E-4D27-A93E-D86E7A41F4C5}" sibTransId="{293306DD-AFC3-499F-AEF6-9D89F924FDF3}"/>
    <dgm:cxn modelId="{5898D0C8-6584-422F-901A-E89B4DFDA319}" type="presOf" srcId="{3FC12C0D-713B-43D1-B224-C5509E889DE0}" destId="{996F467E-A609-47F5-B072-E95061E48B0F}" srcOrd="0" destOrd="0" presId="urn:microsoft.com/office/officeart/2005/8/layout/chart3"/>
    <dgm:cxn modelId="{844928D4-6A52-4E18-A77A-3D0AE957FA75}" type="presOf" srcId="{3FC12C0D-713B-43D1-B224-C5509E889DE0}" destId="{91C0ABB6-D968-40A5-85C7-B438E251C497}" srcOrd="1" destOrd="0" presId="urn:microsoft.com/office/officeart/2005/8/layout/chart3"/>
    <dgm:cxn modelId="{A85893FF-C107-495E-ACDA-248B90BE73BF}" srcId="{19A43865-8C0A-49CF-B791-1263B025293F}" destId="{3FC12C0D-713B-43D1-B224-C5509E889DE0}" srcOrd="2" destOrd="0" parTransId="{FA4F203C-5C86-4E11-A507-23E539C67A59}" sibTransId="{81CF6913-AA6E-4D0E-8FE2-6E1D935CE6DC}"/>
    <dgm:cxn modelId="{2B234432-0B35-4190-AFE3-80DE4833188A}" type="presParOf" srcId="{62075C7E-EEFB-46E3-8072-ED1E10391B85}" destId="{03E0DC09-0980-4CF8-9750-FB4B7C3D6A5B}" srcOrd="0" destOrd="0" presId="urn:microsoft.com/office/officeart/2005/8/layout/chart3"/>
    <dgm:cxn modelId="{19CD5B94-CD67-43C4-BE72-300044328A5C}" type="presParOf" srcId="{62075C7E-EEFB-46E3-8072-ED1E10391B85}" destId="{C1C72670-6737-4042-866B-C4375785E0C2}" srcOrd="1" destOrd="0" presId="urn:microsoft.com/office/officeart/2005/8/layout/chart3"/>
    <dgm:cxn modelId="{44478356-3DC5-466E-B001-E38666E2BAF3}" type="presParOf" srcId="{62075C7E-EEFB-46E3-8072-ED1E10391B85}" destId="{F2B13D90-5AFD-4D6F-816A-92F3D131B1A5}" srcOrd="2" destOrd="0" presId="urn:microsoft.com/office/officeart/2005/8/layout/chart3"/>
    <dgm:cxn modelId="{FA79BBD9-178A-44A1-9A74-F1A8A2D16762}" type="presParOf" srcId="{62075C7E-EEFB-46E3-8072-ED1E10391B85}" destId="{0DA3778B-AF56-4BC4-BBCA-2CDDC493BE70}" srcOrd="3" destOrd="0" presId="urn:microsoft.com/office/officeart/2005/8/layout/chart3"/>
    <dgm:cxn modelId="{8EADC0CB-66D5-4371-ABA4-A020D5521E9F}" type="presParOf" srcId="{62075C7E-EEFB-46E3-8072-ED1E10391B85}" destId="{996F467E-A609-47F5-B072-E95061E48B0F}" srcOrd="4" destOrd="0" presId="urn:microsoft.com/office/officeart/2005/8/layout/chart3"/>
    <dgm:cxn modelId="{6F18A062-133C-474E-B163-D283D87CCFB5}" type="presParOf" srcId="{62075C7E-EEFB-46E3-8072-ED1E10391B85}" destId="{91C0ABB6-D968-40A5-85C7-B438E251C49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A43865-8C0A-49CF-B791-1263B025293F}" type="doc">
      <dgm:prSet loTypeId="urn:microsoft.com/office/officeart/2005/8/layout/chart3" loCatId="relationship" qsTypeId="urn:microsoft.com/office/officeart/2005/8/quickstyle/simple4" qsCatId="simple" csTypeId="urn:microsoft.com/office/officeart/2005/8/colors/accent3_3" csCatId="accent3" phldr="1"/>
      <dgm:spPr/>
    </dgm:pt>
    <dgm:pt modelId="{5BBD260C-01E1-4F88-93B0-46FDA6D43614}">
      <dgm:prSet phldrT="[Tekstas]"/>
      <dgm:spPr>
        <a:solidFill>
          <a:srgbClr val="1D60A1"/>
        </a:solidFill>
      </dgm:spPr>
      <dgm:t>
        <a:bodyPr/>
        <a:lstStyle/>
        <a:p>
          <a:r>
            <a:rPr lang="lt-LT" b="0">
              <a:latin typeface="+mj-lt"/>
              <a:ea typeface="Times New Roman" panose="02020603050405020304" pitchFamily="18" charset="0"/>
              <a:cs typeface="Times New Roman"/>
            </a:rPr>
            <a:t>Psichikos sveikatos ambasadoriai</a:t>
          </a:r>
          <a:endParaRPr lang="lt-LT" b="0">
            <a:cs typeface="Times New Roman"/>
          </a:endParaRPr>
        </a:p>
      </dgm:t>
    </dgm:pt>
    <dgm:pt modelId="{FA9517DC-BC6F-47C4-82EE-B05F59C5CF77}" type="parTrans" cxnId="{91E4436A-10AA-49A1-9AE1-10D11B4D18BD}">
      <dgm:prSet/>
      <dgm:spPr/>
      <dgm:t>
        <a:bodyPr/>
        <a:lstStyle/>
        <a:p>
          <a:endParaRPr lang="lt-LT"/>
        </a:p>
      </dgm:t>
    </dgm:pt>
    <dgm:pt modelId="{A5143043-E7E7-455E-BFBD-80342D245D14}" type="sibTrans" cxnId="{91E4436A-10AA-49A1-9AE1-10D11B4D18BD}">
      <dgm:prSet/>
      <dgm:spPr/>
      <dgm:t>
        <a:bodyPr/>
        <a:lstStyle/>
        <a:p>
          <a:endParaRPr lang="lt-LT"/>
        </a:p>
      </dgm:t>
    </dgm:pt>
    <dgm:pt modelId="{A8DBC3FC-C12B-4F5C-AD91-B800BC9F0510}">
      <dgm:prSet phldrT="[Tekstas]"/>
      <dgm:spPr>
        <a:solidFill>
          <a:srgbClr val="1DABB0"/>
        </a:solidFill>
      </dgm:spPr>
      <dgm:t>
        <a:bodyPr/>
        <a:lstStyle/>
        <a:p>
          <a:r>
            <a:rPr lang="lt-LT" b="0"/>
            <a:t>Komunikacijos kampanija apie psichikos sveikatą</a:t>
          </a:r>
        </a:p>
      </dgm:t>
    </dgm:pt>
    <dgm:pt modelId="{E8BCD736-C74E-4D27-A93E-D86E7A41F4C5}" type="parTrans" cxnId="{9388B4BA-D5B8-474B-A525-469B5358E3A1}">
      <dgm:prSet/>
      <dgm:spPr/>
      <dgm:t>
        <a:bodyPr/>
        <a:lstStyle/>
        <a:p>
          <a:endParaRPr lang="lt-LT"/>
        </a:p>
      </dgm:t>
    </dgm:pt>
    <dgm:pt modelId="{293306DD-AFC3-499F-AEF6-9D89F924FDF3}" type="sibTrans" cxnId="{9388B4BA-D5B8-474B-A525-469B5358E3A1}">
      <dgm:prSet/>
      <dgm:spPr/>
      <dgm:t>
        <a:bodyPr/>
        <a:lstStyle/>
        <a:p>
          <a:endParaRPr lang="lt-LT"/>
        </a:p>
      </dgm:t>
    </dgm:pt>
    <dgm:pt modelId="{3FC12C0D-713B-43D1-B224-C5509E889DE0}">
      <dgm:prSet phldrT="[Tekstas]"/>
      <dgm:spPr>
        <a:solidFill>
          <a:schemeClr val="accent2">
            <a:lumMod val="20000"/>
            <a:lumOff val="80000"/>
          </a:schemeClr>
        </a:solidFill>
      </dgm:spPr>
      <dgm:t>
        <a:bodyPr/>
        <a:lstStyle/>
        <a:p>
          <a:r>
            <a:rPr lang="lt-LT" b="1">
              <a:solidFill>
                <a:srgbClr val="1D60A1"/>
              </a:solidFill>
              <a:latin typeface="+mj-lt"/>
              <a:ea typeface="Times New Roman" panose="02020603050405020304" pitchFamily="18" charset="0"/>
              <a:cs typeface="Times New Roman"/>
            </a:rPr>
            <a:t>Psichikos sveikatos raštingumo didinimas</a:t>
          </a:r>
          <a:endParaRPr lang="lt-LT" b="1">
            <a:solidFill>
              <a:srgbClr val="1D60A1"/>
            </a:solidFill>
            <a:cs typeface="Times New Roman"/>
          </a:endParaRPr>
        </a:p>
      </dgm:t>
    </dgm:pt>
    <dgm:pt modelId="{FA4F203C-5C86-4E11-A507-23E539C67A59}" type="parTrans" cxnId="{A85893FF-C107-495E-ACDA-248B90BE73BF}">
      <dgm:prSet/>
      <dgm:spPr/>
      <dgm:t>
        <a:bodyPr/>
        <a:lstStyle/>
        <a:p>
          <a:endParaRPr lang="lt-LT"/>
        </a:p>
      </dgm:t>
    </dgm:pt>
    <dgm:pt modelId="{81CF6913-AA6E-4D0E-8FE2-6E1D935CE6DC}" type="sibTrans" cxnId="{A85893FF-C107-495E-ACDA-248B90BE73BF}">
      <dgm:prSet/>
      <dgm:spPr/>
      <dgm:t>
        <a:bodyPr/>
        <a:lstStyle/>
        <a:p>
          <a:endParaRPr lang="lt-LT"/>
        </a:p>
      </dgm:t>
    </dgm:pt>
    <dgm:pt modelId="{62075C7E-EEFB-46E3-8072-ED1E10391B85}" type="pres">
      <dgm:prSet presAssocID="{19A43865-8C0A-49CF-B791-1263B025293F}" presName="compositeShape" presStyleCnt="0">
        <dgm:presLayoutVars>
          <dgm:chMax val="7"/>
          <dgm:dir/>
          <dgm:resizeHandles val="exact"/>
        </dgm:presLayoutVars>
      </dgm:prSet>
      <dgm:spPr/>
    </dgm:pt>
    <dgm:pt modelId="{03E0DC09-0980-4CF8-9750-FB4B7C3D6A5B}" type="pres">
      <dgm:prSet presAssocID="{19A43865-8C0A-49CF-B791-1263B025293F}" presName="wedge1" presStyleLbl="node1" presStyleIdx="0" presStyleCnt="3" custLinFactNeighborX="-4573" custLinFactNeighborY="1001"/>
      <dgm:spPr/>
    </dgm:pt>
    <dgm:pt modelId="{C1C72670-6737-4042-866B-C4375785E0C2}" type="pres">
      <dgm:prSet presAssocID="{19A43865-8C0A-49CF-B791-1263B025293F}" presName="wedge1Tx" presStyleLbl="node1" presStyleIdx="0" presStyleCnt="3">
        <dgm:presLayoutVars>
          <dgm:chMax val="0"/>
          <dgm:chPref val="0"/>
          <dgm:bulletEnabled val="1"/>
        </dgm:presLayoutVars>
      </dgm:prSet>
      <dgm:spPr/>
    </dgm:pt>
    <dgm:pt modelId="{F2B13D90-5AFD-4D6F-816A-92F3D131B1A5}" type="pres">
      <dgm:prSet presAssocID="{19A43865-8C0A-49CF-B791-1263B025293F}" presName="wedge2" presStyleLbl="node1" presStyleIdx="1" presStyleCnt="3" custLinFactNeighborX="-432" custLinFactNeighborY="-1249"/>
      <dgm:spPr/>
    </dgm:pt>
    <dgm:pt modelId="{0DA3778B-AF56-4BC4-BBCA-2CDDC493BE70}" type="pres">
      <dgm:prSet presAssocID="{19A43865-8C0A-49CF-B791-1263B025293F}" presName="wedge2Tx" presStyleLbl="node1" presStyleIdx="1" presStyleCnt="3">
        <dgm:presLayoutVars>
          <dgm:chMax val="0"/>
          <dgm:chPref val="0"/>
          <dgm:bulletEnabled val="1"/>
        </dgm:presLayoutVars>
      </dgm:prSet>
      <dgm:spPr/>
    </dgm:pt>
    <dgm:pt modelId="{996F467E-A609-47F5-B072-E95061E48B0F}" type="pres">
      <dgm:prSet presAssocID="{19A43865-8C0A-49CF-B791-1263B025293F}" presName="wedge3" presStyleLbl="node1" presStyleIdx="2" presStyleCnt="3" custLinFactNeighborX="-432" custLinFactNeighborY="-2219"/>
      <dgm:spPr/>
    </dgm:pt>
    <dgm:pt modelId="{91C0ABB6-D968-40A5-85C7-B438E251C497}" type="pres">
      <dgm:prSet presAssocID="{19A43865-8C0A-49CF-B791-1263B025293F}" presName="wedge3Tx" presStyleLbl="node1" presStyleIdx="2" presStyleCnt="3">
        <dgm:presLayoutVars>
          <dgm:chMax val="0"/>
          <dgm:chPref val="0"/>
          <dgm:bulletEnabled val="1"/>
        </dgm:presLayoutVars>
      </dgm:prSet>
      <dgm:spPr/>
    </dgm:pt>
  </dgm:ptLst>
  <dgm:cxnLst>
    <dgm:cxn modelId="{2AE23A11-5E4B-4584-9684-F18B96F4581D}" type="presOf" srcId="{5BBD260C-01E1-4F88-93B0-46FDA6D43614}" destId="{C1C72670-6737-4042-866B-C4375785E0C2}" srcOrd="1" destOrd="0" presId="urn:microsoft.com/office/officeart/2005/8/layout/chart3"/>
    <dgm:cxn modelId="{486BBE26-2C47-4B32-90B7-49752E551551}" type="presOf" srcId="{5BBD260C-01E1-4F88-93B0-46FDA6D43614}" destId="{03E0DC09-0980-4CF8-9750-FB4B7C3D6A5B}" srcOrd="0" destOrd="0" presId="urn:microsoft.com/office/officeart/2005/8/layout/chart3"/>
    <dgm:cxn modelId="{25314938-85FD-47C1-BBA5-C6341BD78CE0}" type="presOf" srcId="{19A43865-8C0A-49CF-B791-1263B025293F}" destId="{62075C7E-EEFB-46E3-8072-ED1E10391B85}" srcOrd="0" destOrd="0" presId="urn:microsoft.com/office/officeart/2005/8/layout/chart3"/>
    <dgm:cxn modelId="{821E3C42-FBEB-43D6-9370-7E04459D25BC}" type="presOf" srcId="{A8DBC3FC-C12B-4F5C-AD91-B800BC9F0510}" destId="{F2B13D90-5AFD-4D6F-816A-92F3D131B1A5}" srcOrd="0" destOrd="0" presId="urn:microsoft.com/office/officeart/2005/8/layout/chart3"/>
    <dgm:cxn modelId="{91E4436A-10AA-49A1-9AE1-10D11B4D18BD}" srcId="{19A43865-8C0A-49CF-B791-1263B025293F}" destId="{5BBD260C-01E1-4F88-93B0-46FDA6D43614}" srcOrd="0" destOrd="0" parTransId="{FA9517DC-BC6F-47C4-82EE-B05F59C5CF77}" sibTransId="{A5143043-E7E7-455E-BFBD-80342D245D14}"/>
    <dgm:cxn modelId="{CFE2E178-B164-4085-9840-E16F0A59BA74}" type="presOf" srcId="{A8DBC3FC-C12B-4F5C-AD91-B800BC9F0510}" destId="{0DA3778B-AF56-4BC4-BBCA-2CDDC493BE70}" srcOrd="1" destOrd="0" presId="urn:microsoft.com/office/officeart/2005/8/layout/chart3"/>
    <dgm:cxn modelId="{9388B4BA-D5B8-474B-A525-469B5358E3A1}" srcId="{19A43865-8C0A-49CF-B791-1263B025293F}" destId="{A8DBC3FC-C12B-4F5C-AD91-B800BC9F0510}" srcOrd="1" destOrd="0" parTransId="{E8BCD736-C74E-4D27-A93E-D86E7A41F4C5}" sibTransId="{293306DD-AFC3-499F-AEF6-9D89F924FDF3}"/>
    <dgm:cxn modelId="{5898D0C8-6584-422F-901A-E89B4DFDA319}" type="presOf" srcId="{3FC12C0D-713B-43D1-B224-C5509E889DE0}" destId="{996F467E-A609-47F5-B072-E95061E48B0F}" srcOrd="0" destOrd="0" presId="urn:microsoft.com/office/officeart/2005/8/layout/chart3"/>
    <dgm:cxn modelId="{844928D4-6A52-4E18-A77A-3D0AE957FA75}" type="presOf" srcId="{3FC12C0D-713B-43D1-B224-C5509E889DE0}" destId="{91C0ABB6-D968-40A5-85C7-B438E251C497}" srcOrd="1" destOrd="0" presId="urn:microsoft.com/office/officeart/2005/8/layout/chart3"/>
    <dgm:cxn modelId="{A85893FF-C107-495E-ACDA-248B90BE73BF}" srcId="{19A43865-8C0A-49CF-B791-1263B025293F}" destId="{3FC12C0D-713B-43D1-B224-C5509E889DE0}" srcOrd="2" destOrd="0" parTransId="{FA4F203C-5C86-4E11-A507-23E539C67A59}" sibTransId="{81CF6913-AA6E-4D0E-8FE2-6E1D935CE6DC}"/>
    <dgm:cxn modelId="{2B234432-0B35-4190-AFE3-80DE4833188A}" type="presParOf" srcId="{62075C7E-EEFB-46E3-8072-ED1E10391B85}" destId="{03E0DC09-0980-4CF8-9750-FB4B7C3D6A5B}" srcOrd="0" destOrd="0" presId="urn:microsoft.com/office/officeart/2005/8/layout/chart3"/>
    <dgm:cxn modelId="{19CD5B94-CD67-43C4-BE72-300044328A5C}" type="presParOf" srcId="{62075C7E-EEFB-46E3-8072-ED1E10391B85}" destId="{C1C72670-6737-4042-866B-C4375785E0C2}" srcOrd="1" destOrd="0" presId="urn:microsoft.com/office/officeart/2005/8/layout/chart3"/>
    <dgm:cxn modelId="{44478356-3DC5-466E-B001-E38666E2BAF3}" type="presParOf" srcId="{62075C7E-EEFB-46E3-8072-ED1E10391B85}" destId="{F2B13D90-5AFD-4D6F-816A-92F3D131B1A5}" srcOrd="2" destOrd="0" presId="urn:microsoft.com/office/officeart/2005/8/layout/chart3"/>
    <dgm:cxn modelId="{FA79BBD9-178A-44A1-9A74-F1A8A2D16762}" type="presParOf" srcId="{62075C7E-EEFB-46E3-8072-ED1E10391B85}" destId="{0DA3778B-AF56-4BC4-BBCA-2CDDC493BE70}" srcOrd="3" destOrd="0" presId="urn:microsoft.com/office/officeart/2005/8/layout/chart3"/>
    <dgm:cxn modelId="{8EADC0CB-66D5-4371-ABA4-A020D5521E9F}" type="presParOf" srcId="{62075C7E-EEFB-46E3-8072-ED1E10391B85}" destId="{996F467E-A609-47F5-B072-E95061E48B0F}" srcOrd="4" destOrd="0" presId="urn:microsoft.com/office/officeart/2005/8/layout/chart3"/>
    <dgm:cxn modelId="{6F18A062-133C-474E-B163-D283D87CCFB5}" type="presParOf" srcId="{62075C7E-EEFB-46E3-8072-ED1E10391B85}" destId="{91C0ABB6-D968-40A5-85C7-B438E251C497}"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1527C-3759-4486-9F39-AFE117EB48BF}">
      <dsp:nvSpPr>
        <dsp:cNvPr id="0" name=""/>
        <dsp:cNvSpPr/>
      </dsp:nvSpPr>
      <dsp:spPr>
        <a:xfrm>
          <a:off x="0" y="128320"/>
          <a:ext cx="11628437" cy="739095"/>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lt-LT" sz="3600" kern="1200"/>
            <a:t>Psichikos sveikata</a:t>
          </a:r>
        </a:p>
      </dsp:txBody>
      <dsp:txXfrm>
        <a:off x="0" y="128320"/>
        <a:ext cx="11628437" cy="739095"/>
      </dsp:txXfrm>
    </dsp:sp>
    <dsp:sp modelId="{FED97163-F399-4969-B5EE-D3D369333134}">
      <dsp:nvSpPr>
        <dsp:cNvPr id="0" name=""/>
        <dsp:cNvSpPr/>
      </dsp:nvSpPr>
      <dsp:spPr>
        <a:xfrm>
          <a:off x="5677" y="1024124"/>
          <a:ext cx="3872360" cy="2210276"/>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t-LT" sz="3200" kern="1200"/>
            <a:t>Asmens</a:t>
          </a:r>
          <a:r>
            <a:rPr lang="en-US" sz="3200" kern="1200"/>
            <a:t> psichikos sveikatos </a:t>
          </a:r>
          <a:r>
            <a:rPr lang="lt-LT" sz="3200" kern="1200"/>
            <a:t>reforma</a:t>
          </a:r>
        </a:p>
      </dsp:txBody>
      <dsp:txXfrm>
        <a:off x="5677" y="1024124"/>
        <a:ext cx="3872360" cy="2210276"/>
      </dsp:txXfrm>
    </dsp:sp>
    <dsp:sp modelId="{BA47CA19-790F-4991-9B2B-32E5E379E261}">
      <dsp:nvSpPr>
        <dsp:cNvPr id="0" name=""/>
        <dsp:cNvSpPr/>
      </dsp:nvSpPr>
      <dsp:spPr>
        <a:xfrm>
          <a:off x="3878193" y="1024124"/>
          <a:ext cx="3872360" cy="2210276"/>
        </a:xfrm>
        <a:prstGeom prst="rect">
          <a:avLst/>
        </a:prstGeom>
        <a:solidFill>
          <a:schemeClr val="accent3">
            <a:shade val="80000"/>
            <a:hueOff val="196471"/>
            <a:satOff val="-20982"/>
            <a:lumOff val="17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t-LT" sz="3200" kern="1200"/>
            <a:t>Visuomenės psichikos sveikatos stiprinimas</a:t>
          </a:r>
        </a:p>
      </dsp:txBody>
      <dsp:txXfrm>
        <a:off x="3878193" y="1024124"/>
        <a:ext cx="3872360" cy="2210276"/>
      </dsp:txXfrm>
    </dsp:sp>
    <dsp:sp modelId="{2C835A9E-724A-4CF9-826D-3332FB6A31F2}">
      <dsp:nvSpPr>
        <dsp:cNvPr id="0" name=""/>
        <dsp:cNvSpPr/>
      </dsp:nvSpPr>
      <dsp:spPr>
        <a:xfrm>
          <a:off x="7750399" y="1024124"/>
          <a:ext cx="3872360" cy="2210276"/>
        </a:xfrm>
        <a:prstGeom prst="rect">
          <a:avLst/>
        </a:prstGeom>
        <a:solidFill>
          <a:schemeClr val="accent3">
            <a:shade val="80000"/>
            <a:hueOff val="392943"/>
            <a:satOff val="-41963"/>
            <a:lumOff val="341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lt-LT" sz="3200" kern="1200"/>
            <a:t>Psichoaktyviųjų medžiagų vartojimo prevencija, kontrolė</a:t>
          </a:r>
        </a:p>
      </dsp:txBody>
      <dsp:txXfrm>
        <a:off x="7750399" y="1024124"/>
        <a:ext cx="3872360" cy="2210276"/>
      </dsp:txXfrm>
    </dsp:sp>
    <dsp:sp modelId="{95B152D1-481B-41D4-8C7B-2BB0EE081C83}">
      <dsp:nvSpPr>
        <dsp:cNvPr id="0" name=""/>
        <dsp:cNvSpPr/>
      </dsp:nvSpPr>
      <dsp:spPr>
        <a:xfrm>
          <a:off x="0" y="3334333"/>
          <a:ext cx="11628437" cy="45720"/>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F8C69-FC52-49F0-BA59-2660BE83B315}">
      <dsp:nvSpPr>
        <dsp:cNvPr id="0" name=""/>
        <dsp:cNvSpPr/>
      </dsp:nvSpPr>
      <dsp:spPr>
        <a:xfrm>
          <a:off x="1143419" y="475"/>
          <a:ext cx="2789888" cy="841092"/>
        </a:xfrm>
        <a:prstGeom prst="rect">
          <a:avLst/>
        </a:prstGeom>
        <a:solidFill>
          <a:schemeClr val="tx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tx1"/>
              </a:solidFill>
            </a:rPr>
            <a:t>Pogimdyminė depresija</a:t>
          </a:r>
        </a:p>
      </dsp:txBody>
      <dsp:txXfrm>
        <a:off x="1143419" y="475"/>
        <a:ext cx="2789888" cy="841092"/>
      </dsp:txXfrm>
    </dsp:sp>
    <dsp:sp modelId="{690B8E90-F7C9-4CFC-883B-417AE782E7BC}">
      <dsp:nvSpPr>
        <dsp:cNvPr id="0" name=""/>
        <dsp:cNvSpPr/>
      </dsp:nvSpPr>
      <dsp:spPr>
        <a:xfrm>
          <a:off x="4073489" y="475"/>
          <a:ext cx="2789888" cy="841092"/>
        </a:xfrm>
        <a:prstGeom prst="rect">
          <a:avLst/>
        </a:prstGeom>
        <a:solidFill>
          <a:schemeClr val="tx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tx1"/>
              </a:solidFill>
            </a:rPr>
            <a:t>Jaunimo PAM vartojimas</a:t>
          </a:r>
        </a:p>
      </dsp:txBody>
      <dsp:txXfrm>
        <a:off x="4073489" y="475"/>
        <a:ext cx="2789888" cy="841092"/>
      </dsp:txXfrm>
    </dsp:sp>
    <dsp:sp modelId="{B1CD368A-909D-43C4-A444-E749B7CA3B1E}">
      <dsp:nvSpPr>
        <dsp:cNvPr id="0" name=""/>
        <dsp:cNvSpPr/>
      </dsp:nvSpPr>
      <dsp:spPr>
        <a:xfrm>
          <a:off x="7003560" y="475"/>
          <a:ext cx="2789888" cy="841092"/>
        </a:xfrm>
        <a:prstGeom prst="rect">
          <a:avLst/>
        </a:prstGeom>
        <a:solidFill>
          <a:schemeClr val="tx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tx1"/>
              </a:solidFill>
            </a:rPr>
            <a:t>Demencija</a:t>
          </a:r>
        </a:p>
      </dsp:txBody>
      <dsp:txXfrm>
        <a:off x="7003560" y="475"/>
        <a:ext cx="2789888" cy="8410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81B2B-F236-4F42-81DD-A8755C617D48}">
      <dsp:nvSpPr>
        <dsp:cNvPr id="0" name=""/>
        <dsp:cNvSpPr/>
      </dsp:nvSpPr>
      <dsp:spPr>
        <a:xfrm rot="16200000">
          <a:off x="993717" y="-993717"/>
          <a:ext cx="1979382" cy="3966817"/>
        </a:xfrm>
        <a:prstGeom prst="round1Rect">
          <a:avLst/>
        </a:prstGeom>
        <a:solidFill>
          <a:srgbClr val="1A8F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lt-LT" sz="3600" kern="1200"/>
            <a:t>Kauno m.</a:t>
          </a:r>
        </a:p>
      </dsp:txBody>
      <dsp:txXfrm rot="5400000">
        <a:off x="0" y="0"/>
        <a:ext cx="3966817" cy="1484536"/>
      </dsp:txXfrm>
    </dsp:sp>
    <dsp:sp modelId="{919370E9-F32A-4959-9D25-A0662FEB853C}">
      <dsp:nvSpPr>
        <dsp:cNvPr id="0" name=""/>
        <dsp:cNvSpPr/>
      </dsp:nvSpPr>
      <dsp:spPr>
        <a:xfrm>
          <a:off x="3966817" y="0"/>
          <a:ext cx="3966817" cy="1979382"/>
        </a:xfrm>
        <a:prstGeom prst="round1Rect">
          <a:avLst/>
        </a:prstGeom>
        <a:solidFill>
          <a:srgbClr val="1A8F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lt-LT" sz="3600" kern="1200"/>
            <a:t>Vilniaus m.</a:t>
          </a:r>
        </a:p>
      </dsp:txBody>
      <dsp:txXfrm>
        <a:off x="3966817" y="0"/>
        <a:ext cx="3966817" cy="1484536"/>
      </dsp:txXfrm>
    </dsp:sp>
    <dsp:sp modelId="{093BD05E-8D58-467B-BE8B-052C49BAACDD}">
      <dsp:nvSpPr>
        <dsp:cNvPr id="0" name=""/>
        <dsp:cNvSpPr/>
      </dsp:nvSpPr>
      <dsp:spPr>
        <a:xfrm rot="10800000">
          <a:off x="0" y="1979382"/>
          <a:ext cx="3966817" cy="1979382"/>
        </a:xfrm>
        <a:prstGeom prst="round1Rect">
          <a:avLst/>
        </a:prstGeom>
        <a:solidFill>
          <a:srgbClr val="1A8F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lt-LT" sz="3600" kern="1200"/>
            <a:t>Šiaulių m.</a:t>
          </a:r>
        </a:p>
      </dsp:txBody>
      <dsp:txXfrm rot="10800000">
        <a:off x="0" y="2474227"/>
        <a:ext cx="3966817" cy="1484536"/>
      </dsp:txXfrm>
    </dsp:sp>
    <dsp:sp modelId="{0E18004E-BD92-49B7-9063-955A6106A7DC}">
      <dsp:nvSpPr>
        <dsp:cNvPr id="0" name=""/>
        <dsp:cNvSpPr/>
      </dsp:nvSpPr>
      <dsp:spPr>
        <a:xfrm rot="5400000">
          <a:off x="4960535" y="985664"/>
          <a:ext cx="1979382" cy="3966817"/>
        </a:xfrm>
        <a:prstGeom prst="round1Rect">
          <a:avLst/>
        </a:prstGeom>
        <a:solidFill>
          <a:srgbClr val="1A8FA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lt-LT" sz="3600" kern="1200"/>
            <a:t>Klaipėdos r.</a:t>
          </a:r>
        </a:p>
      </dsp:txBody>
      <dsp:txXfrm rot="-5400000">
        <a:off x="3966818" y="2474226"/>
        <a:ext cx="3966817" cy="1484536"/>
      </dsp:txXfrm>
    </dsp:sp>
    <dsp:sp modelId="{33470969-144E-47B2-A18A-57307C25F9B2}">
      <dsp:nvSpPr>
        <dsp:cNvPr id="0" name=""/>
        <dsp:cNvSpPr/>
      </dsp:nvSpPr>
      <dsp:spPr>
        <a:xfrm>
          <a:off x="2776772" y="1484536"/>
          <a:ext cx="2380090" cy="989691"/>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lt-LT" sz="4000" kern="1200">
              <a:solidFill>
                <a:srgbClr val="1A8FAE"/>
              </a:solidFill>
            </a:rPr>
            <a:t>2023 m.</a:t>
          </a:r>
        </a:p>
      </dsp:txBody>
      <dsp:txXfrm>
        <a:off x="2825085" y="1532849"/>
        <a:ext cx="2283464" cy="8930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021E8-A60B-45D7-8DCC-8B06965B1D26}">
      <dsp:nvSpPr>
        <dsp:cNvPr id="0" name=""/>
        <dsp:cNvSpPr/>
      </dsp:nvSpPr>
      <dsp:spPr>
        <a:xfrm>
          <a:off x="-5214861" y="-798744"/>
          <a:ext cx="6209955" cy="6209955"/>
        </a:xfrm>
        <a:prstGeom prst="blockArc">
          <a:avLst>
            <a:gd name="adj1" fmla="val 18900000"/>
            <a:gd name="adj2" fmla="val 2700000"/>
            <a:gd name="adj3" fmla="val 348"/>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AF4C925-D4F0-422E-9AD7-372864B51805}">
      <dsp:nvSpPr>
        <dsp:cNvPr id="0" name=""/>
        <dsp:cNvSpPr/>
      </dsp:nvSpPr>
      <dsp:spPr>
        <a:xfrm>
          <a:off x="521011" y="331410"/>
          <a:ext cx="11607139" cy="75597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3231" tIns="58420" rIns="58420" bIns="58420" numCol="1" spcCol="1270" anchor="ctr" anchorCtr="0">
          <a:noAutofit/>
        </a:bodyPr>
        <a:lstStyle/>
        <a:p>
          <a:pPr marL="0" lvl="0" indent="0" algn="l" defTabSz="1022350">
            <a:lnSpc>
              <a:spcPct val="90000"/>
            </a:lnSpc>
            <a:spcBef>
              <a:spcPct val="0"/>
            </a:spcBef>
            <a:spcAft>
              <a:spcPct val="35000"/>
            </a:spcAft>
            <a:buNone/>
          </a:pPr>
          <a:r>
            <a:rPr lang="lt-LT" sz="2300" b="0" i="0" kern="1200"/>
            <a:t>Psichoaktyviųjų medžiagų vartojimo prevencijos kokybės ir veiksmingumo didinimas</a:t>
          </a:r>
        </a:p>
      </dsp:txBody>
      <dsp:txXfrm>
        <a:off x="521011" y="331410"/>
        <a:ext cx="11607139" cy="755974"/>
      </dsp:txXfrm>
    </dsp:sp>
    <dsp:sp modelId="{392EF432-870B-4072-8027-947A7BC30AFA}">
      <dsp:nvSpPr>
        <dsp:cNvPr id="0" name=""/>
        <dsp:cNvSpPr/>
      </dsp:nvSpPr>
      <dsp:spPr>
        <a:xfrm>
          <a:off x="77523" y="265908"/>
          <a:ext cx="886977" cy="8869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11C004C-67CB-42E9-B0DC-3F2826DEBF64}">
      <dsp:nvSpPr>
        <dsp:cNvPr id="0" name=""/>
        <dsp:cNvSpPr/>
      </dsp:nvSpPr>
      <dsp:spPr>
        <a:xfrm>
          <a:off x="927831" y="1352424"/>
          <a:ext cx="11200319" cy="8430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3231" tIns="55880" rIns="55880" bIns="55880" numCol="1" spcCol="1270" anchor="ctr" anchorCtr="0">
          <a:noAutofit/>
        </a:bodyPr>
        <a:lstStyle/>
        <a:p>
          <a:pPr marL="0" lvl="0" indent="0" algn="l" defTabSz="977900">
            <a:lnSpc>
              <a:spcPct val="90000"/>
            </a:lnSpc>
            <a:spcBef>
              <a:spcPct val="0"/>
            </a:spcBef>
            <a:spcAft>
              <a:spcPct val="35000"/>
            </a:spcAft>
            <a:buNone/>
          </a:pPr>
          <a:r>
            <a:rPr lang="lt-LT" sz="2200" b="0" i="0" kern="1200"/>
            <a:t>Psichoaktyviųjų medžiagų vartojimo ankstyvosios intervencijos programų įvairovės didinimas</a:t>
          </a:r>
          <a:endParaRPr lang="lt-LT" sz="2200" kern="1200"/>
        </a:p>
      </dsp:txBody>
      <dsp:txXfrm>
        <a:off x="927831" y="1352424"/>
        <a:ext cx="11200319" cy="843061"/>
      </dsp:txXfrm>
    </dsp:sp>
    <dsp:sp modelId="{D3507CC6-A768-4DD3-A9A5-6BF92624B839}">
      <dsp:nvSpPr>
        <dsp:cNvPr id="0" name=""/>
        <dsp:cNvSpPr/>
      </dsp:nvSpPr>
      <dsp:spPr>
        <a:xfrm>
          <a:off x="484342" y="1330466"/>
          <a:ext cx="886977" cy="8869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12E444C-61FB-4D13-A7DE-C3E2288555D2}">
      <dsp:nvSpPr>
        <dsp:cNvPr id="0" name=""/>
        <dsp:cNvSpPr/>
      </dsp:nvSpPr>
      <dsp:spPr>
        <a:xfrm>
          <a:off x="927831" y="2416981"/>
          <a:ext cx="11200319" cy="8430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3231" tIns="55880" rIns="55880" bIns="55880" numCol="1" spcCol="1270" anchor="ctr" anchorCtr="0">
          <a:noAutofit/>
        </a:bodyPr>
        <a:lstStyle/>
        <a:p>
          <a:pPr marL="0" lvl="0" indent="0" algn="l" defTabSz="977900">
            <a:lnSpc>
              <a:spcPct val="90000"/>
            </a:lnSpc>
            <a:spcBef>
              <a:spcPct val="0"/>
            </a:spcBef>
            <a:spcAft>
              <a:spcPct val="35000"/>
            </a:spcAft>
            <a:buNone/>
          </a:pPr>
          <a:r>
            <a:rPr lang="lt-LT" sz="2200" kern="1200"/>
            <a:t>Nacionalinės metimo rūkyti telefoninės linijos įsteigimas</a:t>
          </a:r>
        </a:p>
      </dsp:txBody>
      <dsp:txXfrm>
        <a:off x="927831" y="2416981"/>
        <a:ext cx="11200319" cy="843061"/>
      </dsp:txXfrm>
    </dsp:sp>
    <dsp:sp modelId="{8F419EAE-17EA-47F1-8AB8-6FC10A19EA57}">
      <dsp:nvSpPr>
        <dsp:cNvPr id="0" name=""/>
        <dsp:cNvSpPr/>
      </dsp:nvSpPr>
      <dsp:spPr>
        <a:xfrm>
          <a:off x="484342" y="2395023"/>
          <a:ext cx="886977" cy="8869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766D81A-F195-4293-827E-D54BAB2114CF}">
      <dsp:nvSpPr>
        <dsp:cNvPr id="0" name=""/>
        <dsp:cNvSpPr/>
      </dsp:nvSpPr>
      <dsp:spPr>
        <a:xfrm>
          <a:off x="584860" y="3481538"/>
          <a:ext cx="11607139" cy="8430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63231" tIns="55880" rIns="55880" bIns="55880" numCol="1" spcCol="1270" anchor="ctr" anchorCtr="0">
          <a:noAutofit/>
        </a:bodyPr>
        <a:lstStyle/>
        <a:p>
          <a:pPr marL="0" lvl="0" indent="0" algn="l" defTabSz="977900">
            <a:lnSpc>
              <a:spcPct val="90000"/>
            </a:lnSpc>
            <a:spcBef>
              <a:spcPct val="0"/>
            </a:spcBef>
            <a:spcAft>
              <a:spcPct val="35000"/>
            </a:spcAft>
            <a:buNone/>
          </a:pPr>
          <a:r>
            <a:rPr lang="lt-LT" sz="2200" kern="1200"/>
            <a:t>Psichoaktyvių medžiagų prevencijos ir žalos mažinimo priemonių taikymas jaunimo pasilinksminimo vietose, ypač naktinio miesto aplinkoje </a:t>
          </a:r>
        </a:p>
      </dsp:txBody>
      <dsp:txXfrm>
        <a:off x="584860" y="3481538"/>
        <a:ext cx="11607139" cy="843061"/>
      </dsp:txXfrm>
    </dsp:sp>
    <dsp:sp modelId="{286DBA14-E0A7-420F-A9C2-3BC7143460C9}">
      <dsp:nvSpPr>
        <dsp:cNvPr id="0" name=""/>
        <dsp:cNvSpPr/>
      </dsp:nvSpPr>
      <dsp:spPr>
        <a:xfrm>
          <a:off x="77523" y="3459580"/>
          <a:ext cx="886977" cy="886977"/>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8637C-3E9F-4051-A446-F97B243FDA5D}">
      <dsp:nvSpPr>
        <dsp:cNvPr id="0" name=""/>
        <dsp:cNvSpPr/>
      </dsp:nvSpPr>
      <dsp:spPr>
        <a:xfrm>
          <a:off x="3339449" y="432608"/>
          <a:ext cx="3655123" cy="3655123"/>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t-LT" sz="2300" kern="1200" dirty="0"/>
            <a:t>PSDF lėšos</a:t>
          </a:r>
        </a:p>
      </dsp:txBody>
      <dsp:txXfrm>
        <a:off x="5208784" y="1108806"/>
        <a:ext cx="1348914" cy="1087834"/>
      </dsp:txXfrm>
    </dsp:sp>
    <dsp:sp modelId="{32D14529-91B6-485F-8160-C5B07B8F09D2}">
      <dsp:nvSpPr>
        <dsp:cNvPr id="0" name=""/>
        <dsp:cNvSpPr/>
      </dsp:nvSpPr>
      <dsp:spPr>
        <a:xfrm>
          <a:off x="3353219" y="425125"/>
          <a:ext cx="3655123" cy="3655123"/>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t-LT" sz="2300" kern="1200" dirty="0"/>
            <a:t>Valstybės biudžetas</a:t>
          </a:r>
        </a:p>
      </dsp:txBody>
      <dsp:txXfrm>
        <a:off x="5246051" y="2317957"/>
        <a:ext cx="1348914" cy="1087834"/>
      </dsp:txXfrm>
    </dsp:sp>
    <dsp:sp modelId="{235321C5-4FCE-47AF-8D39-ECC6D5E85D53}">
      <dsp:nvSpPr>
        <dsp:cNvPr id="0" name=""/>
        <dsp:cNvSpPr/>
      </dsp:nvSpPr>
      <dsp:spPr>
        <a:xfrm>
          <a:off x="3353219" y="425125"/>
          <a:ext cx="3655123" cy="3655123"/>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t-LT" sz="2300" kern="1200" dirty="0"/>
            <a:t>ES lėšos</a:t>
          </a:r>
        </a:p>
      </dsp:txBody>
      <dsp:txXfrm>
        <a:off x="3766596" y="2317957"/>
        <a:ext cx="1348914" cy="1087834"/>
      </dsp:txXfrm>
    </dsp:sp>
    <dsp:sp modelId="{2D1E1385-22F7-46DB-9975-763E492FD29F}">
      <dsp:nvSpPr>
        <dsp:cNvPr id="0" name=""/>
        <dsp:cNvSpPr/>
      </dsp:nvSpPr>
      <dsp:spPr>
        <a:xfrm>
          <a:off x="3353219" y="425125"/>
          <a:ext cx="3655123" cy="3655123"/>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lt-LT" sz="2300" kern="1200" dirty="0"/>
            <a:t>VVSSF</a:t>
          </a:r>
        </a:p>
      </dsp:txBody>
      <dsp:txXfrm>
        <a:off x="3766596" y="1099583"/>
        <a:ext cx="1348914"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F8C69-FC52-49F0-BA59-2660BE83B315}">
      <dsp:nvSpPr>
        <dsp:cNvPr id="0" name=""/>
        <dsp:cNvSpPr/>
      </dsp:nvSpPr>
      <dsp:spPr>
        <a:xfrm>
          <a:off x="1143419" y="475"/>
          <a:ext cx="2789888" cy="841092"/>
        </a:xfrm>
        <a:prstGeom prst="rect">
          <a:avLst/>
        </a:prstGeom>
        <a:solidFill>
          <a:schemeClr val="tx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a:solidFill>
                <a:schemeClr val="tx1"/>
              </a:solidFill>
            </a:rPr>
            <a:t>Savižudybių prevencija</a:t>
          </a:r>
        </a:p>
      </dsp:txBody>
      <dsp:txXfrm>
        <a:off x="1143419" y="475"/>
        <a:ext cx="2789888" cy="841092"/>
      </dsp:txXfrm>
    </dsp:sp>
    <dsp:sp modelId="{690B8E90-F7C9-4CFC-883B-417AE782E7BC}">
      <dsp:nvSpPr>
        <dsp:cNvPr id="0" name=""/>
        <dsp:cNvSpPr/>
      </dsp:nvSpPr>
      <dsp:spPr>
        <a:xfrm>
          <a:off x="4073489" y="475"/>
          <a:ext cx="2789888" cy="841092"/>
        </a:xfrm>
        <a:prstGeom prst="rect">
          <a:avLst/>
        </a:prstGeom>
        <a:solidFill>
          <a:schemeClr val="tx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a:solidFill>
                <a:schemeClr val="tx1"/>
              </a:solidFill>
            </a:rPr>
            <a:t>Priklausomybės ligų gydymas</a:t>
          </a:r>
        </a:p>
      </dsp:txBody>
      <dsp:txXfrm>
        <a:off x="4073489" y="475"/>
        <a:ext cx="2789888" cy="841092"/>
      </dsp:txXfrm>
    </dsp:sp>
    <dsp:sp modelId="{B1CD368A-909D-43C4-A444-E749B7CA3B1E}">
      <dsp:nvSpPr>
        <dsp:cNvPr id="0" name=""/>
        <dsp:cNvSpPr/>
      </dsp:nvSpPr>
      <dsp:spPr>
        <a:xfrm>
          <a:off x="7003560" y="475"/>
          <a:ext cx="2789888" cy="841092"/>
        </a:xfrm>
        <a:prstGeom prst="rect">
          <a:avLst/>
        </a:prstGeom>
        <a:solidFill>
          <a:schemeClr val="tx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lt-LT" sz="2000" kern="1200">
              <a:solidFill>
                <a:schemeClr val="tx1"/>
              </a:solidFill>
            </a:rPr>
            <a:t>Vaikų ir paauglių paslaugos</a:t>
          </a:r>
        </a:p>
      </dsp:txBody>
      <dsp:txXfrm>
        <a:off x="7003560" y="475"/>
        <a:ext cx="2789888" cy="841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35FF9-E4F5-46D6-B301-C59DA013E503}">
      <dsp:nvSpPr>
        <dsp:cNvPr id="0" name=""/>
        <dsp:cNvSpPr/>
      </dsp:nvSpPr>
      <dsp:spPr>
        <a:xfrm>
          <a:off x="0" y="354900"/>
          <a:ext cx="4598504" cy="6762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t-LT" sz="1700" kern="1200" dirty="0">
              <a:solidFill>
                <a:schemeClr val="tx1"/>
              </a:solidFill>
            </a:rPr>
            <a:t>specializuota ambulatorinė gydymo ir intensyvios psichikos sveikatos priežiūros paslauga</a:t>
          </a:r>
        </a:p>
      </dsp:txBody>
      <dsp:txXfrm>
        <a:off x="33012" y="387912"/>
        <a:ext cx="4532480" cy="610236"/>
      </dsp:txXfrm>
    </dsp:sp>
    <dsp:sp modelId="{909DB544-800A-4318-91EB-DFA8926FA232}">
      <dsp:nvSpPr>
        <dsp:cNvPr id="0" name=""/>
        <dsp:cNvSpPr/>
      </dsp:nvSpPr>
      <dsp:spPr>
        <a:xfrm>
          <a:off x="0" y="1080120"/>
          <a:ext cx="4598504" cy="6762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t-LT" sz="1700" kern="1200" dirty="0">
              <a:solidFill>
                <a:schemeClr val="tx1"/>
              </a:solidFill>
            </a:rPr>
            <a:t>Skirta sunkiomis psichikos ligomis sergantiems asmenims </a:t>
          </a:r>
        </a:p>
      </dsp:txBody>
      <dsp:txXfrm>
        <a:off x="33012" y="1113132"/>
        <a:ext cx="4532480" cy="610236"/>
      </dsp:txXfrm>
    </dsp:sp>
    <dsp:sp modelId="{7007A081-53B4-4AEE-957D-6C74D504547E}">
      <dsp:nvSpPr>
        <dsp:cNvPr id="0" name=""/>
        <dsp:cNvSpPr/>
      </dsp:nvSpPr>
      <dsp:spPr>
        <a:xfrm>
          <a:off x="0" y="1805340"/>
          <a:ext cx="4598504" cy="6762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t-LT" sz="1700" kern="1200">
              <a:solidFill>
                <a:schemeClr val="tx1"/>
              </a:solidFill>
            </a:rPr>
            <a:t>teikiama tarpdisciplininės specialistų komandos</a:t>
          </a:r>
        </a:p>
      </dsp:txBody>
      <dsp:txXfrm>
        <a:off x="33012" y="1838352"/>
        <a:ext cx="4532480" cy="610236"/>
      </dsp:txXfrm>
    </dsp:sp>
    <dsp:sp modelId="{6DA89C94-14FA-4633-BBD1-DCD25369AFE9}">
      <dsp:nvSpPr>
        <dsp:cNvPr id="0" name=""/>
        <dsp:cNvSpPr/>
      </dsp:nvSpPr>
      <dsp:spPr>
        <a:xfrm>
          <a:off x="0" y="2530560"/>
          <a:ext cx="4598504" cy="6762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t-LT" sz="1700" kern="1200" dirty="0">
              <a:solidFill>
                <a:schemeClr val="tx1"/>
              </a:solidFill>
            </a:rPr>
            <a:t>asmens gyvenamojoje vietoje, bendruomenėje ar asmens sveikatos priežiūros įstaigoje</a:t>
          </a:r>
        </a:p>
      </dsp:txBody>
      <dsp:txXfrm>
        <a:off x="33012" y="2563572"/>
        <a:ext cx="4532480" cy="610236"/>
      </dsp:txXfrm>
    </dsp:sp>
    <dsp:sp modelId="{2106448E-9928-4D4C-9752-537DD536254E}">
      <dsp:nvSpPr>
        <dsp:cNvPr id="0" name=""/>
        <dsp:cNvSpPr/>
      </dsp:nvSpPr>
      <dsp:spPr>
        <a:xfrm>
          <a:off x="0" y="3255780"/>
          <a:ext cx="4598504" cy="6762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t-LT" sz="1700" kern="1200" dirty="0">
              <a:solidFill>
                <a:schemeClr val="tx1"/>
              </a:solidFill>
            </a:rPr>
            <a:t>siekiant paciento sveikimo ir atsigavimo tikslų</a:t>
          </a:r>
        </a:p>
      </dsp:txBody>
      <dsp:txXfrm>
        <a:off x="33012" y="3288792"/>
        <a:ext cx="4532480" cy="610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59D33-DC27-48CF-B891-486C485F4DDD}">
      <dsp:nvSpPr>
        <dsp:cNvPr id="0" name=""/>
        <dsp:cNvSpPr/>
      </dsp:nvSpPr>
      <dsp:spPr>
        <a:xfrm rot="21300000">
          <a:off x="25540" y="1865366"/>
          <a:ext cx="11080745" cy="1069878"/>
        </a:xfrm>
        <a:prstGeom prst="mathMinus">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E5D1C-FBBA-4B9A-A5C4-FF1DC0357A3B}">
      <dsp:nvSpPr>
        <dsp:cNvPr id="0" name=""/>
        <dsp:cNvSpPr/>
      </dsp:nvSpPr>
      <dsp:spPr>
        <a:xfrm>
          <a:off x="1335819" y="253944"/>
          <a:ext cx="3339547" cy="2031558"/>
        </a:xfrm>
        <a:prstGeom prst="downArrow">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0B2BF-E62B-4D1D-B26D-99963C69D63C}">
      <dsp:nvSpPr>
        <dsp:cNvPr id="0" name=""/>
        <dsp:cNvSpPr/>
      </dsp:nvSpPr>
      <dsp:spPr>
        <a:xfrm>
          <a:off x="4872373" y="0"/>
          <a:ext cx="5617172" cy="2133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lt-LT" sz="1600" kern="1200" dirty="0">
              <a:ea typeface="Times" panose="02020603050405020304" pitchFamily="18" charset="0"/>
            </a:rPr>
            <a:t>Įprastu režimu paslaugos teikiamos, esant </a:t>
          </a:r>
          <a:r>
            <a:rPr lang="lt-LT" sz="1600" b="1" kern="1200" dirty="0">
              <a:solidFill>
                <a:schemeClr val="accent2">
                  <a:lumMod val="75000"/>
                </a:schemeClr>
              </a:solidFill>
              <a:ea typeface="Times" panose="02020603050405020304" pitchFamily="18" charset="0"/>
            </a:rPr>
            <a:t>stabiliai paciento psichikos būklei</a:t>
          </a:r>
          <a:r>
            <a:rPr lang="lt-LT" sz="1600" kern="1200" dirty="0">
              <a:ea typeface="Times" panose="02020603050405020304" pitchFamily="18" charset="0"/>
            </a:rPr>
            <a:t>. </a:t>
          </a:r>
        </a:p>
        <a:p>
          <a:pPr marL="0" lvl="0" indent="0" algn="ctr" defTabSz="711200">
            <a:lnSpc>
              <a:spcPct val="90000"/>
            </a:lnSpc>
            <a:spcBef>
              <a:spcPct val="0"/>
            </a:spcBef>
            <a:spcAft>
              <a:spcPct val="35000"/>
            </a:spcAft>
            <a:buNone/>
          </a:pPr>
          <a:r>
            <a:rPr lang="lt-LT" sz="1600" kern="1200" dirty="0">
              <a:ea typeface="Times" panose="02020603050405020304" pitchFamily="18" charset="0"/>
            </a:rPr>
            <a:t>Paslaugų teikimas organizuojamas vadovaujantis Gydymo ir pagalbos planu (GPP), </a:t>
          </a:r>
        </a:p>
        <a:p>
          <a:pPr marL="0" lvl="0" indent="0" algn="ctr" defTabSz="711200">
            <a:lnSpc>
              <a:spcPct val="90000"/>
            </a:lnSpc>
            <a:spcBef>
              <a:spcPct val="0"/>
            </a:spcBef>
            <a:spcAft>
              <a:spcPct val="35000"/>
            </a:spcAft>
            <a:buNone/>
          </a:pPr>
          <a:r>
            <a:rPr lang="lt-LT" sz="1600" kern="1200" dirty="0">
              <a:ea typeface="Times" panose="02020603050405020304" pitchFamily="18" charset="0"/>
            </a:rPr>
            <a:t>minimalus paslaugų intensyvumas – bent vieno komandos nario kontaktas su pacientu/</a:t>
          </a:r>
          <a:r>
            <a:rPr lang="lt-LT" sz="1600" b="1" kern="1200" dirty="0">
              <a:solidFill>
                <a:schemeClr val="accent2">
                  <a:lumMod val="75000"/>
                </a:schemeClr>
              </a:solidFill>
              <a:ea typeface="Times" panose="02020603050405020304" pitchFamily="18" charset="0"/>
            </a:rPr>
            <a:t>intervencija ne rečiau kaip vieną kartą per 3-4 savaites</a:t>
          </a:r>
          <a:r>
            <a:rPr lang="lt-LT" sz="1600" kern="1200" dirty="0">
              <a:ea typeface="Times" panose="02020603050405020304" pitchFamily="18" charset="0"/>
            </a:rPr>
            <a:t>;</a:t>
          </a:r>
          <a:endParaRPr lang="lt-LT" sz="1600" kern="1200" dirty="0"/>
        </a:p>
      </dsp:txBody>
      <dsp:txXfrm>
        <a:off x="4872373" y="0"/>
        <a:ext cx="5617172" cy="2133135"/>
      </dsp:txXfrm>
    </dsp:sp>
    <dsp:sp modelId="{24D8C7F2-B951-4C9E-A9E3-B1FDEC44162E}">
      <dsp:nvSpPr>
        <dsp:cNvPr id="0" name=""/>
        <dsp:cNvSpPr/>
      </dsp:nvSpPr>
      <dsp:spPr>
        <a:xfrm>
          <a:off x="6456459" y="2793392"/>
          <a:ext cx="3339547" cy="2031558"/>
        </a:xfrm>
        <a:prstGeom prst="upArrow">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EE6261-141D-4668-8EED-D25FD56E23CD}">
      <dsp:nvSpPr>
        <dsp:cNvPr id="0" name=""/>
        <dsp:cNvSpPr/>
      </dsp:nvSpPr>
      <dsp:spPr>
        <a:xfrm>
          <a:off x="556413" y="2945759"/>
          <a:ext cx="5788905" cy="2133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lt-LT" sz="1400" kern="1200" dirty="0">
              <a:ea typeface="Times" panose="02020603050405020304" pitchFamily="18" charset="0"/>
            </a:rPr>
            <a:t>Intensyviu režimu komandos paslaugos teikiamos </a:t>
          </a:r>
          <a:r>
            <a:rPr lang="lt-LT" sz="1400" b="1" kern="1200" dirty="0">
              <a:solidFill>
                <a:schemeClr val="accent2">
                  <a:lumMod val="75000"/>
                </a:schemeClr>
              </a:solidFill>
              <a:ea typeface="Times" panose="02020603050405020304" pitchFamily="18" charset="0"/>
            </a:rPr>
            <a:t>intensyviau</a:t>
          </a:r>
          <a:r>
            <a:rPr lang="lt-LT" sz="1400" kern="1200" dirty="0">
              <a:ea typeface="Times" panose="02020603050405020304" pitchFamily="18" charset="0"/>
            </a:rPr>
            <a:t> nei numatyta GPP </a:t>
          </a:r>
          <a:r>
            <a:rPr lang="lt-LT" sz="1400" b="1" kern="1200" dirty="0">
              <a:solidFill>
                <a:schemeClr val="accent2">
                  <a:lumMod val="75000"/>
                </a:schemeClr>
              </a:solidFill>
              <a:ea typeface="Times" panose="02020603050405020304" pitchFamily="18" charset="0"/>
            </a:rPr>
            <a:t>pagal poreikį </a:t>
          </a:r>
          <a:r>
            <a:rPr lang="lt-LT" sz="1400" kern="1200" dirty="0">
              <a:ea typeface="Times" panose="02020603050405020304" pitchFamily="18" charset="0"/>
            </a:rPr>
            <a:t>taip, kad būtų užtikrinta pakankama pagalba asmeniui ir atkryčio prevencija ir (ar) būklės stabilizavimas, skiriant optimalius resursus probleminės situacijos sprendimui.</a:t>
          </a:r>
        </a:p>
        <a:p>
          <a:pPr marL="0" lvl="0" indent="0" algn="ctr" defTabSz="622300">
            <a:lnSpc>
              <a:spcPct val="90000"/>
            </a:lnSpc>
            <a:spcBef>
              <a:spcPct val="0"/>
            </a:spcBef>
            <a:spcAft>
              <a:spcPct val="35000"/>
            </a:spcAft>
            <a:buNone/>
          </a:pPr>
          <a:r>
            <a:rPr lang="lt-LT" sz="1400" kern="1200" dirty="0">
              <a:ea typeface="Times" panose="02020603050405020304" pitchFamily="18" charset="0"/>
            </a:rPr>
            <a:t>Intensyvus režimas tęsiasi tol, kol pasiekiamas būklės stabilizavimas arba baigiasi krizinis laikotarpis. </a:t>
          </a:r>
        </a:p>
        <a:p>
          <a:pPr marL="0" lvl="0" indent="0" algn="ctr" defTabSz="622300">
            <a:lnSpc>
              <a:spcPct val="90000"/>
            </a:lnSpc>
            <a:spcBef>
              <a:spcPct val="0"/>
            </a:spcBef>
            <a:spcAft>
              <a:spcPct val="35000"/>
            </a:spcAft>
            <a:buNone/>
          </a:pPr>
          <a:r>
            <a:rPr lang="lt-LT" sz="1400" kern="1200" dirty="0">
              <a:ea typeface="Times" panose="02020603050405020304" pitchFamily="18" charset="0"/>
            </a:rPr>
            <a:t>Naujiems pacientams ar pacientams po hospitalizavimo – kol pacientas pradeda reguliariai lankytis ir (ar) kontaktuoti su ABP komandos nariais. </a:t>
          </a:r>
        </a:p>
        <a:p>
          <a:pPr marL="0" lvl="0" indent="0" algn="ctr" defTabSz="622300">
            <a:lnSpc>
              <a:spcPct val="90000"/>
            </a:lnSpc>
            <a:spcBef>
              <a:spcPct val="0"/>
            </a:spcBef>
            <a:spcAft>
              <a:spcPct val="35000"/>
            </a:spcAft>
            <a:buNone/>
          </a:pPr>
          <a:r>
            <a:rPr lang="lt-LT" sz="1400" kern="1200" dirty="0">
              <a:ea typeface="Times" panose="02020603050405020304" pitchFamily="18" charset="0"/>
            </a:rPr>
            <a:t>Sprendimas dėl intensyvaus režimo pabaigos priimamas komandos klinikinio aptarimo metu</a:t>
          </a:r>
          <a:endParaRPr lang="lt-LT" sz="1400" kern="1200" dirty="0"/>
        </a:p>
      </dsp:txBody>
      <dsp:txXfrm>
        <a:off x="556413" y="2945759"/>
        <a:ext cx="5788905" cy="21331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693D7-D055-4D59-B76B-5FF4C8B7D3FD}">
      <dsp:nvSpPr>
        <dsp:cNvPr id="0" name=""/>
        <dsp:cNvSpPr/>
      </dsp:nvSpPr>
      <dsp:spPr>
        <a:xfrm>
          <a:off x="0" y="30222"/>
          <a:ext cx="10515600"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Suėjus 2 metų terminui nuo ABP komandos paslaugų gavimo pradžios;</a:t>
          </a:r>
          <a:endParaRPr lang="en-US" sz="1900" kern="1200"/>
        </a:p>
      </dsp:txBody>
      <dsp:txXfrm>
        <a:off x="22246" y="52468"/>
        <a:ext cx="10471108" cy="411223"/>
      </dsp:txXfrm>
    </dsp:sp>
    <dsp:sp modelId="{EC775F5A-05B6-47D9-AB41-EC9F991C6062}">
      <dsp:nvSpPr>
        <dsp:cNvPr id="0" name=""/>
        <dsp:cNvSpPr/>
      </dsp:nvSpPr>
      <dsp:spPr>
        <a:xfrm>
          <a:off x="0" y="540657"/>
          <a:ext cx="10515600"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Anksčiau nei 2 metai ABP komandos bendru sprendimu, kai yra bent 2 iš šių sąlygų:</a:t>
          </a:r>
          <a:endParaRPr lang="en-US" sz="1900" kern="1200"/>
        </a:p>
      </dsp:txBody>
      <dsp:txXfrm>
        <a:off x="22246" y="562903"/>
        <a:ext cx="10471108" cy="411223"/>
      </dsp:txXfrm>
    </dsp:sp>
    <dsp:sp modelId="{17A89A47-202C-4CDA-AECA-FB4F55CEF85F}">
      <dsp:nvSpPr>
        <dsp:cNvPr id="0" name=""/>
        <dsp:cNvSpPr/>
      </dsp:nvSpPr>
      <dsp:spPr>
        <a:xfrm>
          <a:off x="0" y="996372"/>
          <a:ext cx="10515600"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lt-LT" sz="1500" kern="1200"/>
            <a:t>pacientui pasiekus ženklų savarankiškumo ir funkcionavimo pagerėjimą kasdienėje veikloje (pvz. geba savarankiškai apsirūpinti maistu, vaistais ir pan.) ir (ar) kai ženkliai pagerėjo poreikių, kurie buvo nustatyti pradinio įvertinimo metu pagal Kembervelo poreikių įvertinimo sutrumpintą formą, tenkinimo lygis;</a:t>
          </a:r>
          <a:endParaRPr lang="en-US" sz="1500" kern="1200"/>
        </a:p>
        <a:p>
          <a:pPr marL="114300" lvl="1" indent="-114300" algn="l" defTabSz="666750">
            <a:lnSpc>
              <a:spcPct val="90000"/>
            </a:lnSpc>
            <a:spcBef>
              <a:spcPct val="0"/>
            </a:spcBef>
            <a:spcAft>
              <a:spcPct val="20000"/>
            </a:spcAft>
            <a:buChar char="•"/>
          </a:pPr>
          <a:r>
            <a:rPr lang="lt-LT" sz="1500" kern="1200"/>
            <a:t>kai pacientui daugiau kaip 12 mėnesių nebuvo teiktos intensyvaus režimo paslaugos ir ABP komandos paslaugų intensyvumo poreikis yra lygus ar retesnis kaip kas 4 savaites;</a:t>
          </a:r>
          <a:endParaRPr lang="en-US" sz="1500" kern="1200"/>
        </a:p>
        <a:p>
          <a:pPr marL="114300" lvl="1" indent="-114300" algn="l" defTabSz="666750">
            <a:lnSpc>
              <a:spcPct val="90000"/>
            </a:lnSpc>
            <a:spcBef>
              <a:spcPct val="0"/>
            </a:spcBef>
            <a:spcAft>
              <a:spcPct val="20000"/>
            </a:spcAft>
            <a:buChar char="•"/>
          </a:pPr>
          <a:r>
            <a:rPr lang="lt-LT" sz="1500" kern="1200"/>
            <a:t>ABP komandos sudaryto gydymo plano nuoseklus įgyvendinimas, reguliarus vaistų vartojimas;</a:t>
          </a:r>
          <a:endParaRPr lang="en-US" sz="1500" kern="1200"/>
        </a:p>
        <a:p>
          <a:pPr marL="114300" lvl="1" indent="-114300" algn="l" defTabSz="666750">
            <a:lnSpc>
              <a:spcPct val="90000"/>
            </a:lnSpc>
            <a:spcBef>
              <a:spcPct val="0"/>
            </a:spcBef>
            <a:spcAft>
              <a:spcPct val="20000"/>
            </a:spcAft>
            <a:buChar char="•"/>
          </a:pPr>
          <a:r>
            <a:rPr lang="lt-LT" sz="1500" kern="1200"/>
            <a:t>vyksta aktyvus paciento kasdienis užimtumas (dalyvavimas darbinėje, mokymosi, bendruomeninėje veikoje) ir pavyksta savarankiškai laikytis dienos struktūros ir vykdyti su pacientu sutartus įsipareigojimus; </a:t>
          </a:r>
          <a:endParaRPr lang="en-US" sz="1500" kern="1200"/>
        </a:p>
        <a:p>
          <a:pPr marL="114300" lvl="1" indent="-114300" algn="l" defTabSz="666750">
            <a:lnSpc>
              <a:spcPct val="90000"/>
            </a:lnSpc>
            <a:spcBef>
              <a:spcPct val="0"/>
            </a:spcBef>
            <a:spcAft>
              <a:spcPct val="20000"/>
            </a:spcAft>
            <a:buChar char="•"/>
          </a:pPr>
          <a:r>
            <a:rPr lang="lt-LT" sz="1500" kern="1200"/>
            <a:t>atkurta ir (ar) ženkliai sustiprinta parama asmeniui jo socialinėje aplinkoje (asmeniniai socialiniai ryšiai, pakankamas bendruomeninės pagalbos tiekėjų tinklas);</a:t>
          </a:r>
          <a:endParaRPr lang="en-US" sz="1500" kern="1200"/>
        </a:p>
      </dsp:txBody>
      <dsp:txXfrm>
        <a:off x="0" y="996372"/>
        <a:ext cx="10515600" cy="2359800"/>
      </dsp:txXfrm>
    </dsp:sp>
    <dsp:sp modelId="{FDF1C6CB-B18F-4726-833A-FBCE10D4187B}">
      <dsp:nvSpPr>
        <dsp:cNvPr id="0" name=""/>
        <dsp:cNvSpPr/>
      </dsp:nvSpPr>
      <dsp:spPr>
        <a:xfrm>
          <a:off x="0" y="3356172"/>
          <a:ext cx="10515600"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Pacientui pakeitus gyvenamąją vietą;</a:t>
          </a:r>
          <a:endParaRPr lang="en-US" sz="1900" kern="1200"/>
        </a:p>
      </dsp:txBody>
      <dsp:txXfrm>
        <a:off x="22246" y="3378418"/>
        <a:ext cx="10471108" cy="411223"/>
      </dsp:txXfrm>
    </dsp:sp>
    <dsp:sp modelId="{F9E570CC-C388-4B12-8431-F98991744183}">
      <dsp:nvSpPr>
        <dsp:cNvPr id="0" name=""/>
        <dsp:cNvSpPr/>
      </dsp:nvSpPr>
      <dsp:spPr>
        <a:xfrm>
          <a:off x="0" y="3866606"/>
          <a:ext cx="10515600" cy="4557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lt-LT" sz="1900" kern="1200"/>
            <a:t>Paciento raštu pateiktas atsisakymas gauti paslaugas.</a:t>
          </a:r>
          <a:endParaRPr lang="en-US" sz="1900" kern="1200"/>
        </a:p>
      </dsp:txBody>
      <dsp:txXfrm>
        <a:off x="22246" y="3888852"/>
        <a:ext cx="10471108" cy="411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0DC09-0980-4CF8-9750-FB4B7C3D6A5B}">
      <dsp:nvSpPr>
        <dsp:cNvPr id="0" name=""/>
        <dsp:cNvSpPr/>
      </dsp:nvSpPr>
      <dsp:spPr>
        <a:xfrm>
          <a:off x="373582" y="317061"/>
          <a:ext cx="3508589" cy="3508589"/>
        </a:xfrm>
        <a:prstGeom prst="pie">
          <a:avLst>
            <a:gd name="adj1" fmla="val 16200000"/>
            <a:gd name="adj2" fmla="val 1800000"/>
          </a:avLst>
        </a:prstGeom>
        <a:solidFill>
          <a:srgbClr val="1D60A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b="1" kern="1200">
              <a:latin typeface="+mj-lt"/>
              <a:ea typeface="Times New Roman" panose="02020603050405020304" pitchFamily="18" charset="0"/>
              <a:cs typeface="Times New Roman"/>
            </a:rPr>
            <a:t>Psichikos sveikatos ambasadoriai</a:t>
          </a:r>
          <a:endParaRPr lang="lt-LT" sz="1400" b="1" kern="1200">
            <a:cs typeface="Times New Roman"/>
          </a:endParaRPr>
        </a:p>
      </dsp:txBody>
      <dsp:txXfrm>
        <a:off x="2281168" y="964479"/>
        <a:ext cx="1190414" cy="1169529"/>
      </dsp:txXfrm>
    </dsp:sp>
    <dsp:sp modelId="{F2B13D90-5AFD-4D6F-816A-92F3D131B1A5}">
      <dsp:nvSpPr>
        <dsp:cNvPr id="0" name=""/>
        <dsp:cNvSpPr/>
      </dsp:nvSpPr>
      <dsp:spPr>
        <a:xfrm>
          <a:off x="338013" y="342540"/>
          <a:ext cx="3508589" cy="3508589"/>
        </a:xfrm>
        <a:prstGeom prst="pie">
          <a:avLst>
            <a:gd name="adj1" fmla="val 1800000"/>
            <a:gd name="adj2" fmla="val 9000000"/>
          </a:avLst>
        </a:prstGeom>
        <a:solidFill>
          <a:srgbClr val="1DABB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b="0" kern="1200"/>
            <a:t>Komunikacijos kampanija apie psichikos sveikatą</a:t>
          </a:r>
        </a:p>
      </dsp:txBody>
      <dsp:txXfrm>
        <a:off x="1298698" y="2556292"/>
        <a:ext cx="1587218" cy="1085991"/>
      </dsp:txXfrm>
    </dsp:sp>
    <dsp:sp modelId="{996F467E-A609-47F5-B072-E95061E48B0F}">
      <dsp:nvSpPr>
        <dsp:cNvPr id="0" name=""/>
        <dsp:cNvSpPr/>
      </dsp:nvSpPr>
      <dsp:spPr>
        <a:xfrm>
          <a:off x="338013" y="308506"/>
          <a:ext cx="3508589" cy="3508589"/>
        </a:xfrm>
        <a:prstGeom prst="pie">
          <a:avLst>
            <a:gd name="adj1" fmla="val 9000000"/>
            <a:gd name="adj2" fmla="val 1620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rgbClr val="1D60A1"/>
              </a:solidFill>
              <a:latin typeface="+mj-lt"/>
              <a:ea typeface="Times New Roman" panose="02020603050405020304" pitchFamily="18" charset="0"/>
              <a:cs typeface="Times New Roman"/>
            </a:rPr>
            <a:t>Psichikos sveikatos raštingumo didinimas</a:t>
          </a:r>
          <a:endParaRPr lang="lt-LT" sz="1400" kern="1200">
            <a:solidFill>
              <a:srgbClr val="1D60A1"/>
            </a:solidFill>
            <a:cs typeface="Times New Roman"/>
          </a:endParaRPr>
        </a:p>
      </dsp:txBody>
      <dsp:txXfrm>
        <a:off x="713933" y="997694"/>
        <a:ext cx="1190414" cy="11695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0DC09-0980-4CF8-9750-FB4B7C3D6A5B}">
      <dsp:nvSpPr>
        <dsp:cNvPr id="0" name=""/>
        <dsp:cNvSpPr/>
      </dsp:nvSpPr>
      <dsp:spPr>
        <a:xfrm>
          <a:off x="373582" y="317061"/>
          <a:ext cx="3508589" cy="3508589"/>
        </a:xfrm>
        <a:prstGeom prst="pie">
          <a:avLst>
            <a:gd name="adj1" fmla="val 16200000"/>
            <a:gd name="adj2" fmla="val 1800000"/>
          </a:avLst>
        </a:prstGeom>
        <a:solidFill>
          <a:srgbClr val="1D60A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b="0" kern="1200">
              <a:latin typeface="+mj-lt"/>
              <a:ea typeface="Times New Roman" panose="02020603050405020304" pitchFamily="18" charset="0"/>
              <a:cs typeface="Times New Roman"/>
            </a:rPr>
            <a:t>Psichikos sveikatos ambasadoriai</a:t>
          </a:r>
          <a:endParaRPr lang="lt-LT" sz="1500" b="0" kern="1200">
            <a:cs typeface="Times New Roman"/>
          </a:endParaRPr>
        </a:p>
      </dsp:txBody>
      <dsp:txXfrm>
        <a:off x="2281168" y="964479"/>
        <a:ext cx="1190414" cy="1169529"/>
      </dsp:txXfrm>
    </dsp:sp>
    <dsp:sp modelId="{F2B13D90-5AFD-4D6F-816A-92F3D131B1A5}">
      <dsp:nvSpPr>
        <dsp:cNvPr id="0" name=""/>
        <dsp:cNvSpPr/>
      </dsp:nvSpPr>
      <dsp:spPr>
        <a:xfrm>
          <a:off x="338013" y="342540"/>
          <a:ext cx="3508589" cy="3508589"/>
        </a:xfrm>
        <a:prstGeom prst="pie">
          <a:avLst>
            <a:gd name="adj1" fmla="val 1800000"/>
            <a:gd name="adj2" fmla="val 9000000"/>
          </a:avLst>
        </a:prstGeom>
        <a:solidFill>
          <a:srgbClr val="1DABB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b="1" kern="1200"/>
            <a:t>Komunikacijos kampanija apie psichikos sveikatą</a:t>
          </a:r>
        </a:p>
      </dsp:txBody>
      <dsp:txXfrm>
        <a:off x="1298698" y="2556292"/>
        <a:ext cx="1587218" cy="1085991"/>
      </dsp:txXfrm>
    </dsp:sp>
    <dsp:sp modelId="{996F467E-A609-47F5-B072-E95061E48B0F}">
      <dsp:nvSpPr>
        <dsp:cNvPr id="0" name=""/>
        <dsp:cNvSpPr/>
      </dsp:nvSpPr>
      <dsp:spPr>
        <a:xfrm>
          <a:off x="338013" y="308506"/>
          <a:ext cx="3508589" cy="3508589"/>
        </a:xfrm>
        <a:prstGeom prst="pie">
          <a:avLst>
            <a:gd name="adj1" fmla="val 9000000"/>
            <a:gd name="adj2" fmla="val 1620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kern="1200">
              <a:solidFill>
                <a:srgbClr val="1D60A1"/>
              </a:solidFill>
              <a:latin typeface="+mj-lt"/>
              <a:ea typeface="Times New Roman" panose="02020603050405020304" pitchFamily="18" charset="0"/>
              <a:cs typeface="Times New Roman"/>
            </a:rPr>
            <a:t>Psichikos sveikatos raštingumo didinimas</a:t>
          </a:r>
          <a:endParaRPr lang="lt-LT" sz="1500" kern="1200">
            <a:solidFill>
              <a:srgbClr val="1D60A1"/>
            </a:solidFill>
            <a:cs typeface="Times New Roman"/>
          </a:endParaRPr>
        </a:p>
      </dsp:txBody>
      <dsp:txXfrm>
        <a:off x="713933" y="997694"/>
        <a:ext cx="1190414" cy="11695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0DC09-0980-4CF8-9750-FB4B7C3D6A5B}">
      <dsp:nvSpPr>
        <dsp:cNvPr id="0" name=""/>
        <dsp:cNvSpPr/>
      </dsp:nvSpPr>
      <dsp:spPr>
        <a:xfrm>
          <a:off x="373582" y="317061"/>
          <a:ext cx="3508589" cy="3508589"/>
        </a:xfrm>
        <a:prstGeom prst="pie">
          <a:avLst>
            <a:gd name="adj1" fmla="val 16200000"/>
            <a:gd name="adj2" fmla="val 1800000"/>
          </a:avLst>
        </a:prstGeom>
        <a:solidFill>
          <a:srgbClr val="1D60A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b="0" kern="1200">
              <a:latin typeface="+mj-lt"/>
              <a:ea typeface="Times New Roman" panose="02020603050405020304" pitchFamily="18" charset="0"/>
              <a:cs typeface="Times New Roman"/>
            </a:rPr>
            <a:t>Psichikos sveikatos ambasadoriai</a:t>
          </a:r>
          <a:endParaRPr lang="lt-LT" sz="1500" b="0" kern="1200">
            <a:cs typeface="Times New Roman"/>
          </a:endParaRPr>
        </a:p>
      </dsp:txBody>
      <dsp:txXfrm>
        <a:off x="2281168" y="964479"/>
        <a:ext cx="1190414" cy="1169529"/>
      </dsp:txXfrm>
    </dsp:sp>
    <dsp:sp modelId="{F2B13D90-5AFD-4D6F-816A-92F3D131B1A5}">
      <dsp:nvSpPr>
        <dsp:cNvPr id="0" name=""/>
        <dsp:cNvSpPr/>
      </dsp:nvSpPr>
      <dsp:spPr>
        <a:xfrm>
          <a:off x="338013" y="342540"/>
          <a:ext cx="3508589" cy="3508589"/>
        </a:xfrm>
        <a:prstGeom prst="pie">
          <a:avLst>
            <a:gd name="adj1" fmla="val 1800000"/>
            <a:gd name="adj2" fmla="val 9000000"/>
          </a:avLst>
        </a:prstGeom>
        <a:solidFill>
          <a:srgbClr val="1DABB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b="0" kern="1200"/>
            <a:t>Komunikacijos kampanija apie psichikos sveikatą</a:t>
          </a:r>
        </a:p>
      </dsp:txBody>
      <dsp:txXfrm>
        <a:off x="1298698" y="2556292"/>
        <a:ext cx="1587218" cy="1085991"/>
      </dsp:txXfrm>
    </dsp:sp>
    <dsp:sp modelId="{996F467E-A609-47F5-B072-E95061E48B0F}">
      <dsp:nvSpPr>
        <dsp:cNvPr id="0" name=""/>
        <dsp:cNvSpPr/>
      </dsp:nvSpPr>
      <dsp:spPr>
        <a:xfrm>
          <a:off x="338013" y="308506"/>
          <a:ext cx="3508589" cy="3508589"/>
        </a:xfrm>
        <a:prstGeom prst="pie">
          <a:avLst>
            <a:gd name="adj1" fmla="val 9000000"/>
            <a:gd name="adj2" fmla="val 16200000"/>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lt-LT" sz="1500" b="1" kern="1200">
              <a:solidFill>
                <a:srgbClr val="1D60A1"/>
              </a:solidFill>
              <a:latin typeface="+mj-lt"/>
              <a:ea typeface="Times New Roman" panose="02020603050405020304" pitchFamily="18" charset="0"/>
              <a:cs typeface="Times New Roman"/>
            </a:rPr>
            <a:t>Psichikos sveikatos raštingumo didinimas</a:t>
          </a:r>
          <a:endParaRPr lang="lt-LT" sz="1500" b="1" kern="1200">
            <a:solidFill>
              <a:srgbClr val="1D60A1"/>
            </a:solidFill>
            <a:cs typeface="Times New Roman"/>
          </a:endParaRPr>
        </a:p>
      </dsp:txBody>
      <dsp:txXfrm>
        <a:off x="713933" y="997694"/>
        <a:ext cx="1190414" cy="1169529"/>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0.08687</cdr:x>
      <cdr:y>0.12651</cdr:y>
    </cdr:from>
    <cdr:to>
      <cdr:x>0.22451</cdr:x>
      <cdr:y>0.87349</cdr:y>
    </cdr:to>
    <cdr:sp macro="" textlink="">
      <cdr:nvSpPr>
        <cdr:cNvPr id="2" name="Left Brace 1">
          <a:extLst xmlns:a="http://schemas.openxmlformats.org/drawingml/2006/main">
            <a:ext uri="{FF2B5EF4-FFF2-40B4-BE49-F238E27FC236}">
              <a16:creationId xmlns:a16="http://schemas.microsoft.com/office/drawing/2014/main" id="{CEC1360D-CE7E-8FD0-E17D-635C665CA21A}"/>
            </a:ext>
          </a:extLst>
        </cdr:cNvPr>
        <cdr:cNvSpPr/>
      </cdr:nvSpPr>
      <cdr:spPr>
        <a:xfrm xmlns:a="http://schemas.openxmlformats.org/drawingml/2006/main">
          <a:off x="469467" y="510327"/>
          <a:ext cx="743826" cy="3013122"/>
        </a:xfrm>
        <a:prstGeom xmlns:a="http://schemas.openxmlformats.org/drawingml/2006/main" prst="leftBrac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lt-LT"/>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B35F19-B833-45D8-9BFA-60DF459BBBD4}" type="datetimeFigureOut">
              <a:rPr lang="lt-LT" smtClean="0"/>
              <a:t>2023.12.08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FD6D5F-4F4E-4773-AEF7-9F1D3E208D5A}" type="slidenum">
              <a:rPr lang="lt-LT" smtClean="0"/>
              <a:t>‹#›</a:t>
            </a:fld>
            <a:endParaRPr lang="lt-LT"/>
          </a:p>
        </p:txBody>
      </p:sp>
    </p:spTree>
    <p:extLst>
      <p:ext uri="{BB962C8B-B14F-4D97-AF65-F5344CB8AC3E}">
        <p14:creationId xmlns:p14="http://schemas.microsoft.com/office/powerpoint/2010/main" val="24829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a:p>
            <a:endParaRPr lang="lt-LT" dirty="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047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buFont typeface="Arial" panose="020B0604020202020204" pitchFamily="34" charset="0"/>
              <a:buNone/>
            </a:pPr>
            <a:endParaRPr lang="lt-LT" b="0"/>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02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l" rtl="0"/>
            <a:endParaRPr lang="lt-LT" dirty="0"/>
          </a:p>
          <a:p>
            <a:pPr algn="l" rtl="0"/>
            <a:endParaRPr lang="lt-LT" dirty="0"/>
          </a:p>
        </p:txBody>
      </p:sp>
      <p:sp>
        <p:nvSpPr>
          <p:cNvPr id="4" name="Skaidrės numerio vietos rezervavimo ženklas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13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3FD8FF69-D6EF-10CA-96DC-B1C7AA35F72A}"/>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441F7A9B-9EC4-3E1B-A639-3C22C87017C1}"/>
              </a:ext>
            </a:extLst>
          </p:cNvPr>
          <p:cNvSpPr txBox="1">
            <a:spLocks noGrp="1"/>
          </p:cNvSpPr>
          <p:nvPr>
            <p:ph type="body" sz="quarter" idx="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60E7CF04-3394-E494-1C85-26B214953F1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A04039-E3FA-4D8C-B5FC-C8788ACA1816}" type="slidenum">
              <a:t>17</a:t>
            </a:fld>
            <a:endParaRPr lang="en-LT" sz="1200" b="0" i="0" u="none" strike="noStrike" kern="1200" cap="none" spc="0" baseline="0">
              <a:solidFill>
                <a:srgbClr val="000000"/>
              </a:solidFill>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BF5E7F8C-3497-DC7E-5D9C-8633518433A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BFA5F62F-9759-95A5-A981-114263F7E591}"/>
              </a:ext>
            </a:extLst>
          </p:cNvPr>
          <p:cNvSpPr txBox="1">
            <a:spLocks noGrp="1"/>
          </p:cNvSpPr>
          <p:nvPr>
            <p:ph type="body" sz="quarter" idx="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60D02916-6242-F323-E414-ADCE6595662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7C4B37-A971-43E9-9BE3-E360638FCA7E}" type="slidenum">
              <a:t>18</a:t>
            </a:fld>
            <a:endParaRPr lang="en-LT" sz="1200" b="0" i="0" u="none" strike="noStrike" kern="1200" cap="none" spc="0" baseline="0">
              <a:solidFill>
                <a:srgbClr val="000000"/>
              </a:solidFill>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l" rtl="0"/>
            <a:endParaRPr lang="lt-LT" dirty="0"/>
          </a:p>
          <a:p>
            <a:pPr algn="l" rtl="0"/>
            <a:endParaRPr lang="lt-LT" dirty="0"/>
          </a:p>
        </p:txBody>
      </p:sp>
      <p:sp>
        <p:nvSpPr>
          <p:cNvPr id="4" name="Skaidrės numerio vietos rezervavimo ženklas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710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AF17E-6C45-4F67-B994-5F3688001957}"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894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l" rtl="0"/>
            <a:endParaRPr lang="lt-LT" dirty="0"/>
          </a:p>
          <a:p>
            <a:pPr algn="l" rtl="0"/>
            <a:endParaRPr lang="lt-LT" dirty="0"/>
          </a:p>
        </p:txBody>
      </p:sp>
      <p:sp>
        <p:nvSpPr>
          <p:cNvPr id="4" name="Skaidrės numerio vietos rezervavimo ženklas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331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l" rtl="0"/>
            <a:endParaRPr lang="lt-LT" dirty="0"/>
          </a:p>
          <a:p>
            <a:pPr algn="l" rtl="0"/>
            <a:endParaRPr lang="lt-LT" dirty="0"/>
          </a:p>
        </p:txBody>
      </p:sp>
      <p:sp>
        <p:nvSpPr>
          <p:cNvPr id="4" name="Skaidrės numerio vietos rezervavimo ženklas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389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FD6D5F-4F4E-4773-AEF7-9F1D3E208D5A}" type="slidenum">
              <a:rPr kumimoji="0" lang="lt-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lt-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7042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8A98B2D-FE42-4F33-BD78-A7D9070F89C3}" type="slidenum">
              <a:rPr lang="lt-LT" smtClean="0"/>
              <a:t>43</a:t>
            </a:fld>
            <a:endParaRPr lang="lt-LT"/>
          </a:p>
        </p:txBody>
      </p:sp>
    </p:spTree>
    <p:extLst>
      <p:ext uri="{BB962C8B-B14F-4D97-AF65-F5344CB8AC3E}">
        <p14:creationId xmlns:p14="http://schemas.microsoft.com/office/powerpoint/2010/main" val="386349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4</a:t>
            </a:fld>
            <a:endParaRPr lang="en-LT"/>
          </a:p>
        </p:txBody>
      </p:sp>
    </p:spTree>
    <p:extLst>
      <p:ext uri="{BB962C8B-B14F-4D97-AF65-F5344CB8AC3E}">
        <p14:creationId xmlns:p14="http://schemas.microsoft.com/office/powerpoint/2010/main" val="43451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8A98B2D-FE42-4F33-BD78-A7D9070F89C3}" type="slidenum">
              <a:rPr lang="lt-LT" smtClean="0"/>
              <a:t>44</a:t>
            </a:fld>
            <a:endParaRPr lang="lt-LT"/>
          </a:p>
        </p:txBody>
      </p:sp>
    </p:spTree>
    <p:extLst>
      <p:ext uri="{BB962C8B-B14F-4D97-AF65-F5344CB8AC3E}">
        <p14:creationId xmlns:p14="http://schemas.microsoft.com/office/powerpoint/2010/main" val="1723263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r>
              <a:rPr lang="lt-LT" dirty="0"/>
              <a:t>Iniciatyvą įgyvendina 2022 m. atrinkti ir apmokyti 14 psichikos sveikatos ambasadorių koordinatoriai iš įvairių nevyriausybinių ir biudžetinių įstaigų. </a:t>
            </a:r>
            <a:endParaRPr lang="en-US" dirty="0"/>
          </a:p>
          <a:p>
            <a:endParaRPr lang="lt-LT" dirty="0">
              <a:cs typeface="Calibri"/>
            </a:endParaRPr>
          </a:p>
          <a:p>
            <a:pPr algn="just"/>
            <a:r>
              <a:rPr lang="lt-LT" dirty="0"/>
              <a:t>2023 m. I pusmečio metu iniciatyvoje iš viso dalyvavo 81 psichikos sveikatos ambasadorius, kurie yra įgalinti dalintis savo išgyvenimais ir patirtimi apie psichikos sveikatos sunkumus, suteikiant jiems reikalingų išteklių (žinių, įrankių, mokymų ir pan.)</a:t>
            </a:r>
          </a:p>
          <a:p>
            <a:endParaRPr lang="lt-LT" dirty="0">
              <a:cs typeface="Calibri"/>
            </a:endParaRPr>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46</a:t>
            </a:fld>
            <a:endParaRPr lang="en-LT"/>
          </a:p>
        </p:txBody>
      </p:sp>
    </p:spTree>
    <p:extLst>
      <p:ext uri="{BB962C8B-B14F-4D97-AF65-F5344CB8AC3E}">
        <p14:creationId xmlns:p14="http://schemas.microsoft.com/office/powerpoint/2010/main" val="1949239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Daryti kiekvienos dalelės išskleidimą</a:t>
            </a:r>
          </a:p>
          <a:p>
            <a:endParaRPr lang="lt-LT"/>
          </a:p>
          <a:p>
            <a:r>
              <a:rPr lang="lt-LT"/>
              <a:t>Jungtinėje Karalystėje vykdytos „Time to </a:t>
            </a:r>
            <a:r>
              <a:rPr lang="lt-LT" err="1"/>
              <a:t>Change</a:t>
            </a:r>
            <a:r>
              <a:rPr lang="lt-LT"/>
              <a:t>“ </a:t>
            </a:r>
            <a:r>
              <a:rPr lang="lt-LT" err="1"/>
              <a:t>antistigminės</a:t>
            </a:r>
            <a:r>
              <a:rPr lang="lt-LT"/>
              <a:t> kampanijos psichikos sveikatos atžvilgiu rezultatai  parodė, jog ši kampanija turėjo teigiamų pokyčių neigiamų ir </a:t>
            </a:r>
            <a:r>
              <a:rPr lang="lt-LT" err="1"/>
              <a:t>antistigminių</a:t>
            </a:r>
            <a:r>
              <a:rPr lang="lt-LT"/>
              <a:t> nuostatų psichikos sveikatos sutrikimais sergančiųjų atžvilgiu mažėjimui  - per ketverius metus </a:t>
            </a:r>
            <a:r>
              <a:rPr lang="lt-LT" err="1"/>
              <a:t>antistigminės</a:t>
            </a:r>
            <a:r>
              <a:rPr lang="lt-LT"/>
              <a:t> nuostatos sumažėjo 2,9 proc. tarp suaugusiųjų (nuo 12.5 proc. 2016/2017 m. iki 9,6 proc. 2020/2021 m.) arba savo nuostatas į psichikos sveikatos ligomis sergančiuosius pakeitė 1 200 000 asmenų. Tuo tarpu per visą kampanijos laikotarpį – 15 m. tokių asmenų skaičius siekia 5 300 000. Kitų socialinių kampanijų, pavyzdžiui „</a:t>
            </a:r>
            <a:r>
              <a:rPr lang="lt-LT" err="1"/>
              <a:t>Hjärnkoll</a:t>
            </a:r>
            <a:r>
              <a:rPr lang="lt-LT"/>
              <a:t>“ Švedijoje bei „</a:t>
            </a:r>
            <a:r>
              <a:rPr lang="lt-LT" err="1"/>
              <a:t>Opening</a:t>
            </a:r>
            <a:r>
              <a:rPr lang="lt-LT"/>
              <a:t> </a:t>
            </a:r>
            <a:r>
              <a:rPr lang="lt-LT" err="1"/>
              <a:t>Minds</a:t>
            </a:r>
            <a:r>
              <a:rPr lang="lt-LT"/>
              <a:t>“ Kanadoje, poveikis stigmos psichikos sutrikimų turinčių žmonių atžvilgiu varijuoja iki 10 proc. Tokios kampanijos laikomis ekonomiškai efektyviomis ir nebrangiomis intervencijomis siekiant sumažinti stigmą asmenų su psichikos sveikatos sutrikimais atžvilgiu.    </a:t>
            </a:r>
          </a:p>
          <a:p>
            <a:endParaRPr lang="lt-LT"/>
          </a:p>
          <a:p>
            <a:r>
              <a:rPr lang="lt-LT"/>
              <a:t>Įvairios atliekamos apklausos taip pat rodo, jog žmonės laiko kampanijas efektyvia priemone – 33 proc. JK bei JAV teigia, kad žinutės apie psichikos sveikatą socialinėse medijose daro teigiamą poveikį, o kas penktas (24 proc.) teigia, jog tokios kampanijos padeda sumažinti stigmą1. Taip pat pastebėta, jog vykdant panašaus pobūdžio kampanijas, padaugėja besikreipiančiųjų profesionalios pagalbos skaičius (maždaug penktadaliu). Atsižvelgiant į tai, jog du trečdaliai asmenų nesikreipia pagalbos į psichikos sveikatos specialistus, akivaizdu, jog tokios programos efektyviai prisideda prie stigmos mažinimo ir palankesnių nuostatų psichikos sveikatos atžvilgiu formavimo.  </a:t>
            </a:r>
          </a:p>
          <a:p>
            <a:endParaRPr lang="lt-LT"/>
          </a:p>
          <a:p>
            <a:r>
              <a:rPr lang="lt-LT"/>
              <a:t>Tyrimai taip pat rodo, jog naudojimasis psichikos sveikatos paslaugomis, yra susijęs su didesniu produktyvumu ir darbingumu. Atlikta kaštų naudos analizė, nagrinėjusi kokią naudą atnešė Kalifornijoje vykdyta socialinė kampanija psichikos sveikatos stigmai bei diskriminacijai mažinti parodė, jog iš kiekvieno investuoto dolerio į šią kampaniją, valstybė gavo 1 251 dolerių naudą, o Vyriausybei nauda buvo 36 JAV doleriai už kiekvieną investuotą dolerį</a:t>
            </a:r>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47</a:t>
            </a:fld>
            <a:endParaRPr lang="en-LT"/>
          </a:p>
        </p:txBody>
      </p:sp>
    </p:spTree>
    <p:extLst>
      <p:ext uri="{BB962C8B-B14F-4D97-AF65-F5344CB8AC3E}">
        <p14:creationId xmlns:p14="http://schemas.microsoft.com/office/powerpoint/2010/main" val="3600030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Daryti kiekvienos dalelės išskleidimą</a:t>
            </a:r>
          </a:p>
          <a:p>
            <a:endParaRPr lang="lt-LT"/>
          </a:p>
          <a:p>
            <a:r>
              <a:rPr lang="lt-LT"/>
              <a:t>Jungtinėje Karalystėje vykdytos „Time to </a:t>
            </a:r>
            <a:r>
              <a:rPr lang="lt-LT" err="1"/>
              <a:t>Change</a:t>
            </a:r>
            <a:r>
              <a:rPr lang="lt-LT"/>
              <a:t>“ </a:t>
            </a:r>
            <a:r>
              <a:rPr lang="lt-LT" err="1"/>
              <a:t>antistigminės</a:t>
            </a:r>
            <a:r>
              <a:rPr lang="lt-LT"/>
              <a:t> kampanijos psichikos sveikatos atžvilgiu rezultatai  parodė, jog ši kampanija turėjo teigiamų pokyčių neigiamų ir </a:t>
            </a:r>
            <a:r>
              <a:rPr lang="lt-LT" err="1"/>
              <a:t>antistigminių</a:t>
            </a:r>
            <a:r>
              <a:rPr lang="lt-LT"/>
              <a:t> nuostatų psichikos sveikatos sutrikimais sergančiųjų atžvilgiu mažėjimui  - per ketverius metus </a:t>
            </a:r>
            <a:r>
              <a:rPr lang="lt-LT" err="1"/>
              <a:t>antistigminės</a:t>
            </a:r>
            <a:r>
              <a:rPr lang="lt-LT"/>
              <a:t> nuostatos sumažėjo 2,9 proc. tarp suaugusiųjų (nuo 12.5 proc. 2016/2017 m. iki 9,6 proc. 2020/2021 m.) arba savo nuostatas į psichikos sveikatos ligomis sergančiuosius pakeitė 1 200 000 asmenų. Tuo tarpu per visą kampanijos laikotarpį – 15 m. tokių asmenų skaičius siekia 5 300 000. Kitų socialinių kampanijų, pavyzdžiui „</a:t>
            </a:r>
            <a:r>
              <a:rPr lang="lt-LT" err="1"/>
              <a:t>Hjärnkoll</a:t>
            </a:r>
            <a:r>
              <a:rPr lang="lt-LT"/>
              <a:t>“ Švedijoje bei „</a:t>
            </a:r>
            <a:r>
              <a:rPr lang="lt-LT" err="1"/>
              <a:t>Opening</a:t>
            </a:r>
            <a:r>
              <a:rPr lang="lt-LT"/>
              <a:t> </a:t>
            </a:r>
            <a:r>
              <a:rPr lang="lt-LT" err="1"/>
              <a:t>Minds</a:t>
            </a:r>
            <a:r>
              <a:rPr lang="lt-LT"/>
              <a:t>“ Kanadoje, poveikis stigmos psichikos sutrikimų turinčių žmonių atžvilgiu varijuoja iki 10 proc. Tokios kampanijos laikomis ekonomiškai efektyviomis ir nebrangiomis intervencijomis siekiant sumažinti stigmą asmenų su psichikos sveikatos sutrikimais atžvilgiu.    </a:t>
            </a:r>
          </a:p>
          <a:p>
            <a:endParaRPr lang="lt-LT"/>
          </a:p>
          <a:p>
            <a:r>
              <a:rPr lang="lt-LT"/>
              <a:t>Įvairios atliekamos apklausos taip pat rodo, jog žmonės laiko kampanijas efektyvia priemone – 33 proc. JK bei JAV teigia, kad žinutės apie psichikos sveikatą socialinėse medijose daro teigiamą poveikį, o kas penktas (24 proc.) teigia, jog tokios kampanijos padeda sumažinti stigmą1. Taip pat pastebėta, jog vykdant panašaus pobūdžio kampanijas, padaugėja besikreipiančiųjų profesionalios pagalbos skaičius (maždaug penktadaliu). Atsižvelgiant į tai, jog du trečdaliai asmenų nesikreipia pagalbos į psichikos sveikatos specialistus, akivaizdu, jog tokios programos efektyviai prisideda prie stigmos mažinimo ir palankesnių nuostatų psichikos sveikatos atžvilgiu formavimo.  </a:t>
            </a:r>
          </a:p>
          <a:p>
            <a:endParaRPr lang="lt-LT"/>
          </a:p>
          <a:p>
            <a:r>
              <a:rPr lang="lt-LT"/>
              <a:t>Tyrimai taip pat rodo, jog naudojimasis psichikos sveikatos paslaugomis, yra susijęs su didesniu produktyvumu ir darbingumu. Atlikta kaštų naudos analizė, nagrinėjusi kokią naudą atnešė Kalifornijoje vykdyta socialinė kampanija psichikos sveikatos stigmai bei diskriminacijai mažinti parodė, jog iš kiekvieno investuoto dolerio į šią kampaniją, valstybė gavo 1 251 dolerių naudą, o Vyriausybei nauda buvo 36 JAV doleriai už kiekvieną investuotą dolerį</a:t>
            </a:r>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48</a:t>
            </a:fld>
            <a:endParaRPr lang="en-LT"/>
          </a:p>
        </p:txBody>
      </p:sp>
    </p:spTree>
    <p:extLst>
      <p:ext uri="{BB962C8B-B14F-4D97-AF65-F5344CB8AC3E}">
        <p14:creationId xmlns:p14="http://schemas.microsoft.com/office/powerpoint/2010/main" val="238632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49</a:t>
            </a:fld>
            <a:endParaRPr lang="en-LT"/>
          </a:p>
        </p:txBody>
      </p:sp>
    </p:spTree>
    <p:extLst>
      <p:ext uri="{BB962C8B-B14F-4D97-AF65-F5344CB8AC3E}">
        <p14:creationId xmlns:p14="http://schemas.microsoft.com/office/powerpoint/2010/main" val="499683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50</a:t>
            </a:fld>
            <a:endParaRPr lang="en-LT"/>
          </a:p>
        </p:txBody>
      </p:sp>
    </p:spTree>
    <p:extLst>
      <p:ext uri="{BB962C8B-B14F-4D97-AF65-F5344CB8AC3E}">
        <p14:creationId xmlns:p14="http://schemas.microsoft.com/office/powerpoint/2010/main" val="190874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51</a:t>
            </a:fld>
            <a:endParaRPr lang="en-LT"/>
          </a:p>
        </p:txBody>
      </p:sp>
    </p:spTree>
    <p:extLst>
      <p:ext uri="{BB962C8B-B14F-4D97-AF65-F5344CB8AC3E}">
        <p14:creationId xmlns:p14="http://schemas.microsoft.com/office/powerpoint/2010/main" val="162174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algn="just">
              <a:spcAft>
                <a:spcPts val="0"/>
              </a:spcAft>
              <a:tabLst>
                <a:tab pos="4926330" algn="l"/>
              </a:tabLst>
            </a:pPr>
            <a:r>
              <a:rPr lang="lt-LT" sz="1800">
                <a:effectLst/>
                <a:latin typeface="Times New Roman" panose="02020603050405020304" pitchFamily="18" charset="0"/>
                <a:ea typeface="Times New Roman" panose="02020603050405020304" pitchFamily="18" charset="0"/>
              </a:rPr>
              <a:t>Senatvės pensijos sulaukę asmenys kaip tikslinė grupė pasirinkta atsižvelgiant į žemus šių asmenų dalyvavimo visuomenėje rodiklius bei vienišumo problematiką. Mūsų šalyje vos 7–11 proc. Lietuvos 60 metų amžiaus ir vyresnių gyventojų yra aktyvūs visuomeniniame gyvenime, o gyvenimas po vieną (65 metų amžiaus ir vyresnių) yra labiausiai paplitęs Baltijos šalyse. Ši amžiaus grupė taip pat labiausiai pasižymi prislėgta nuotaika ir sudaro didžiausią grupę, neturinčią nė vieno artimo žmogaus, kuriuo galėtų pasitikėti susidūrus sus sunkiomis asmeninėmis problemomis (14,7 proc.). Tad tikėtina jog socialinio, žmogiškojo ryšio poreikis yra ir dažna tikroji Lietuvos vyresnio amžiaus asmenų lankymosi pas sveikatos priežiūros specialistus priežastis.  </a:t>
            </a:r>
          </a:p>
          <a:p>
            <a:r>
              <a:rPr lang="lt-LT" sz="1800">
                <a:effectLst/>
                <a:latin typeface="Times New Roman" panose="02020603050405020304" pitchFamily="18" charset="0"/>
                <a:ea typeface="Times New Roman" panose="02020603050405020304" pitchFamily="18" charset="0"/>
              </a:rPr>
              <a:t>Lietuvos socialinių tyrimų centro monografija „Vyresnio amžiaus žmonės, gyvenimas po vieną ir socialinė atskirtis, 2018“</a:t>
            </a:r>
          </a:p>
          <a:p>
            <a:r>
              <a:rPr lang="lt-LT" sz="1800">
                <a:effectLst/>
                <a:latin typeface="Times New Roman" panose="02020603050405020304" pitchFamily="18" charset="0"/>
                <a:ea typeface="Times New Roman" panose="02020603050405020304" pitchFamily="18" charset="0"/>
              </a:rPr>
              <a:t>Išankstiniai Vilniaus miesto suaugusiųjų gyvensenos tyrimo ataskaitos 2022 m. duomenys</a:t>
            </a:r>
          </a:p>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52</a:t>
            </a:fld>
            <a:endParaRPr lang="en-LT"/>
          </a:p>
        </p:txBody>
      </p:sp>
    </p:spTree>
    <p:extLst>
      <p:ext uri="{BB962C8B-B14F-4D97-AF65-F5344CB8AC3E}">
        <p14:creationId xmlns:p14="http://schemas.microsoft.com/office/powerpoint/2010/main" val="1253367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Vertinta pagal PSO -5 geros savijautos skalę.</a:t>
            </a:r>
          </a:p>
          <a:p>
            <a:r>
              <a:rPr lang="lt-LT"/>
              <a:t>Prastesne psichikos sveikata ir savijauta pasižymėjo mergaitės, vyresnių klasių moksleiviai bei jaunuoliai iš žemesnės socialinės-ekonominės padėties šeimų. </a:t>
            </a:r>
          </a:p>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53</a:t>
            </a:fld>
            <a:endParaRPr lang="en-LT"/>
          </a:p>
        </p:txBody>
      </p:sp>
    </p:spTree>
    <p:extLst>
      <p:ext uri="{BB962C8B-B14F-4D97-AF65-F5344CB8AC3E}">
        <p14:creationId xmlns:p14="http://schemas.microsoft.com/office/powerpoint/2010/main" val="829684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ab0344fe0b_0_1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ab0344fe0b_0_1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R="36195" indent="540385" algn="just"/>
            <a:r>
              <a:rPr lang="lt-LT" sz="1800">
                <a:effectLst/>
                <a:latin typeface="Times New Roman" panose="02020603050405020304" pitchFamily="18" charset="0"/>
                <a:ea typeface="Times New Roman" panose="02020603050405020304" pitchFamily="18" charset="0"/>
              </a:rPr>
              <a:t>Koordinatorius vykdo šias funkcijas: </a:t>
            </a:r>
          </a:p>
          <a:p>
            <a:pPr marR="36195" indent="540385" algn="just"/>
            <a:r>
              <a:rPr lang="lt-LT" sz="1800">
                <a:effectLst/>
                <a:latin typeface="Times New Roman" panose="02020603050405020304" pitchFamily="18" charset="0"/>
                <a:ea typeface="Times New Roman" panose="02020603050405020304" pitchFamily="18" charset="0"/>
              </a:rPr>
              <a:t>9.3. pristato Socialinio recepto iniciatyvą savivaldybės teritorijoje ambulatorines pirminės psichikos sveikatos priežiūros paslaugas teikiančių komandų ir šeimos gydytojų komandų nariams, kviečia siųsti asmenis, atitinkančius Aprašo 7 punkte nustatytus kriterijus, dalyvauti Socialinio recepto iniciatyvoje; </a:t>
            </a:r>
          </a:p>
          <a:p>
            <a:pPr marR="36195" indent="540385" algn="just"/>
            <a:r>
              <a:rPr lang="lt-LT" sz="1800">
                <a:effectLst/>
                <a:latin typeface="Times New Roman" panose="02020603050405020304" pitchFamily="18" charset="0"/>
                <a:ea typeface="Times New Roman" panose="02020603050405020304" pitchFamily="18" charset="0"/>
              </a:rPr>
              <a:t>9.4. konsultuoja, informuoja ir motyvuoja asmenis, besidominčius galimybėmis dalyvauti Socialinio recepto iniciatyvoje;</a:t>
            </a:r>
          </a:p>
          <a:p>
            <a:pPr marR="36195" indent="540385" algn="just"/>
            <a:r>
              <a:rPr lang="lt-LT" sz="1800">
                <a:effectLst/>
                <a:latin typeface="Times New Roman" panose="02020603050405020304" pitchFamily="18" charset="0"/>
                <a:ea typeface="Times New Roman" panose="02020603050405020304" pitchFamily="18" charset="0"/>
              </a:rPr>
              <a:t>9.5. susisiekia su asmenimis, kurių vardu pateikta Socialinio recepto registracijos forma, (toliau – Socialinio recepto iniciatyvos dalyvis) ir susitaria dėl  pirmosios konsultacijos formos (individualiai ar grupėje), jos laiko bei pobūdžio (gyvai ar nuotoliu), atsi</a:t>
            </a:r>
            <a:r>
              <a:rPr lang="lt-LT" sz="1800" kern="100">
                <a:solidFill>
                  <a:srgbClr val="000000"/>
                </a:solidFill>
                <a:effectLst/>
                <a:latin typeface="Times New Roman" panose="02020603050405020304" pitchFamily="18" charset="0"/>
                <a:ea typeface="Times New Roman" panose="02020603050405020304" pitchFamily="18" charset="0"/>
              </a:rPr>
              <a:t>žvelgdamas </a:t>
            </a:r>
            <a:r>
              <a:rPr lang="lt-LT" sz="1800">
                <a:effectLst/>
                <a:latin typeface="Times New Roman" panose="02020603050405020304" pitchFamily="18" charset="0"/>
                <a:ea typeface="Times New Roman" panose="02020603050405020304" pitchFamily="18" charset="0"/>
              </a:rPr>
              <a:t>į konsultacijų organizavimo galimybes bei Socialinio recepto iniciatyvos dalyvio poreikius;</a:t>
            </a:r>
          </a:p>
          <a:p>
            <a:pPr marR="36195" indent="540385" algn="just"/>
            <a:r>
              <a:rPr lang="lt-LT" sz="1800">
                <a:effectLst/>
                <a:latin typeface="Times New Roman" panose="02020603050405020304" pitchFamily="18" charset="0"/>
                <a:ea typeface="Times New Roman" panose="02020603050405020304" pitchFamily="18" charset="0"/>
              </a:rPr>
              <a:t>9.6. pirmos k</a:t>
            </a:r>
            <a:r>
              <a:rPr lang="lt-LT" sz="1800" kern="100">
                <a:solidFill>
                  <a:srgbClr val="000000"/>
                </a:solidFill>
                <a:effectLst/>
                <a:latin typeface="Times New Roman" panose="02020603050405020304" pitchFamily="18" charset="0"/>
                <a:ea typeface="Times New Roman" panose="02020603050405020304" pitchFamily="18" charset="0"/>
              </a:rPr>
              <a:t>onsultacijos metu </a:t>
            </a:r>
            <a:r>
              <a:rPr lang="lt-LT" sz="1800">
                <a:effectLst/>
                <a:latin typeface="Times New Roman" panose="02020603050405020304" pitchFamily="18" charset="0"/>
                <a:ea typeface="Times New Roman" panose="02020603050405020304" pitchFamily="18" charset="0"/>
              </a:rPr>
              <a:t>susipažįsta su Socialinio recepto iniciatyvos dalyviu, paaiškina dalyvavimo Socialinio recepto iniciatyvoje galimybes bei naudą, atsižvelgdamas į Socialinio recepto iniciatyvos dalyvio poreikius bei norus, </a:t>
            </a:r>
            <a:r>
              <a:rPr lang="lt-LT" sz="1800" kern="100">
                <a:solidFill>
                  <a:srgbClr val="000000"/>
                </a:solidFill>
                <a:effectLst/>
                <a:latin typeface="Times New Roman" panose="02020603050405020304" pitchFamily="18" charset="0"/>
                <a:ea typeface="Times New Roman" panose="02020603050405020304" pitchFamily="18" charset="0"/>
              </a:rPr>
              <a:t>informuoja apie savivaldybės teritorijoje nemokamas kultūros, sveikatingumo, neformaliojo švietimo ar kitas veiklas</a:t>
            </a:r>
            <a:r>
              <a:rPr lang="lt-LT" sz="1800">
                <a:effectLst/>
                <a:latin typeface="Times New Roman" panose="02020603050405020304" pitchFamily="18" charset="0"/>
                <a:ea typeface="Times New Roman" panose="02020603050405020304" pitchFamily="18" charset="0"/>
              </a:rPr>
              <a:t>, padeda išsirinkti bei užsiregistruoti į pasirinktos veiklos (-ų) užsiėmimus. Socialinio recepto iniciatyvos dalyviui siūloma ne mažiau nei 8 skirtingi ar tos pačios veiklos užsiėmimai; </a:t>
            </a:r>
          </a:p>
          <a:p>
            <a:pPr marR="36195" indent="540385" algn="just"/>
            <a:r>
              <a:rPr lang="lt-LT" sz="1800">
                <a:effectLst/>
                <a:latin typeface="Times New Roman" panose="02020603050405020304" pitchFamily="18" charset="0"/>
                <a:ea typeface="Times New Roman" panose="02020603050405020304" pitchFamily="18" charset="0"/>
              </a:rPr>
              <a:t>9.7. teikia kitas individualias ar grupines konsultacijas gyvai ar nuotoliu pagal poreikį ir susitarimą su Socialinio recepto iniciatyvos dalyviu, siekdamas išsiaiškinti, kaip sekasi dalyvauti pasirinktose veiklose, prireikus motyvuoja tęsti dalyvavimą užsiėmimuose ar pasirinkti kitas veiklas; </a:t>
            </a:r>
          </a:p>
          <a:p>
            <a:pPr marR="36195" indent="540385" algn="just"/>
            <a:r>
              <a:rPr lang="lt-LT" sz="1800">
                <a:effectLst/>
                <a:latin typeface="Times New Roman" panose="02020603050405020304" pitchFamily="18" charset="0"/>
                <a:ea typeface="Times New Roman" panose="02020603050405020304" pitchFamily="18" charset="0"/>
              </a:rPr>
              <a:t>9.8. po dalyvavimo suplanuotuose užsiėmimuose susisiekia su Socialinio recepto iniciatyvos dalyviu sutartu būdu (gyvai, telefonu, el. paštu) ir aptaria dalyvavimo veikloje (-</a:t>
            </a:r>
            <a:r>
              <a:rPr lang="lt-LT" sz="1800" err="1">
                <a:effectLst/>
                <a:latin typeface="Times New Roman" panose="02020603050405020304" pitchFamily="18" charset="0"/>
                <a:ea typeface="Times New Roman" panose="02020603050405020304" pitchFamily="18" charset="0"/>
              </a:rPr>
              <a:t>ose</a:t>
            </a:r>
            <a:r>
              <a:rPr lang="lt-LT" sz="1800">
                <a:effectLst/>
                <a:latin typeface="Times New Roman" panose="02020603050405020304" pitchFamily="18" charset="0"/>
                <a:ea typeface="Times New Roman" panose="02020603050405020304" pitchFamily="18" charset="0"/>
              </a:rPr>
              <a:t>) </a:t>
            </a:r>
            <a:r>
              <a:rPr lang="lt-LT" sz="1800" spc="20">
                <a:effectLst/>
                <a:latin typeface="Times New Roman" panose="02020603050405020304" pitchFamily="18" charset="0"/>
                <a:ea typeface="Times New Roman" panose="02020603050405020304" pitchFamily="18" charset="0"/>
              </a:rPr>
              <a:t>patirtis, jos (jų) atitiktį jo poreikiams, prireikus motyvuoja savarankiškai toliau dalyvauti veikloje (-</a:t>
            </a:r>
            <a:r>
              <a:rPr lang="lt-LT" sz="1800" err="1">
                <a:effectLst/>
                <a:latin typeface="Times New Roman" panose="02020603050405020304" pitchFamily="18" charset="0"/>
                <a:ea typeface="Times New Roman" panose="02020603050405020304" pitchFamily="18" charset="0"/>
              </a:rPr>
              <a:t>ose</a:t>
            </a:r>
            <a:r>
              <a:rPr lang="lt-LT" sz="1800">
                <a:effectLst/>
                <a:latin typeface="Times New Roman" panose="02020603050405020304" pitchFamily="18" charset="0"/>
                <a:ea typeface="Times New Roman" panose="02020603050405020304" pitchFamily="18" charset="0"/>
              </a:rPr>
              <a:t>).  </a:t>
            </a: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t-LT"/>
              <a:t>Savižudybių skaičius per 10 metų sumažėjo 2 kartus, bet išlieka aukščiausias ES</a:t>
            </a:r>
          </a:p>
          <a:p>
            <a:pPr marL="171450" indent="-171450">
              <a:buFont typeface="Arial" panose="020B0604020202020204" pitchFamily="34" charset="0"/>
              <a:buChar char="•"/>
            </a:pPr>
            <a:r>
              <a:rPr lang="lt-LT"/>
              <a:t>50% specializuotų paslaugų yra stacionarinės, tam skiriama 2/3 visų psichikos sveikatos lėšų</a:t>
            </a:r>
          </a:p>
          <a:p>
            <a:pPr marL="171450" indent="-171450">
              <a:buFont typeface="Arial" panose="020B0604020202020204" pitchFamily="34" charset="0"/>
              <a:buChar char="•"/>
            </a:pPr>
            <a:r>
              <a:rPr lang="lt-LT"/>
              <a:t>Dienos stacionarų investicijos buvo sėkmingos, tačiau nepatenkina pilnai poreikio, vis dar per daug nukreipiama į stacionarą</a:t>
            </a:r>
          </a:p>
        </p:txBody>
      </p:sp>
      <p:sp>
        <p:nvSpPr>
          <p:cNvPr id="4" name="Slide Number Placeholder 3"/>
          <p:cNvSpPr>
            <a:spLocks noGrp="1"/>
          </p:cNvSpPr>
          <p:nvPr>
            <p:ph type="sldNum" sz="quarter" idx="5"/>
          </p:nvPr>
        </p:nvSpPr>
        <p:spPr/>
        <p:txBody>
          <a:bodyPr/>
          <a:lstStyle/>
          <a:p>
            <a:fld id="{9DFD6D5F-4F4E-4773-AEF7-9F1D3E208D5A}" type="slidenum">
              <a:rPr lang="lt-LT" smtClean="0"/>
              <a:t>5</a:t>
            </a:fld>
            <a:endParaRPr lang="lt-LT"/>
          </a:p>
        </p:txBody>
      </p:sp>
    </p:spTree>
    <p:extLst>
      <p:ext uri="{BB962C8B-B14F-4D97-AF65-F5344CB8AC3E}">
        <p14:creationId xmlns:p14="http://schemas.microsoft.com/office/powerpoint/2010/main" val="621766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55</a:t>
            </a:fld>
            <a:endParaRPr lang="en-LT"/>
          </a:p>
        </p:txBody>
      </p:sp>
    </p:spTree>
    <p:extLst>
      <p:ext uri="{BB962C8B-B14F-4D97-AF65-F5344CB8AC3E}">
        <p14:creationId xmlns:p14="http://schemas.microsoft.com/office/powerpoint/2010/main" val="3404994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56</a:t>
            </a:fld>
            <a:endParaRPr lang="en-LT"/>
          </a:p>
        </p:txBody>
      </p:sp>
    </p:spTree>
    <p:extLst>
      <p:ext uri="{BB962C8B-B14F-4D97-AF65-F5344CB8AC3E}">
        <p14:creationId xmlns:p14="http://schemas.microsoft.com/office/powerpoint/2010/main" val="2111425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t-LT" sz="1200" b="0" i="0" u="none" strike="noStrike">
                <a:solidFill>
                  <a:srgbClr val="000000"/>
                </a:solidFill>
                <a:effectLst/>
                <a:latin typeface="Calibri" panose="020F0502020204030204" pitchFamily="34" charset="0"/>
              </a:rPr>
              <a:t>Psichoaktyviųjų medžiagų vartojimo prevencijos kokybės ir veiksmingumo didinimas </a:t>
            </a:r>
            <a:r>
              <a:rPr lang="lt-LT" sz="1200" b="0" i="0" u="none" strike="noStrike">
                <a:solidFill>
                  <a:srgbClr val="44546A"/>
                </a:solidFill>
                <a:effectLst/>
                <a:latin typeface="Calibri" panose="020F0502020204030204"/>
                <a:cs typeface="Arial"/>
              </a:rPr>
              <a:t>- Islandijos prevencijos </a:t>
            </a:r>
            <a:r>
              <a:rPr lang="en-US" sz="1200" b="0" i="0" u="none" strike="noStrike">
                <a:solidFill>
                  <a:srgbClr val="44546A"/>
                </a:solidFill>
                <a:effectLst/>
                <a:latin typeface="Calibri" panose="020F0502020204030204"/>
                <a:cs typeface="Arial"/>
              </a:rPr>
              <a:t>/ Communities that care (CTC) </a:t>
            </a:r>
            <a:r>
              <a:rPr lang="lt-LT" sz="1200" b="0" i="0" u="none" strike="noStrike">
                <a:solidFill>
                  <a:srgbClr val="44546A"/>
                </a:solidFill>
                <a:effectLst/>
                <a:latin typeface="Calibri" panose="020F0502020204030204"/>
                <a:cs typeface="Arial"/>
              </a:rPr>
              <a:t>adaptuoto modelio diegimas: -Su paauglių psichoaktyviųjų medžiagų vartojimu susijusių apsauginių ir rizikos veiksnių stebėsenos (toliau – stebėsena) įrankio, IT platformos sukūrimas ir įdiegimas</a:t>
            </a:r>
            <a:r>
              <a:rPr lang="en-US" sz="1200" b="0" i="0" u="none" strike="noStrike">
                <a:solidFill>
                  <a:srgbClr val="44546A"/>
                </a:solidFill>
                <a:effectLst/>
                <a:latin typeface="Calibri" panose="020F0502020204030204"/>
                <a:cs typeface="Arial"/>
              </a:rPr>
              <a:t>, </a:t>
            </a:r>
            <a:r>
              <a:rPr lang="en-US" sz="1200" b="0" i="0" u="none" strike="noStrike" err="1">
                <a:solidFill>
                  <a:srgbClr val="44546A"/>
                </a:solidFill>
                <a:effectLst/>
                <a:latin typeface="Calibri" panose="020F0502020204030204"/>
                <a:cs typeface="Arial"/>
              </a:rPr>
              <a:t>ge</a:t>
            </a:r>
            <a:r>
              <a:rPr lang="lt-LT" sz="1200" b="0" i="0" u="none" strike="noStrike" err="1">
                <a:solidFill>
                  <a:srgbClr val="44546A"/>
                </a:solidFill>
                <a:effectLst/>
                <a:latin typeface="Calibri" panose="020F0502020204030204"/>
                <a:cs typeface="Arial"/>
              </a:rPr>
              <a:t>bėjimų</a:t>
            </a:r>
            <a:r>
              <a:rPr lang="lt-LT" sz="1200" b="0" i="0" u="none" strike="noStrike">
                <a:solidFill>
                  <a:srgbClr val="44546A"/>
                </a:solidFill>
                <a:effectLst/>
                <a:latin typeface="Calibri" panose="020F0502020204030204"/>
                <a:cs typeface="Arial"/>
              </a:rPr>
              <a:t> tikslingai planuoti ir įgyvendinti kokybiškas ir veiksmingas PM prevencijos veiklas stiprinimas nacionalinių ir savivaldybių lygiu, </a:t>
            </a:r>
            <a:r>
              <a:rPr lang="lt-LT" sz="1200">
                <a:solidFill>
                  <a:srgbClr val="44546A"/>
                </a:solidFill>
                <a:latin typeface="Calibri" panose="020F0502020204030204"/>
                <a:cs typeface="Arial"/>
              </a:rPr>
              <a:t>plataus masto PAM prevencijos viešinimo kampanija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t-LT" b="0" i="0"/>
              <a:t>Psichoaktyviųjų medžiagų vartojimo ankstyvosios intervencijos programos - Adaptuotos ir išbandytos bent 3 mokslo įrodymais grįstos, šiuolaikiškos ankstyvosios intervencijos programos;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t-LT" sz="1200">
                <a:solidFill>
                  <a:srgbClr val="44546A"/>
                </a:solidFill>
                <a:latin typeface="Calibri" panose="020F0502020204030204"/>
                <a:cs typeface="Arial"/>
              </a:rPr>
              <a:t>Nacionalinės metimo rūkyti telefoninės linijos įsteigimas - Linijos paslaugų metodikos parengimas ir konsultantų apmokymai, </a:t>
            </a:r>
            <a:r>
              <a:rPr lang="lt-LT" sz="1200" err="1">
                <a:solidFill>
                  <a:srgbClr val="44546A"/>
                </a:solidFill>
                <a:latin typeface="Calibri" panose="020F0502020204030204"/>
                <a:cs typeface="Arial"/>
              </a:rPr>
              <a:t>supervizijos</a:t>
            </a:r>
            <a:r>
              <a:rPr lang="lt-LT" sz="1200">
                <a:solidFill>
                  <a:srgbClr val="44546A"/>
                </a:solidFill>
                <a:latin typeface="Calibri" panose="020F0502020204030204"/>
                <a:cs typeface="Arial"/>
              </a:rPr>
              <a:t>, nemokamų metimo rūkyti konsultacijų gyventojams teikimas, mobilioji metimo rūkyti programėlė, plataus masto metimo rūkyti viešinimo kampanija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lt-LT" sz="1200" b="0" i="0" u="none" strike="noStrike">
                <a:solidFill>
                  <a:srgbClr val="000000"/>
                </a:solidFill>
                <a:effectLst/>
                <a:latin typeface="Calibri" panose="020F0502020204030204" pitchFamily="34" charset="0"/>
              </a:rPr>
              <a:t>Psichoaktyvių medžiagų prevencijos ir žalos mažinimo priemonių taikymas jaunimo pasilinksminimo vietose, ypatingai naktinio miesto aplinkoje –  naktiniuose klubuose, baruose ir pan. </a:t>
            </a:r>
            <a:r>
              <a:rPr lang="lt-LT" sz="1200">
                <a:solidFill>
                  <a:srgbClr val="44546A"/>
                </a:solidFill>
                <a:latin typeface="Calibri" panose="020F0502020204030204"/>
                <a:cs typeface="Arial"/>
              </a:rPr>
              <a:t>- Mokymai naktinių klubų administracijos  darbuotojams – iš viso planuojama apmokyti 300–400 padavėjų, barmenų, saugos darbuotojų, naktinių klubų vadovų, siekiant atpažinti ir lauku bei tinkamai reaguoti į apsvaigusius nuo psichoaktyviųjų medžiagų asmenis, teikti pirmąją pagalbą, bendradarbiauti su kitomis įstaigomis ar organizacijomis;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lt-LT" sz="1200" i="0" u="none" strike="noStrike" kern="1200" cap="none" spc="0" normalizeH="0" baseline="0" noProof="0">
                <a:ln>
                  <a:noFill/>
                </a:ln>
                <a:solidFill>
                  <a:srgbClr val="44546A"/>
                </a:solidFill>
                <a:effectLst/>
                <a:uLnTx/>
                <a:uFillTx/>
                <a:latin typeface="Calibri" panose="020F0502020204030204"/>
                <a:ea typeface="+mn-ea"/>
                <a:cs typeface="+mn-cs"/>
              </a:rPr>
              <a:t>Žemo slenksčio paslaugų plėtra narkotines medžiagas vartojantiems asmenims – remiantis gerąją tarptautine praktika </a:t>
            </a:r>
            <a:r>
              <a:rPr kumimoji="0" lang="lt-LT" sz="1200" i="0" u="none" strike="noStrike" kern="1200" cap="none" spc="0" normalizeH="0" baseline="0" noProof="0">
                <a:ln>
                  <a:noFill/>
                </a:ln>
                <a:solidFill>
                  <a:srgbClr val="FF0000"/>
                </a:solidFill>
                <a:effectLst/>
                <a:uLnTx/>
                <a:uFillTx/>
                <a:latin typeface="Calibri" panose="020F0502020204030204"/>
                <a:ea typeface="+mn-ea"/>
                <a:cs typeface="+mn-cs"/>
              </a:rPr>
              <a:t>(???Gal geriau neminėkime, jei planuojame atsisakyti)</a:t>
            </a:r>
            <a:endParaRPr lang="lt-LT" sz="1200">
              <a:solidFill>
                <a:srgbClr val="FF0000"/>
              </a:solidFill>
              <a:latin typeface="Calibri" panose="020F0502020204030204"/>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t-LT" sz="1200">
              <a:solidFill>
                <a:srgbClr val="44546A"/>
              </a:solidFill>
              <a:latin typeface="Calibri" panose="020F0502020204030204"/>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t-LT" sz="1200">
              <a:solidFill>
                <a:srgbClr val="44546A"/>
              </a:solidFill>
              <a:latin typeface="Calibri" panose="020F0502020204030204"/>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t-LT" sz="1200">
              <a:solidFill>
                <a:srgbClr val="44546A"/>
              </a:solidFill>
              <a:latin typeface="Calibri" panose="020F0502020204030204"/>
              <a:cs typeface="Aria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lt-LT" sz="1200" i="0" u="none" strike="noStrike" kern="1200" cap="none" spc="0" normalizeH="0" baseline="0" noProof="0">
              <a:ln>
                <a:noFill/>
              </a:ln>
              <a:solidFill>
                <a:srgbClr val="44546A"/>
              </a:solidFill>
              <a:effectLst/>
              <a:uLnTx/>
              <a:uFillTx/>
              <a:latin typeface="Calibri" panose="020F0502020204030204"/>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lt-LT" b="0" i="0"/>
          </a:p>
          <a:p>
            <a:pPr marL="0" marR="0" lvl="0" indent="0" algn="l" defTabSz="914400" rtl="0" eaLnBrk="1" fontAlgn="auto" latinLnBrk="0" hangingPunct="1">
              <a:lnSpc>
                <a:spcPct val="100000"/>
              </a:lnSpc>
              <a:spcBef>
                <a:spcPts val="0"/>
              </a:spcBef>
              <a:spcAft>
                <a:spcPts val="0"/>
              </a:spcAft>
              <a:buClrTx/>
              <a:buSzTx/>
              <a:buFontTx/>
              <a:buNone/>
              <a:tabLst/>
              <a:defRPr/>
            </a:pPr>
            <a:endParaRPr lang="lt-LT" b="0" i="0"/>
          </a:p>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3383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kern="1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lt-LT" baseline="0"/>
              <a:t>Dedame sisteminius žingsnius, kad metimo rūkyti pagalba būtų prieinama LT gyventojams, siekiama didinti paslaugų įvairovę ir prieinamumą, komunikuojant su pagrindiniais šias paslaugas teiksiančių sveikatos priežiūros specialistų (šeimos medicinos, savivaldybių VSB, psichologų asociacijos atstovais)</a:t>
            </a:r>
          </a:p>
        </p:txBody>
      </p:sp>
      <p:sp>
        <p:nvSpPr>
          <p:cNvPr id="4" name="Slide Number Placeholder 3"/>
          <p:cNvSpPr>
            <a:spLocks noGrp="1"/>
          </p:cNvSpPr>
          <p:nvPr>
            <p:ph type="sldNum" sz="quarter" idx="10"/>
          </p:nvPr>
        </p:nvSpPr>
        <p:spPr/>
        <p:txBody>
          <a:bodyPr/>
          <a:lstStyle/>
          <a:p>
            <a:fld id="{CD6DB49F-3732-404F-AECB-4210DE06E783}" type="slidenum">
              <a:rPr lang="en-LT" smtClean="0"/>
              <a:t>61</a:t>
            </a:fld>
            <a:endParaRPr lang="en-LT"/>
          </a:p>
        </p:txBody>
      </p:sp>
    </p:spTree>
    <p:extLst>
      <p:ext uri="{BB962C8B-B14F-4D97-AF65-F5344CB8AC3E}">
        <p14:creationId xmlns:p14="http://schemas.microsoft.com/office/powerpoint/2010/main" val="3495037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lt-LT"/>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158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dirty="0"/>
              <a:t>Gal pabaigai iš komunikato ši informacija irgi tiktų kažkaip užbaigiant pranešimą ir apibendrinimui pagrindimas toks, kad na psichikos sveikata mūsų visų reikalas (čia į pranešimo pavadinimą </a:t>
            </a:r>
            <a:r>
              <a:rPr lang="lt-LT" dirty="0" err="1"/>
              <a:t>apeliuojant</a:t>
            </a:r>
            <a:r>
              <a:rPr lang="lt-LT" dirty="0"/>
              <a:t> gal?)</a:t>
            </a:r>
          </a:p>
        </p:txBody>
      </p:sp>
      <p:sp>
        <p:nvSpPr>
          <p:cNvPr id="4" name="Skaidrės numerio vietos rezervavimo ženklas 3"/>
          <p:cNvSpPr>
            <a:spLocks noGrp="1"/>
          </p:cNvSpPr>
          <p:nvPr>
            <p:ph type="sldNum" sz="quarter" idx="5"/>
          </p:nvPr>
        </p:nvSpPr>
        <p:spPr/>
        <p:txBody>
          <a:bodyPr/>
          <a:lstStyle/>
          <a:p>
            <a:fld id="{A2D5F0E0-502C-4A81-AE24-AA29C0EC34E3}" type="slidenum">
              <a:rPr lang="lt-LT" smtClean="0"/>
              <a:t>7</a:t>
            </a:fld>
            <a:endParaRPr lang="lt-LT"/>
          </a:p>
        </p:txBody>
      </p:sp>
    </p:spTree>
    <p:extLst>
      <p:ext uri="{BB962C8B-B14F-4D97-AF65-F5344CB8AC3E}">
        <p14:creationId xmlns:p14="http://schemas.microsoft.com/office/powerpoint/2010/main" val="2041448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D8A98B2D-FE42-4F33-BD78-A7D9070F89C3}" type="slidenum">
              <a:rPr lang="lt-LT" smtClean="0"/>
              <a:t>9</a:t>
            </a:fld>
            <a:endParaRPr lang="lt-LT"/>
          </a:p>
        </p:txBody>
      </p:sp>
    </p:spTree>
    <p:extLst>
      <p:ext uri="{BB962C8B-B14F-4D97-AF65-F5344CB8AC3E}">
        <p14:creationId xmlns:p14="http://schemas.microsoft.com/office/powerpoint/2010/main" val="2358604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r>
              <a:rPr lang="lt-LT"/>
              <a:t>PROBLEMOS: savižudybių skaičius, medikamentinių paslaugų dominavimas, finansavimo trūkumas ir kt.</a:t>
            </a:r>
          </a:p>
          <a:p>
            <a:endParaRPr lang="lt-LT"/>
          </a:p>
          <a:p>
            <a:pPr marL="171450" indent="-171450">
              <a:buFont typeface="Arial" panose="020B0604020202020204" pitchFamily="34" charset="0"/>
              <a:buChar char="•"/>
            </a:pPr>
            <a:r>
              <a:rPr lang="lt-LT"/>
              <a:t>EK/EBPO struktūrinių reformų paramos paketo įrankis – LT atvejis pripažintas pavyzdiniu, pagal kurį bus kuriami paketai pagelbėti kitoms ES šalims</a:t>
            </a:r>
          </a:p>
          <a:p>
            <a:pPr marL="171450" indent="-171450">
              <a:buFont typeface="Arial" panose="020B0604020202020204" pitchFamily="34" charset="0"/>
              <a:buChar char="•"/>
            </a:pPr>
            <a:r>
              <a:rPr lang="lt-LT"/>
              <a:t>Socialinių partnerių įsitraukimas visuose lygiuose. Ypač daug darbo rengiant konkrečius sprendimus, teisės aktus</a:t>
            </a:r>
          </a:p>
          <a:p>
            <a:pPr marL="171450" indent="-171450">
              <a:buFont typeface="Arial" panose="020B0604020202020204" pitchFamily="34" charset="0"/>
              <a:buChar char="•"/>
            </a:pPr>
            <a:r>
              <a:rPr lang="lt-LT"/>
              <a:t>Mokomės daugiausia iš Skandinavijos šalių, taip pat Vakarų valstybių kaip Belgija, Nyderlandai</a:t>
            </a:r>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7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a:p>
            <a:endParaRPr lang="lt-LT"/>
          </a:p>
        </p:txBody>
      </p:sp>
      <p:sp>
        <p:nvSpPr>
          <p:cNvPr id="4" name="Skaidrės numerio vietos rezervavimo ženklas 3"/>
          <p:cNvSpPr>
            <a:spLocks noGrp="1"/>
          </p:cNvSpPr>
          <p:nvPr>
            <p:ph type="sldNum" sz="quarter" idx="5"/>
          </p:nvPr>
        </p:nvSpPr>
        <p:spPr/>
        <p:txBody>
          <a:bodyPr/>
          <a:lstStyle/>
          <a:p>
            <a:fld id="{CD6DB49F-3732-404F-AECB-4210DE06E783}" type="slidenum">
              <a:rPr lang="en-LT" smtClean="0"/>
              <a:t>12</a:t>
            </a:fld>
            <a:endParaRPr lang="en-LT"/>
          </a:p>
        </p:txBody>
      </p:sp>
    </p:spTree>
    <p:extLst>
      <p:ext uri="{BB962C8B-B14F-4D97-AF65-F5344CB8AC3E}">
        <p14:creationId xmlns:p14="http://schemas.microsoft.com/office/powerpoint/2010/main" val="3251599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a:p>
            <a:pPr marL="171450" indent="-171450">
              <a:buFont typeface="Arial" panose="020B0604020202020204" pitchFamily="34" charset="0"/>
              <a:buChar char="•"/>
            </a:pPr>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49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a:p>
            <a:pPr marL="171450" indent="-171450">
              <a:buFont typeface="Arial" panose="020B0604020202020204" pitchFamily="34" charset="0"/>
              <a:buChar char="•"/>
            </a:pPr>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B49F-3732-404F-AECB-4210DE06E783}" type="slidenum">
              <a:rPr kumimoji="0" lang="en-L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L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196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B5E2-1A0B-B441-A39C-1A004C159489}"/>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7480AA9A-12ED-1544-BC67-A62DB2D1E5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F2115AA4-580F-2C4B-B5D5-00D53EC4E848}"/>
              </a:ext>
            </a:extLst>
          </p:cNvPr>
          <p:cNvSpPr>
            <a:spLocks noGrp="1"/>
          </p:cNvSpPr>
          <p:nvPr>
            <p:ph type="dt" sz="half" idx="10"/>
          </p:nvPr>
        </p:nvSpPr>
        <p:spPr/>
        <p:txBody>
          <a:bodyPr/>
          <a:lstStyle/>
          <a:p>
            <a:fld id="{25D0DAD8-7B8D-42E2-BB6C-277BDD7D1437}" type="datetime1">
              <a:rPr lang="en-US" smtClean="0"/>
              <a:t>12/8/2023</a:t>
            </a:fld>
            <a:endParaRPr lang="en-LT"/>
          </a:p>
        </p:txBody>
      </p:sp>
      <p:sp>
        <p:nvSpPr>
          <p:cNvPr id="5" name="Footer Placeholder 4">
            <a:extLst>
              <a:ext uri="{FF2B5EF4-FFF2-40B4-BE49-F238E27FC236}">
                <a16:creationId xmlns:a16="http://schemas.microsoft.com/office/drawing/2014/main" id="{C13BDDB1-1CB0-1C4B-8569-943669592EFC}"/>
              </a:ext>
            </a:extLst>
          </p:cNvPr>
          <p:cNvSpPr>
            <a:spLocks noGrp="1"/>
          </p:cNvSpPr>
          <p:nvPr>
            <p:ph type="ftr" sz="quarter" idx="11"/>
          </p:nvPr>
        </p:nvSpPr>
        <p:spPr/>
        <p:txBody>
          <a:bodyPr/>
          <a:lstStyle/>
          <a:p>
            <a:endParaRPr lang="en-LT"/>
          </a:p>
        </p:txBody>
      </p:sp>
      <p:sp>
        <p:nvSpPr>
          <p:cNvPr id="6" name="Slide Number Placeholder 5">
            <a:extLst>
              <a:ext uri="{FF2B5EF4-FFF2-40B4-BE49-F238E27FC236}">
                <a16:creationId xmlns:a16="http://schemas.microsoft.com/office/drawing/2014/main" id="{FF430810-C590-2145-A1A5-AEE2C9BBB224}"/>
              </a:ext>
            </a:extLst>
          </p:cNvPr>
          <p:cNvSpPr>
            <a:spLocks noGrp="1"/>
          </p:cNvSpPr>
          <p:nvPr>
            <p:ph type="sldNum" sz="quarter" idx="12"/>
          </p:nvPr>
        </p:nvSpPr>
        <p:spPr/>
        <p:txBody>
          <a:bodyPr/>
          <a:lstStyle/>
          <a:p>
            <a:fld id="{E1ABB81C-3272-3840-9B70-044CBAA3AAA6}" type="slidenum">
              <a:rPr lang="en-LT" smtClean="0"/>
              <a:t>‹#›</a:t>
            </a:fld>
            <a:endParaRPr lang="en-LT"/>
          </a:p>
        </p:txBody>
      </p:sp>
      <p:pic>
        <p:nvPicPr>
          <p:cNvPr id="8" name="Paveikslėlis 3">
            <a:extLst>
              <a:ext uri="{FF2B5EF4-FFF2-40B4-BE49-F238E27FC236}">
                <a16:creationId xmlns:a16="http://schemas.microsoft.com/office/drawing/2014/main" id="{4B0A1664-DDE7-404D-A5CD-944C44D47C2E}"/>
              </a:ext>
            </a:extLst>
          </p:cNvPr>
          <p:cNvPicPr>
            <a:picLocks noChangeAspect="1"/>
          </p:cNvPicPr>
          <p:nvPr userDrawn="1"/>
        </p:nvPicPr>
        <p:blipFill>
          <a:blip r:embed="rId2"/>
          <a:stretch>
            <a:fillRect/>
          </a:stretch>
        </p:blipFill>
        <p:spPr>
          <a:xfrm>
            <a:off x="10223778" y="5987425"/>
            <a:ext cx="1683742" cy="659589"/>
          </a:xfrm>
          <a:prstGeom prst="rect">
            <a:avLst/>
          </a:prstGeom>
        </p:spPr>
      </p:pic>
    </p:spTree>
    <p:extLst>
      <p:ext uri="{BB962C8B-B14F-4D97-AF65-F5344CB8AC3E}">
        <p14:creationId xmlns:p14="http://schemas.microsoft.com/office/powerpoint/2010/main" val="344179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1D61A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7C12469-B06A-C040-8F2E-A1EA307A3202}"/>
              </a:ext>
            </a:extLst>
          </p:cNvPr>
          <p:cNvGrpSpPr/>
          <p:nvPr userDrawn="1"/>
        </p:nvGrpSpPr>
        <p:grpSpPr>
          <a:xfrm>
            <a:off x="0" y="0"/>
            <a:ext cx="12192000" cy="6858000"/>
            <a:chOff x="1189973" y="551145"/>
            <a:chExt cx="6200383" cy="5523980"/>
          </a:xfrm>
        </p:grpSpPr>
        <p:sp>
          <p:nvSpPr>
            <p:cNvPr id="8" name="Rectangle 7">
              <a:extLst>
                <a:ext uri="{FF2B5EF4-FFF2-40B4-BE49-F238E27FC236}">
                  <a16:creationId xmlns:a16="http://schemas.microsoft.com/office/drawing/2014/main" id="{674207A5-17BF-2541-B28B-596EA80AD8FB}"/>
                </a:ext>
              </a:extLst>
            </p:cNvPr>
            <p:cNvSpPr/>
            <p:nvPr userDrawn="1"/>
          </p:nvSpPr>
          <p:spPr>
            <a:xfrm>
              <a:off x="1189973" y="551145"/>
              <a:ext cx="6200383" cy="789140"/>
            </a:xfrm>
            <a:prstGeom prst="rect">
              <a:avLst/>
            </a:prstGeom>
            <a:solidFill>
              <a:srgbClr val="1D6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EEEF415A-EDD5-2949-811A-3718A5B56A40}"/>
                </a:ext>
              </a:extLst>
            </p:cNvPr>
            <p:cNvSpPr/>
            <p:nvPr userDrawn="1"/>
          </p:nvSpPr>
          <p:spPr>
            <a:xfrm>
              <a:off x="1189973" y="1340285"/>
              <a:ext cx="6200383" cy="789140"/>
            </a:xfrm>
            <a:prstGeom prst="rect">
              <a:avLst/>
            </a:prstGeom>
            <a:solidFill>
              <a:srgbClr val="1C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Rectangle 9">
              <a:extLst>
                <a:ext uri="{FF2B5EF4-FFF2-40B4-BE49-F238E27FC236}">
                  <a16:creationId xmlns:a16="http://schemas.microsoft.com/office/drawing/2014/main" id="{53E5F7D7-3B75-EF47-9384-67742FDF0149}"/>
                </a:ext>
              </a:extLst>
            </p:cNvPr>
            <p:cNvSpPr/>
            <p:nvPr userDrawn="1"/>
          </p:nvSpPr>
          <p:spPr>
            <a:xfrm>
              <a:off x="1189973" y="2129425"/>
              <a:ext cx="6200383" cy="789140"/>
            </a:xfrm>
            <a:prstGeom prst="rect">
              <a:avLst/>
            </a:prstGeom>
            <a:solidFill>
              <a:srgbClr val="1B8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1" name="Rectangle 10">
              <a:extLst>
                <a:ext uri="{FF2B5EF4-FFF2-40B4-BE49-F238E27FC236}">
                  <a16:creationId xmlns:a16="http://schemas.microsoft.com/office/drawing/2014/main" id="{DFAB1C4A-1D43-0C42-A8AD-49A676205DD6}"/>
                </a:ext>
              </a:extLst>
            </p:cNvPr>
            <p:cNvSpPr/>
            <p:nvPr userDrawn="1"/>
          </p:nvSpPr>
          <p:spPr>
            <a:xfrm>
              <a:off x="1189973" y="2918565"/>
              <a:ext cx="6200383" cy="789140"/>
            </a:xfrm>
            <a:prstGeom prst="rect">
              <a:avLst/>
            </a:prstGeom>
            <a:solidFill>
              <a:srgbClr val="1A8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Rectangle 11">
              <a:extLst>
                <a:ext uri="{FF2B5EF4-FFF2-40B4-BE49-F238E27FC236}">
                  <a16:creationId xmlns:a16="http://schemas.microsoft.com/office/drawing/2014/main" id="{5429A91B-40A2-6044-8962-EF5161390518}"/>
                </a:ext>
              </a:extLst>
            </p:cNvPr>
            <p:cNvSpPr/>
            <p:nvPr userDrawn="1"/>
          </p:nvSpPr>
          <p:spPr>
            <a:xfrm>
              <a:off x="1189973" y="3709706"/>
              <a:ext cx="6200383" cy="789140"/>
            </a:xfrm>
            <a:prstGeom prst="rect">
              <a:avLst/>
            </a:prstGeom>
            <a:solidFill>
              <a:srgbClr val="1B9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Rectangle 12">
              <a:extLst>
                <a:ext uri="{FF2B5EF4-FFF2-40B4-BE49-F238E27FC236}">
                  <a16:creationId xmlns:a16="http://schemas.microsoft.com/office/drawing/2014/main" id="{C915F60D-9E10-C54C-94B4-057C5E3D1453}"/>
                </a:ext>
              </a:extLst>
            </p:cNvPr>
            <p:cNvSpPr/>
            <p:nvPr userDrawn="1"/>
          </p:nvSpPr>
          <p:spPr>
            <a:xfrm>
              <a:off x="1189973" y="4496845"/>
              <a:ext cx="6200383" cy="789140"/>
            </a:xfrm>
            <a:prstGeom prst="rect">
              <a:avLst/>
            </a:prstGeom>
            <a:solidFill>
              <a:srgbClr val="1EA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Rectangle 13">
              <a:extLst>
                <a:ext uri="{FF2B5EF4-FFF2-40B4-BE49-F238E27FC236}">
                  <a16:creationId xmlns:a16="http://schemas.microsoft.com/office/drawing/2014/main" id="{78A2DDDD-9D3E-DC4A-8072-94C3D841DE58}"/>
                </a:ext>
              </a:extLst>
            </p:cNvPr>
            <p:cNvSpPr/>
            <p:nvPr userDrawn="1"/>
          </p:nvSpPr>
          <p:spPr>
            <a:xfrm>
              <a:off x="1189973" y="5285985"/>
              <a:ext cx="6200383" cy="789140"/>
            </a:xfrm>
            <a:prstGeom prst="rect">
              <a:avLst/>
            </a:prstGeom>
            <a:solidFill>
              <a:srgbClr val="27B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2" name="Date Placeholder 1">
            <a:extLst>
              <a:ext uri="{FF2B5EF4-FFF2-40B4-BE49-F238E27FC236}">
                <a16:creationId xmlns:a16="http://schemas.microsoft.com/office/drawing/2014/main" id="{B8D90F8C-172F-4849-B3FC-5A014EECEED5}"/>
              </a:ext>
            </a:extLst>
          </p:cNvPr>
          <p:cNvSpPr>
            <a:spLocks noGrp="1"/>
          </p:cNvSpPr>
          <p:nvPr>
            <p:ph type="dt" sz="half" idx="10"/>
          </p:nvPr>
        </p:nvSpPr>
        <p:spPr/>
        <p:txBody>
          <a:bodyPr/>
          <a:lstStyle>
            <a:lvl1pPr>
              <a:defRPr>
                <a:solidFill>
                  <a:schemeClr val="bg1"/>
                </a:solidFill>
              </a:defRPr>
            </a:lvl1pPr>
          </a:lstStyle>
          <a:p>
            <a:fld id="{780FB6B7-966E-4EC4-9C9F-6AFE4746E095}" type="datetime1">
              <a:rPr lang="en-US" smtClean="0"/>
              <a:t>12/8/2023</a:t>
            </a:fld>
            <a:endParaRPr lang="en-LT"/>
          </a:p>
        </p:txBody>
      </p:sp>
      <p:sp>
        <p:nvSpPr>
          <p:cNvPr id="3" name="Footer Placeholder 2">
            <a:extLst>
              <a:ext uri="{FF2B5EF4-FFF2-40B4-BE49-F238E27FC236}">
                <a16:creationId xmlns:a16="http://schemas.microsoft.com/office/drawing/2014/main" id="{E5F2C7C1-C190-754D-9AF8-2ABAC336310A}"/>
              </a:ext>
            </a:extLst>
          </p:cNvPr>
          <p:cNvSpPr>
            <a:spLocks noGrp="1"/>
          </p:cNvSpPr>
          <p:nvPr>
            <p:ph type="ftr" sz="quarter" idx="11"/>
          </p:nvPr>
        </p:nvSpPr>
        <p:spPr/>
        <p:txBody>
          <a:bodyPr/>
          <a:lstStyle>
            <a:lvl1pPr>
              <a:defRPr>
                <a:solidFill>
                  <a:schemeClr val="bg1"/>
                </a:solidFill>
              </a:defRPr>
            </a:lvl1pPr>
          </a:lstStyle>
          <a:p>
            <a:endParaRPr lang="en-LT"/>
          </a:p>
        </p:txBody>
      </p:sp>
      <p:sp>
        <p:nvSpPr>
          <p:cNvPr id="4" name="Slide Number Placeholder 3">
            <a:extLst>
              <a:ext uri="{FF2B5EF4-FFF2-40B4-BE49-F238E27FC236}">
                <a16:creationId xmlns:a16="http://schemas.microsoft.com/office/drawing/2014/main" id="{A9BB5982-04EB-9548-9174-89C340A5F9FB}"/>
              </a:ext>
            </a:extLst>
          </p:cNvPr>
          <p:cNvSpPr>
            <a:spLocks noGrp="1"/>
          </p:cNvSpPr>
          <p:nvPr>
            <p:ph type="sldNum" sz="quarter" idx="12"/>
          </p:nvPr>
        </p:nvSpPr>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187696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1D61A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90F8C-172F-4849-B3FC-5A014EECEED5}"/>
              </a:ext>
            </a:extLst>
          </p:cNvPr>
          <p:cNvSpPr>
            <a:spLocks noGrp="1"/>
          </p:cNvSpPr>
          <p:nvPr>
            <p:ph type="dt" sz="half" idx="10"/>
          </p:nvPr>
        </p:nvSpPr>
        <p:spPr/>
        <p:txBody>
          <a:bodyPr/>
          <a:lstStyle>
            <a:lvl1pPr>
              <a:defRPr>
                <a:solidFill>
                  <a:schemeClr val="bg1"/>
                </a:solidFill>
              </a:defRPr>
            </a:lvl1pPr>
          </a:lstStyle>
          <a:p>
            <a:fld id="{88453171-9783-4FD2-9191-F09B7A9C8B74}" type="datetime1">
              <a:rPr lang="en-US" smtClean="0"/>
              <a:t>12/8/2023</a:t>
            </a:fld>
            <a:endParaRPr lang="en-LT"/>
          </a:p>
        </p:txBody>
      </p:sp>
      <p:sp>
        <p:nvSpPr>
          <p:cNvPr id="3" name="Footer Placeholder 2">
            <a:extLst>
              <a:ext uri="{FF2B5EF4-FFF2-40B4-BE49-F238E27FC236}">
                <a16:creationId xmlns:a16="http://schemas.microsoft.com/office/drawing/2014/main" id="{E5F2C7C1-C190-754D-9AF8-2ABAC336310A}"/>
              </a:ext>
            </a:extLst>
          </p:cNvPr>
          <p:cNvSpPr>
            <a:spLocks noGrp="1"/>
          </p:cNvSpPr>
          <p:nvPr>
            <p:ph type="ftr" sz="quarter" idx="11"/>
          </p:nvPr>
        </p:nvSpPr>
        <p:spPr/>
        <p:txBody>
          <a:bodyPr/>
          <a:lstStyle>
            <a:lvl1pPr>
              <a:defRPr>
                <a:solidFill>
                  <a:schemeClr val="bg1"/>
                </a:solidFill>
              </a:defRPr>
            </a:lvl1pPr>
          </a:lstStyle>
          <a:p>
            <a:endParaRPr lang="en-LT"/>
          </a:p>
        </p:txBody>
      </p:sp>
      <p:sp>
        <p:nvSpPr>
          <p:cNvPr id="4" name="Slide Number Placeholder 3">
            <a:extLst>
              <a:ext uri="{FF2B5EF4-FFF2-40B4-BE49-F238E27FC236}">
                <a16:creationId xmlns:a16="http://schemas.microsoft.com/office/drawing/2014/main" id="{A9BB5982-04EB-9548-9174-89C340A5F9FB}"/>
              </a:ext>
            </a:extLst>
          </p:cNvPr>
          <p:cNvSpPr>
            <a:spLocks noGrp="1"/>
          </p:cNvSpPr>
          <p:nvPr>
            <p:ph type="sldNum" sz="quarter" idx="12"/>
          </p:nvPr>
        </p:nvSpPr>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553158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bg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90F8C-172F-4849-B3FC-5A014EECEED5}"/>
              </a:ext>
            </a:extLst>
          </p:cNvPr>
          <p:cNvSpPr>
            <a:spLocks noGrp="1"/>
          </p:cNvSpPr>
          <p:nvPr>
            <p:ph type="dt" sz="half" idx="10"/>
          </p:nvPr>
        </p:nvSpPr>
        <p:spPr/>
        <p:txBody>
          <a:bodyPr/>
          <a:lstStyle>
            <a:lvl1pPr>
              <a:defRPr>
                <a:solidFill>
                  <a:schemeClr val="bg1"/>
                </a:solidFill>
              </a:defRPr>
            </a:lvl1pPr>
          </a:lstStyle>
          <a:p>
            <a:fld id="{C72A75A8-B234-44D7-A7CA-385EAEFBB3F5}" type="datetime1">
              <a:rPr lang="en-US" smtClean="0"/>
              <a:t>12/8/2023</a:t>
            </a:fld>
            <a:endParaRPr lang="en-LT"/>
          </a:p>
        </p:txBody>
      </p:sp>
      <p:sp>
        <p:nvSpPr>
          <p:cNvPr id="3" name="Footer Placeholder 2">
            <a:extLst>
              <a:ext uri="{FF2B5EF4-FFF2-40B4-BE49-F238E27FC236}">
                <a16:creationId xmlns:a16="http://schemas.microsoft.com/office/drawing/2014/main" id="{E5F2C7C1-C190-754D-9AF8-2ABAC336310A}"/>
              </a:ext>
            </a:extLst>
          </p:cNvPr>
          <p:cNvSpPr>
            <a:spLocks noGrp="1"/>
          </p:cNvSpPr>
          <p:nvPr>
            <p:ph type="ftr" sz="quarter" idx="11"/>
          </p:nvPr>
        </p:nvSpPr>
        <p:spPr/>
        <p:txBody>
          <a:bodyPr/>
          <a:lstStyle>
            <a:lvl1pPr>
              <a:defRPr>
                <a:solidFill>
                  <a:schemeClr val="bg1"/>
                </a:solidFill>
              </a:defRPr>
            </a:lvl1pPr>
          </a:lstStyle>
          <a:p>
            <a:endParaRPr lang="en-LT"/>
          </a:p>
        </p:txBody>
      </p:sp>
      <p:sp>
        <p:nvSpPr>
          <p:cNvPr id="4" name="Slide Number Placeholder 3">
            <a:extLst>
              <a:ext uri="{FF2B5EF4-FFF2-40B4-BE49-F238E27FC236}">
                <a16:creationId xmlns:a16="http://schemas.microsoft.com/office/drawing/2014/main" id="{A9BB5982-04EB-9548-9174-89C340A5F9FB}"/>
              </a:ext>
            </a:extLst>
          </p:cNvPr>
          <p:cNvSpPr>
            <a:spLocks noGrp="1"/>
          </p:cNvSpPr>
          <p:nvPr>
            <p:ph type="sldNum" sz="quarter" idx="12"/>
          </p:nvPr>
        </p:nvSpPr>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1918495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88D561-E88D-3D47-9605-BB5001EC89D7}"/>
              </a:ext>
            </a:extLst>
          </p:cNvPr>
          <p:cNvSpPr>
            <a:spLocks noGrp="1"/>
          </p:cNvSpPr>
          <p:nvPr>
            <p:ph idx="1"/>
          </p:nvPr>
        </p:nvSpPr>
        <p:spPr>
          <a:xfrm>
            <a:off x="5735320"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Text Placeholder 3">
            <a:extLst>
              <a:ext uri="{FF2B5EF4-FFF2-40B4-BE49-F238E27FC236}">
                <a16:creationId xmlns:a16="http://schemas.microsoft.com/office/drawing/2014/main" id="{9A3FEA13-E200-8448-B931-555FB0D5618E}"/>
              </a:ext>
            </a:extLst>
          </p:cNvPr>
          <p:cNvSpPr>
            <a:spLocks noGrp="1"/>
          </p:cNvSpPr>
          <p:nvPr>
            <p:ph type="body" sz="half" idx="2"/>
          </p:nvPr>
        </p:nvSpPr>
        <p:spPr>
          <a:xfrm>
            <a:off x="2794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5F695A-CEB2-6240-B723-0F413E718FE7}"/>
              </a:ext>
            </a:extLst>
          </p:cNvPr>
          <p:cNvSpPr>
            <a:spLocks noGrp="1"/>
          </p:cNvSpPr>
          <p:nvPr>
            <p:ph type="dt" sz="half" idx="10"/>
          </p:nvPr>
        </p:nvSpPr>
        <p:spPr/>
        <p:txBody>
          <a:bodyPr/>
          <a:lstStyle/>
          <a:p>
            <a:fld id="{203893F6-4842-4E84-A942-23263CE1E037}" type="datetime1">
              <a:rPr lang="en-US" smtClean="0"/>
              <a:t>12/8/2023</a:t>
            </a:fld>
            <a:endParaRPr lang="en-LT"/>
          </a:p>
        </p:txBody>
      </p:sp>
      <p:sp>
        <p:nvSpPr>
          <p:cNvPr id="6" name="Footer Placeholder 5">
            <a:extLst>
              <a:ext uri="{FF2B5EF4-FFF2-40B4-BE49-F238E27FC236}">
                <a16:creationId xmlns:a16="http://schemas.microsoft.com/office/drawing/2014/main" id="{00312AEA-BDF4-E64F-AD46-5B678C12B8AD}"/>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05BF3A3A-1B90-0E4B-9EA5-BC34F6F7A8B4}"/>
              </a:ext>
            </a:extLst>
          </p:cNvPr>
          <p:cNvSpPr>
            <a:spLocks noGrp="1"/>
          </p:cNvSpPr>
          <p:nvPr>
            <p:ph type="sldNum" sz="quarter" idx="12"/>
          </p:nvPr>
        </p:nvSpPr>
        <p:spPr/>
        <p:txBody>
          <a:bodyPr/>
          <a:lstStyle/>
          <a:p>
            <a:fld id="{E1ABB81C-3272-3840-9B70-044CBAA3AAA6}" type="slidenum">
              <a:rPr lang="en-LT" smtClean="0"/>
              <a:t>‹#›</a:t>
            </a:fld>
            <a:endParaRPr lang="en-LT"/>
          </a:p>
        </p:txBody>
      </p:sp>
      <p:sp>
        <p:nvSpPr>
          <p:cNvPr id="8" name="Title 1">
            <a:extLst>
              <a:ext uri="{FF2B5EF4-FFF2-40B4-BE49-F238E27FC236}">
                <a16:creationId xmlns:a16="http://schemas.microsoft.com/office/drawing/2014/main" id="{0ECEEFEA-CEB5-274C-A3D4-8C89EE78A7DD}"/>
              </a:ext>
            </a:extLst>
          </p:cNvPr>
          <p:cNvSpPr>
            <a:spLocks noGrp="1"/>
          </p:cNvSpPr>
          <p:nvPr>
            <p:ph type="title"/>
          </p:nvPr>
        </p:nvSpPr>
        <p:spPr>
          <a:xfrm>
            <a:off x="279400" y="320675"/>
            <a:ext cx="11628120" cy="1325563"/>
          </a:xfrm>
        </p:spPr>
        <p:txBody>
          <a:bodyPr/>
          <a:lstStyle/>
          <a:p>
            <a:r>
              <a:rPr lang="en-GB"/>
              <a:t>Click to edit Master title style</a:t>
            </a:r>
            <a:endParaRPr lang="en-LT"/>
          </a:p>
        </p:txBody>
      </p:sp>
    </p:spTree>
    <p:extLst>
      <p:ext uri="{BB962C8B-B14F-4D97-AF65-F5344CB8AC3E}">
        <p14:creationId xmlns:p14="http://schemas.microsoft.com/office/powerpoint/2010/main" val="3956976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497A2A-4A79-974D-A877-1ADF8B7B3FD1}"/>
              </a:ext>
            </a:extLst>
          </p:cNvPr>
          <p:cNvSpPr>
            <a:spLocks noGrp="1"/>
          </p:cNvSpPr>
          <p:nvPr>
            <p:ph type="pic" idx="1"/>
          </p:nvPr>
        </p:nvSpPr>
        <p:spPr>
          <a:xfrm>
            <a:off x="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C3F138B1-C258-364B-A5DA-C520FA726CA9}"/>
              </a:ext>
            </a:extLst>
          </p:cNvPr>
          <p:cNvSpPr>
            <a:spLocks noGrp="1"/>
          </p:cNvSpPr>
          <p:nvPr>
            <p:ph type="body" sz="half" idx="2"/>
          </p:nvPr>
        </p:nvSpPr>
        <p:spPr>
          <a:xfrm>
            <a:off x="644220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AB47BE-9D8E-6149-8444-8CC137302AC3}"/>
              </a:ext>
            </a:extLst>
          </p:cNvPr>
          <p:cNvSpPr>
            <a:spLocks noGrp="1"/>
          </p:cNvSpPr>
          <p:nvPr>
            <p:ph type="dt" sz="half" idx="10"/>
          </p:nvPr>
        </p:nvSpPr>
        <p:spPr/>
        <p:txBody>
          <a:bodyPr/>
          <a:lstStyle/>
          <a:p>
            <a:fld id="{A61A09D5-39C9-4864-AF72-324C41E2A862}" type="datetime1">
              <a:rPr lang="en-US" smtClean="0"/>
              <a:t>12/8/2023</a:t>
            </a:fld>
            <a:endParaRPr lang="en-LT"/>
          </a:p>
        </p:txBody>
      </p:sp>
      <p:sp>
        <p:nvSpPr>
          <p:cNvPr id="8" name="Title 1">
            <a:extLst>
              <a:ext uri="{FF2B5EF4-FFF2-40B4-BE49-F238E27FC236}">
                <a16:creationId xmlns:a16="http://schemas.microsoft.com/office/drawing/2014/main" id="{900753F8-E2E9-A445-B2CD-A47591B89082}"/>
              </a:ext>
            </a:extLst>
          </p:cNvPr>
          <p:cNvSpPr>
            <a:spLocks noGrp="1"/>
          </p:cNvSpPr>
          <p:nvPr>
            <p:ph type="title"/>
          </p:nvPr>
        </p:nvSpPr>
        <p:spPr>
          <a:xfrm>
            <a:off x="6442206" y="320675"/>
            <a:ext cx="4492625" cy="1325563"/>
          </a:xfrm>
        </p:spPr>
        <p:txBody>
          <a:bodyPr/>
          <a:lstStyle/>
          <a:p>
            <a:r>
              <a:rPr lang="en-GB"/>
              <a:t>Click to edit Master title style</a:t>
            </a:r>
            <a:endParaRPr lang="en-LT"/>
          </a:p>
        </p:txBody>
      </p:sp>
      <p:sp>
        <p:nvSpPr>
          <p:cNvPr id="6" name="Slide Number Placeholder 3">
            <a:extLst>
              <a:ext uri="{FF2B5EF4-FFF2-40B4-BE49-F238E27FC236}">
                <a16:creationId xmlns:a16="http://schemas.microsoft.com/office/drawing/2014/main" id="{9C6A77CF-40E1-FD45-863F-D3F950A5A8D0}"/>
              </a:ext>
            </a:extLst>
          </p:cNvPr>
          <p:cNvSpPr>
            <a:spLocks noGrp="1"/>
          </p:cNvSpPr>
          <p:nvPr>
            <p:ph type="sldNum" sz="quarter" idx="12"/>
          </p:nvPr>
        </p:nvSpPr>
        <p:spPr>
          <a:xfrm>
            <a:off x="9164320" y="6356350"/>
            <a:ext cx="2743200" cy="365125"/>
          </a:xfrm>
        </p:spPr>
        <p:txBody>
          <a:bodyPr/>
          <a:lstStyle/>
          <a:p>
            <a:fld id="{E1ABB81C-3272-3840-9B70-044CBAA3AAA6}" type="slidenum">
              <a:rPr lang="en-LT" smtClean="0"/>
              <a:t>‹#›</a:t>
            </a:fld>
            <a:endParaRPr lang="en-LT"/>
          </a:p>
        </p:txBody>
      </p:sp>
    </p:spTree>
    <p:extLst>
      <p:ext uri="{BB962C8B-B14F-4D97-AF65-F5344CB8AC3E}">
        <p14:creationId xmlns:p14="http://schemas.microsoft.com/office/powerpoint/2010/main" val="357393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497A2A-4A79-974D-A877-1ADF8B7B3FD1}"/>
              </a:ext>
            </a:extLst>
          </p:cNvPr>
          <p:cNvSpPr>
            <a:spLocks noGrp="1"/>
          </p:cNvSpPr>
          <p:nvPr>
            <p:ph type="pic" idx="1"/>
          </p:nvPr>
        </p:nvSpPr>
        <p:spPr>
          <a:xfrm>
            <a:off x="6096000" y="0"/>
            <a:ext cx="6096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LT"/>
          </a:p>
        </p:txBody>
      </p:sp>
      <p:sp>
        <p:nvSpPr>
          <p:cNvPr id="4" name="Text Placeholder 3">
            <a:extLst>
              <a:ext uri="{FF2B5EF4-FFF2-40B4-BE49-F238E27FC236}">
                <a16:creationId xmlns:a16="http://schemas.microsoft.com/office/drawing/2014/main" id="{C3F138B1-C258-364B-A5DA-C520FA726CA9}"/>
              </a:ext>
            </a:extLst>
          </p:cNvPr>
          <p:cNvSpPr>
            <a:spLocks noGrp="1"/>
          </p:cNvSpPr>
          <p:nvPr>
            <p:ph type="body" sz="half" idx="2"/>
          </p:nvPr>
        </p:nvSpPr>
        <p:spPr>
          <a:xfrm>
            <a:off x="2794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AB47BE-9D8E-6149-8444-8CC137302AC3}"/>
              </a:ext>
            </a:extLst>
          </p:cNvPr>
          <p:cNvSpPr>
            <a:spLocks noGrp="1"/>
          </p:cNvSpPr>
          <p:nvPr>
            <p:ph type="dt" sz="half" idx="10"/>
          </p:nvPr>
        </p:nvSpPr>
        <p:spPr/>
        <p:txBody>
          <a:bodyPr/>
          <a:lstStyle/>
          <a:p>
            <a:fld id="{DC087ACE-2CBB-4F2E-B3CF-4A6C42C5360F}" type="datetime1">
              <a:rPr lang="en-US" smtClean="0"/>
              <a:t>12/8/2023</a:t>
            </a:fld>
            <a:endParaRPr lang="en-LT"/>
          </a:p>
        </p:txBody>
      </p:sp>
      <p:sp>
        <p:nvSpPr>
          <p:cNvPr id="8" name="Title 1">
            <a:extLst>
              <a:ext uri="{FF2B5EF4-FFF2-40B4-BE49-F238E27FC236}">
                <a16:creationId xmlns:a16="http://schemas.microsoft.com/office/drawing/2014/main" id="{900753F8-E2E9-A445-B2CD-A47591B89082}"/>
              </a:ext>
            </a:extLst>
          </p:cNvPr>
          <p:cNvSpPr>
            <a:spLocks noGrp="1"/>
          </p:cNvSpPr>
          <p:nvPr>
            <p:ph type="title"/>
          </p:nvPr>
        </p:nvSpPr>
        <p:spPr>
          <a:xfrm>
            <a:off x="279400" y="320675"/>
            <a:ext cx="4492625" cy="1325563"/>
          </a:xfrm>
        </p:spPr>
        <p:txBody>
          <a:bodyPr/>
          <a:lstStyle/>
          <a:p>
            <a:r>
              <a:rPr lang="en-GB"/>
              <a:t>Click to edit Master title style</a:t>
            </a:r>
            <a:endParaRPr lang="en-LT"/>
          </a:p>
        </p:txBody>
      </p:sp>
    </p:spTree>
    <p:extLst>
      <p:ext uri="{BB962C8B-B14F-4D97-AF65-F5344CB8AC3E}">
        <p14:creationId xmlns:p14="http://schemas.microsoft.com/office/powerpoint/2010/main" val="3056891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ksto blokas">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596348" y="539854"/>
            <a:ext cx="11237065" cy="686355"/>
          </a:xfrm>
        </p:spPr>
        <p:txBody>
          <a:bodyPr>
            <a:normAutofit/>
          </a:bodyPr>
          <a:lstStyle>
            <a:lvl1pPr>
              <a:defRPr sz="3400">
                <a:latin typeface="+mj-lt"/>
              </a:defRPr>
            </a:lvl1pPr>
          </a:lstStyle>
          <a:p>
            <a:pPr lvl="0"/>
            <a:r>
              <a:rPr lang="en-US"/>
              <a:t>Subtitle name</a:t>
            </a:r>
            <a:r>
              <a:rPr lang="lt-LT"/>
              <a:t> </a:t>
            </a:r>
            <a:r>
              <a:rPr lang="en-US"/>
              <a:t>lorem </a:t>
            </a:r>
            <a:r>
              <a:rPr lang="en-US" err="1"/>
              <a:t>ip</a:t>
            </a:r>
            <a:r>
              <a:rPr lang="en-US"/>
              <a:t> sum long</a:t>
            </a:r>
          </a:p>
        </p:txBody>
      </p:sp>
      <p:sp>
        <p:nvSpPr>
          <p:cNvPr id="14" name="Text Placeholder 13"/>
          <p:cNvSpPr>
            <a:spLocks noGrp="1"/>
          </p:cNvSpPr>
          <p:nvPr>
            <p:ph type="body" sz="quarter" idx="13" hasCustomPrompt="1"/>
          </p:nvPr>
        </p:nvSpPr>
        <p:spPr>
          <a:xfrm>
            <a:off x="596348" y="1504604"/>
            <a:ext cx="11237064" cy="4139303"/>
          </a:xfrm>
        </p:spPr>
        <p:txBody>
          <a:bodyPr>
            <a:noAutofit/>
          </a:bodyPr>
          <a:lstStyle>
            <a:lvl1pPr>
              <a:lnSpc>
                <a:spcPct val="120000"/>
              </a:lnSpc>
              <a:defRPr sz="1800">
                <a:latin typeface="+mn-lt"/>
                <a:ea typeface="Sharp Sans" pitchFamily="2" charset="0"/>
                <a:cs typeface="Sharp Sans" pitchFamily="2" charset="0"/>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r>
              <a:rPr lang="en-US" err="1"/>
              <a:t>sed</a:t>
            </a:r>
            <a:r>
              <a:rPr lang="en-US"/>
              <a:t> </a:t>
            </a:r>
            <a:r>
              <a:rPr lang="en-US" err="1"/>
              <a:t>diam</a:t>
            </a:r>
            <a:r>
              <a:rPr lang="en-US"/>
              <a:t>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a:t>
            </a:r>
            <a:r>
              <a:rPr lang="en-US" err="1"/>
              <a:t>dolore</a:t>
            </a:r>
            <a:r>
              <a:rPr lang="en-US"/>
              <a:t> magna </a:t>
            </a:r>
            <a:r>
              <a:rPr lang="en-US" err="1"/>
              <a:t>aliquam</a:t>
            </a:r>
            <a:r>
              <a:rPr lang="en-US"/>
              <a:t> </a:t>
            </a:r>
            <a:r>
              <a:rPr lang="en-US" err="1"/>
              <a:t>erat</a:t>
            </a:r>
            <a:r>
              <a:rPr lang="en-US"/>
              <a:t> </a:t>
            </a:r>
            <a:r>
              <a:rPr lang="en-US" err="1"/>
              <a:t>volutpat</a:t>
            </a:r>
            <a:r>
              <a:rPr lang="en-US"/>
              <a:t>. </a:t>
            </a:r>
            <a:r>
              <a:rPr lang="en-US" err="1"/>
              <a:t>Ut</a:t>
            </a:r>
            <a:r>
              <a:rPr lang="en-US"/>
              <a: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p>
        </p:txBody>
      </p:sp>
      <p:sp>
        <p:nvSpPr>
          <p:cNvPr id="15" name="Text Placeholder 13"/>
          <p:cNvSpPr>
            <a:spLocks noGrp="1"/>
          </p:cNvSpPr>
          <p:nvPr>
            <p:ph type="body" sz="quarter" idx="14" hasCustomPrompt="1"/>
          </p:nvPr>
        </p:nvSpPr>
        <p:spPr>
          <a:xfrm>
            <a:off x="596348" y="6020628"/>
            <a:ext cx="1845365" cy="363882"/>
          </a:xfrm>
        </p:spPr>
        <p:txBody>
          <a:bodyPr>
            <a:noAutofit/>
          </a:bodyPr>
          <a:lstStyle>
            <a:lvl1pPr>
              <a:lnSpc>
                <a:spcPct val="120000"/>
              </a:lnSpc>
              <a:defRPr sz="1300">
                <a:latin typeface="+mn-lt"/>
                <a:ea typeface="Sharp Sans" pitchFamily="2" charset="0"/>
                <a:cs typeface="Sharp Sans" pitchFamily="2" charset="0"/>
              </a:defRPr>
            </a:lvl1pPr>
          </a:lstStyle>
          <a:p>
            <a:pPr lvl="0"/>
            <a:r>
              <a:rPr lang="lt-LT"/>
              <a:t>Presentation name</a:t>
            </a:r>
            <a:endParaRPr lang="en-US"/>
          </a:p>
        </p:txBody>
      </p:sp>
      <p:sp>
        <p:nvSpPr>
          <p:cNvPr id="7" name="Slide Number Placeholder 2"/>
          <p:cNvSpPr>
            <a:spLocks noGrp="1"/>
          </p:cNvSpPr>
          <p:nvPr>
            <p:ph type="sldNum" sz="quarter" idx="18"/>
          </p:nvPr>
        </p:nvSpPr>
        <p:spPr>
          <a:xfrm>
            <a:off x="8784772" y="6019385"/>
            <a:ext cx="2743200" cy="365125"/>
          </a:xfrm>
        </p:spPr>
        <p:txBody>
          <a:bodyPr/>
          <a:lstStyle>
            <a:lvl1pPr>
              <a:defRPr>
                <a:solidFill>
                  <a:srgbClr val="3E109A"/>
                </a:solidFill>
                <a:latin typeface="+mn-lt"/>
              </a:defRPr>
            </a:lvl1pPr>
          </a:lstStyle>
          <a:p>
            <a:fld id="{46F3E1EC-FE3E-4BBE-95E6-FC905B77820A}" type="slidenum">
              <a:rPr lang="en-US" smtClean="0"/>
              <a:pPr/>
              <a:t>‹#›</a:t>
            </a:fld>
            <a:endParaRPr lang="en-US"/>
          </a:p>
        </p:txBody>
      </p:sp>
    </p:spTree>
    <p:extLst>
      <p:ext uri="{BB962C8B-B14F-4D97-AF65-F5344CB8AC3E}">
        <p14:creationId xmlns:p14="http://schemas.microsoft.com/office/powerpoint/2010/main" val="159326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4D77-1F2B-CA43-BC67-DABEC296784A}"/>
              </a:ext>
            </a:extLst>
          </p:cNvPr>
          <p:cNvSpPr>
            <a:spLocks noGrp="1"/>
          </p:cNvSpPr>
          <p:nvPr>
            <p:ph type="ctrTitle"/>
          </p:nvPr>
        </p:nvSpPr>
        <p:spPr>
          <a:xfrm>
            <a:off x="1524000" y="1122363"/>
            <a:ext cx="9144000" cy="2387600"/>
          </a:xfrm>
        </p:spPr>
        <p:txBody>
          <a:bodyPr anchor="ctr"/>
          <a:lstStyle>
            <a:lvl1pPr algn="ctr">
              <a:defRPr sz="6000">
                <a:solidFill>
                  <a:srgbClr val="333333"/>
                </a:solidFill>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0915D50F-8876-1D43-B32A-825FA95037CE}"/>
              </a:ext>
            </a:extLst>
          </p:cNvPr>
          <p:cNvSpPr>
            <a:spLocks noGrp="1"/>
          </p:cNvSpPr>
          <p:nvPr>
            <p:ph type="subTitle" idx="1"/>
          </p:nvPr>
        </p:nvSpPr>
        <p:spPr>
          <a:xfrm>
            <a:off x="1524000" y="3602038"/>
            <a:ext cx="9144000" cy="1655762"/>
          </a:xfrm>
        </p:spPr>
        <p:txBody>
          <a:bodyPr/>
          <a:lstStyle>
            <a:lvl1pPr marL="0" indent="0" algn="ctr">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F235088-A9BF-8846-B39F-05732E1315B2}"/>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5" name="Footer Placeholder 4">
            <a:extLst>
              <a:ext uri="{FF2B5EF4-FFF2-40B4-BE49-F238E27FC236}">
                <a16:creationId xmlns:a16="http://schemas.microsoft.com/office/drawing/2014/main" id="{CE360A15-087A-914B-B725-F6A6248C4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C698D-D058-CF44-A61D-66BD3FEBC1D6}"/>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554522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32DE-B905-1F41-95C8-EC435BD3FCF8}"/>
              </a:ext>
            </a:extLst>
          </p:cNvPr>
          <p:cNvSpPr>
            <a:spLocks noGrp="1"/>
          </p:cNvSpPr>
          <p:nvPr>
            <p:ph type="title"/>
          </p:nvPr>
        </p:nvSpPr>
        <p:spPr/>
        <p:txBody>
          <a:bodyPr/>
          <a:lstStyle>
            <a:lvl1pPr>
              <a:defRPr>
                <a:solidFill>
                  <a:srgbClr val="33333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B2F1BD8-79CF-C94A-929C-BC3BB5A3ECD1}"/>
              </a:ext>
            </a:extLst>
          </p:cNvPr>
          <p:cNvSpPr>
            <a:spLocks noGrp="1"/>
          </p:cNvSpPr>
          <p:nvPr>
            <p:ph idx="1"/>
          </p:nvPr>
        </p:nvSpPr>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9CB7643-E106-D040-B41D-D578AFC9805E}"/>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5" name="Footer Placeholder 4">
            <a:extLst>
              <a:ext uri="{FF2B5EF4-FFF2-40B4-BE49-F238E27FC236}">
                <a16:creationId xmlns:a16="http://schemas.microsoft.com/office/drawing/2014/main" id="{51AA263D-6E83-2B4B-B745-E4EC863EA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2DFD0-0A45-584A-90FC-84E3E1FA6028}"/>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310397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826C-428F-F04F-8C44-E78A5FFCB47B}"/>
              </a:ext>
            </a:extLst>
          </p:cNvPr>
          <p:cNvSpPr>
            <a:spLocks noGrp="1"/>
          </p:cNvSpPr>
          <p:nvPr>
            <p:ph type="title"/>
          </p:nvPr>
        </p:nvSpPr>
        <p:spPr>
          <a:xfrm>
            <a:off x="831850" y="1709738"/>
            <a:ext cx="10515600" cy="2852737"/>
          </a:xfrm>
        </p:spPr>
        <p:txBody>
          <a:bodyPr anchor="ctr"/>
          <a:lstStyle>
            <a:lvl1pPr>
              <a:defRPr sz="6000">
                <a:solidFill>
                  <a:srgbClr val="333333"/>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ACC158-5D68-3A4F-B83C-AF48D15C3782}"/>
              </a:ext>
            </a:extLst>
          </p:cNvPr>
          <p:cNvSpPr>
            <a:spLocks noGrp="1"/>
          </p:cNvSpPr>
          <p:nvPr>
            <p:ph type="body" idx="1"/>
          </p:nvPr>
        </p:nvSpPr>
        <p:spPr>
          <a:xfrm>
            <a:off x="831850" y="4589463"/>
            <a:ext cx="10515600" cy="1500187"/>
          </a:xfrm>
        </p:spPr>
        <p:txBody>
          <a:bodyPr/>
          <a:lstStyle>
            <a:lvl1pPr marL="0" indent="0">
              <a:buNone/>
              <a:defRPr sz="240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D5EB204-6D4B-8844-8C9C-DEA4724E10C6}"/>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5" name="Footer Placeholder 4">
            <a:extLst>
              <a:ext uri="{FF2B5EF4-FFF2-40B4-BE49-F238E27FC236}">
                <a16:creationId xmlns:a16="http://schemas.microsoft.com/office/drawing/2014/main" id="{C05B9F60-9274-0C4B-8265-586B54FE28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FD408-5B99-E643-92C5-670C53E6BAC0}"/>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215837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31B5AE"/>
            </a:gs>
            <a:gs pos="100000">
              <a:srgbClr val="2A64A2"/>
            </a:gs>
          </a:gsLst>
          <a:lin ang="9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1496-AF9D-BE40-BF94-4562EF307D48}"/>
              </a:ext>
            </a:extLst>
          </p:cNvPr>
          <p:cNvSpPr>
            <a:spLocks noGrp="1"/>
          </p:cNvSpPr>
          <p:nvPr>
            <p:ph type="title"/>
          </p:nvPr>
        </p:nvSpPr>
        <p:spPr>
          <a:xfrm>
            <a:off x="1115786" y="1709738"/>
            <a:ext cx="9679213" cy="2852737"/>
          </a:xfrm>
        </p:spPr>
        <p:txBody>
          <a:bodyPr anchor="b"/>
          <a:lstStyle>
            <a:lvl1pPr>
              <a:defRPr sz="6000">
                <a:solidFill>
                  <a:schemeClr val="bg1"/>
                </a:solidFill>
              </a:defRPr>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E62A82E8-8019-6746-A725-40AA701EDD34}"/>
              </a:ext>
            </a:extLst>
          </p:cNvPr>
          <p:cNvSpPr>
            <a:spLocks noGrp="1"/>
          </p:cNvSpPr>
          <p:nvPr>
            <p:ph type="body" idx="1"/>
          </p:nvPr>
        </p:nvSpPr>
        <p:spPr>
          <a:xfrm>
            <a:off x="1115786" y="4589463"/>
            <a:ext cx="9679214" cy="1500187"/>
          </a:xfrm>
        </p:spPr>
        <p:txBody>
          <a:bodyPr/>
          <a:lstStyle>
            <a:lvl1pPr marL="0" indent="0">
              <a:buNone/>
              <a:defRPr sz="2400" b="0" i="1">
                <a:solidFill>
                  <a:schemeClr val="bg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0D253C-A30A-824C-9179-ACB0991D62A1}"/>
              </a:ext>
            </a:extLst>
          </p:cNvPr>
          <p:cNvSpPr>
            <a:spLocks noGrp="1"/>
          </p:cNvSpPr>
          <p:nvPr>
            <p:ph type="dt" sz="half" idx="10"/>
          </p:nvPr>
        </p:nvSpPr>
        <p:spPr>
          <a:xfrm>
            <a:off x="1115786" y="6342380"/>
            <a:ext cx="2743200" cy="365125"/>
          </a:xfrm>
        </p:spPr>
        <p:txBody>
          <a:bodyPr/>
          <a:lstStyle>
            <a:lvl1pPr>
              <a:defRPr>
                <a:solidFill>
                  <a:schemeClr val="bg1"/>
                </a:solidFill>
              </a:defRPr>
            </a:lvl1pPr>
          </a:lstStyle>
          <a:p>
            <a:fld id="{47B4A55A-71D3-4F74-9247-EA7B555A1214}" type="datetime1">
              <a:rPr lang="en-US" smtClean="0"/>
              <a:t>12/8/2023</a:t>
            </a:fld>
            <a:endParaRPr lang="en-LT"/>
          </a:p>
        </p:txBody>
      </p:sp>
      <p:sp>
        <p:nvSpPr>
          <p:cNvPr id="5" name="Footer Placeholder 4">
            <a:extLst>
              <a:ext uri="{FF2B5EF4-FFF2-40B4-BE49-F238E27FC236}">
                <a16:creationId xmlns:a16="http://schemas.microsoft.com/office/drawing/2014/main" id="{742D083F-B75F-AD49-8618-16004144C405}"/>
              </a:ext>
            </a:extLst>
          </p:cNvPr>
          <p:cNvSpPr>
            <a:spLocks noGrp="1"/>
          </p:cNvSpPr>
          <p:nvPr>
            <p:ph type="ftr" sz="quarter" idx="11"/>
          </p:nvPr>
        </p:nvSpPr>
        <p:spPr>
          <a:xfrm>
            <a:off x="3858986" y="6356350"/>
            <a:ext cx="4192813" cy="365125"/>
          </a:xfrm>
        </p:spPr>
        <p:txBody>
          <a:bodyPr/>
          <a:lstStyle>
            <a:lvl1pPr>
              <a:defRPr>
                <a:solidFill>
                  <a:schemeClr val="bg1"/>
                </a:solidFill>
              </a:defRPr>
            </a:lvl1pPr>
          </a:lstStyle>
          <a:p>
            <a:endParaRPr lang="en-LT"/>
          </a:p>
        </p:txBody>
      </p:sp>
      <p:sp>
        <p:nvSpPr>
          <p:cNvPr id="6" name="Slide Number Placeholder 5">
            <a:extLst>
              <a:ext uri="{FF2B5EF4-FFF2-40B4-BE49-F238E27FC236}">
                <a16:creationId xmlns:a16="http://schemas.microsoft.com/office/drawing/2014/main" id="{52ECB813-B9B8-4846-B0B2-41BC6CF565D4}"/>
              </a:ext>
            </a:extLst>
          </p:cNvPr>
          <p:cNvSpPr>
            <a:spLocks noGrp="1"/>
          </p:cNvSpPr>
          <p:nvPr>
            <p:ph type="sldNum" sz="quarter" idx="12"/>
          </p:nvPr>
        </p:nvSpPr>
        <p:spPr>
          <a:xfrm>
            <a:off x="8051799" y="6356350"/>
            <a:ext cx="2743200" cy="365125"/>
          </a:xfrm>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21912993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F57D-D32C-544E-9D42-0ACDF6E92DBD}"/>
              </a:ext>
            </a:extLst>
          </p:cNvPr>
          <p:cNvSpPr>
            <a:spLocks noGrp="1"/>
          </p:cNvSpPr>
          <p:nvPr>
            <p:ph type="title"/>
          </p:nvPr>
        </p:nvSpPr>
        <p:spPr/>
        <p:txBody>
          <a:bodyPr/>
          <a:lstStyle>
            <a:lvl1pPr>
              <a:defRPr>
                <a:solidFill>
                  <a:srgbClr val="33333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0480E41-4CC3-8044-892E-5428C45AA376}"/>
              </a:ext>
            </a:extLst>
          </p:cNvPr>
          <p:cNvSpPr>
            <a:spLocks noGrp="1"/>
          </p:cNvSpPr>
          <p:nvPr>
            <p:ph sz="half" idx="1"/>
          </p:nvPr>
        </p:nvSpPr>
        <p:spPr>
          <a:xfrm>
            <a:off x="838200" y="1825625"/>
            <a:ext cx="5181600" cy="4351338"/>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0FFDC95-3884-3C4F-8047-F51CBA961AED}"/>
              </a:ext>
            </a:extLst>
          </p:cNvPr>
          <p:cNvSpPr>
            <a:spLocks noGrp="1"/>
          </p:cNvSpPr>
          <p:nvPr>
            <p:ph sz="half" idx="2"/>
          </p:nvPr>
        </p:nvSpPr>
        <p:spPr>
          <a:xfrm>
            <a:off x="6172200" y="1825625"/>
            <a:ext cx="5181600" cy="4351338"/>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B2E5967-1490-D240-B0CC-28B19DF11316}"/>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6" name="Footer Placeholder 5">
            <a:extLst>
              <a:ext uri="{FF2B5EF4-FFF2-40B4-BE49-F238E27FC236}">
                <a16:creationId xmlns:a16="http://schemas.microsoft.com/office/drawing/2014/main" id="{F47C3A05-3812-9445-B140-F57680BEAD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D9E636-E6C4-1F46-A2D4-F20ACBAB2C77}"/>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2363013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DB344-3549-CB4D-A8C1-FFD50EA5EDED}"/>
              </a:ext>
            </a:extLst>
          </p:cNvPr>
          <p:cNvSpPr>
            <a:spLocks noGrp="1"/>
          </p:cNvSpPr>
          <p:nvPr>
            <p:ph type="title"/>
          </p:nvPr>
        </p:nvSpPr>
        <p:spPr>
          <a:xfrm>
            <a:off x="839788" y="365125"/>
            <a:ext cx="10515600" cy="1325563"/>
          </a:xfrm>
        </p:spPr>
        <p:txBody>
          <a:bodyPr/>
          <a:lstStyle>
            <a:lvl1pPr>
              <a:defRPr>
                <a:solidFill>
                  <a:srgbClr val="333333"/>
                </a:solidFil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C8971B5-ABD9-F943-A8F9-61EB61CBD9F1}"/>
              </a:ext>
            </a:extLst>
          </p:cNvPr>
          <p:cNvSpPr>
            <a:spLocks noGrp="1"/>
          </p:cNvSpPr>
          <p:nvPr>
            <p:ph type="body" idx="1"/>
          </p:nvPr>
        </p:nvSpPr>
        <p:spPr>
          <a:xfrm>
            <a:off x="839788" y="1681163"/>
            <a:ext cx="5157787" cy="823912"/>
          </a:xfr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42F6BE-2B5E-A942-830B-80893BBA96AF}"/>
              </a:ext>
            </a:extLst>
          </p:cNvPr>
          <p:cNvSpPr>
            <a:spLocks noGrp="1"/>
          </p:cNvSpPr>
          <p:nvPr>
            <p:ph sz="half" idx="2"/>
          </p:nvPr>
        </p:nvSpPr>
        <p:spPr>
          <a:xfrm>
            <a:off x="839788" y="2505075"/>
            <a:ext cx="5157787" cy="3684588"/>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AF741AE-B5BB-4349-9120-566411DED6FB}"/>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33333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91BFDEC-0511-3448-BD02-2EA892900E06}"/>
              </a:ext>
            </a:extLst>
          </p:cNvPr>
          <p:cNvSpPr>
            <a:spLocks noGrp="1"/>
          </p:cNvSpPr>
          <p:nvPr>
            <p:ph sz="quarter" idx="4"/>
          </p:nvPr>
        </p:nvSpPr>
        <p:spPr>
          <a:xfrm>
            <a:off x="6172200" y="2505075"/>
            <a:ext cx="5183188" cy="3684588"/>
          </a:xfrm>
        </p:spPr>
        <p:txBody>
          <a:bodyPr/>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027F107-0380-5E4F-9EB7-810F6EC18D73}"/>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8" name="Footer Placeholder 7">
            <a:extLst>
              <a:ext uri="{FF2B5EF4-FFF2-40B4-BE49-F238E27FC236}">
                <a16:creationId xmlns:a16="http://schemas.microsoft.com/office/drawing/2014/main" id="{82A9D19F-4485-6449-9037-EF1AF18673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60E6AA-1739-C141-9A2B-F925FFC93447}"/>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807751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E6D7-F832-B945-9703-786E9873E7EC}"/>
              </a:ext>
            </a:extLst>
          </p:cNvPr>
          <p:cNvSpPr>
            <a:spLocks noGrp="1"/>
          </p:cNvSpPr>
          <p:nvPr>
            <p:ph type="title"/>
          </p:nvPr>
        </p:nvSpPr>
        <p:spPr/>
        <p:txBody>
          <a:bodyPr/>
          <a:lstStyle>
            <a:lvl1pPr>
              <a:defRPr>
                <a:solidFill>
                  <a:srgbClr val="333333"/>
                </a:solidFill>
              </a:defRPr>
            </a:lvl1pPr>
          </a:lstStyle>
          <a:p>
            <a:r>
              <a:rPr lang="en-GB"/>
              <a:t>Click to edit Master title style</a:t>
            </a:r>
            <a:endParaRPr lang="en-US"/>
          </a:p>
        </p:txBody>
      </p:sp>
      <p:sp>
        <p:nvSpPr>
          <p:cNvPr id="3" name="Date Placeholder 2">
            <a:extLst>
              <a:ext uri="{FF2B5EF4-FFF2-40B4-BE49-F238E27FC236}">
                <a16:creationId xmlns:a16="http://schemas.microsoft.com/office/drawing/2014/main" id="{6B1B0079-A0A9-D544-9A27-E6D38BABCB40}"/>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4" name="Footer Placeholder 3">
            <a:extLst>
              <a:ext uri="{FF2B5EF4-FFF2-40B4-BE49-F238E27FC236}">
                <a16:creationId xmlns:a16="http://schemas.microsoft.com/office/drawing/2014/main" id="{330741F9-F1AD-AC42-9113-FF99B1FC9E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852895-D4E0-B547-80A0-10295725ADB8}"/>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289817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F3B434-52B8-9D41-BC8F-9877377A3D02}"/>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3" name="Footer Placeholder 2">
            <a:extLst>
              <a:ext uri="{FF2B5EF4-FFF2-40B4-BE49-F238E27FC236}">
                <a16:creationId xmlns:a16="http://schemas.microsoft.com/office/drawing/2014/main" id="{572C36EE-E4AD-274F-B8C7-D550CFF94D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D42C05-4A69-874A-89AB-E20D5390DAC0}"/>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3201647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16D4-9060-EC41-B390-8A213E9F1FC3}"/>
              </a:ext>
            </a:extLst>
          </p:cNvPr>
          <p:cNvSpPr>
            <a:spLocks noGrp="1"/>
          </p:cNvSpPr>
          <p:nvPr>
            <p:ph type="title"/>
          </p:nvPr>
        </p:nvSpPr>
        <p:spPr>
          <a:xfrm>
            <a:off x="839788" y="457200"/>
            <a:ext cx="3932237" cy="1600200"/>
          </a:xfrm>
        </p:spPr>
        <p:txBody>
          <a:bodyPr anchor="b"/>
          <a:lstStyle>
            <a:lvl1pPr>
              <a:defRPr sz="3200">
                <a:solidFill>
                  <a:srgbClr val="333333"/>
                </a:solidFill>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77F906F-6DF6-F74F-8AF4-4DABABD14C75}"/>
              </a:ext>
            </a:extLst>
          </p:cNvPr>
          <p:cNvSpPr>
            <a:spLocks noGrp="1"/>
          </p:cNvSpPr>
          <p:nvPr>
            <p:ph idx="1"/>
          </p:nvPr>
        </p:nvSpPr>
        <p:spPr>
          <a:xfrm>
            <a:off x="5183188" y="987425"/>
            <a:ext cx="6172200" cy="4873625"/>
          </a:xfrm>
        </p:spPr>
        <p:txBody>
          <a:bodyPr/>
          <a:lstStyle>
            <a:lvl1pPr>
              <a:defRPr sz="3200">
                <a:solidFill>
                  <a:srgbClr val="333333"/>
                </a:solidFill>
              </a:defRPr>
            </a:lvl1pPr>
            <a:lvl2pPr>
              <a:defRPr sz="2800">
                <a:solidFill>
                  <a:srgbClr val="333333"/>
                </a:solidFill>
              </a:defRPr>
            </a:lvl2pPr>
            <a:lvl3pPr>
              <a:defRPr sz="2400">
                <a:solidFill>
                  <a:srgbClr val="333333"/>
                </a:solidFill>
              </a:defRPr>
            </a:lvl3pPr>
            <a:lvl4pPr>
              <a:defRPr sz="2000">
                <a:solidFill>
                  <a:srgbClr val="333333"/>
                </a:solidFill>
              </a:defRPr>
            </a:lvl4pPr>
            <a:lvl5pPr>
              <a:defRPr sz="2000">
                <a:solidFill>
                  <a:srgbClr val="333333"/>
                </a:solidFill>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21B2A5D-63A7-5444-BCC2-46694E211C88}"/>
              </a:ext>
            </a:extLst>
          </p:cNvPr>
          <p:cNvSpPr>
            <a:spLocks noGrp="1"/>
          </p:cNvSpPr>
          <p:nvPr>
            <p:ph type="body" sz="half" idx="2"/>
          </p:nvPr>
        </p:nvSpPr>
        <p:spPr>
          <a:xfrm>
            <a:off x="839788" y="2057400"/>
            <a:ext cx="3932237" cy="3811588"/>
          </a:xfrm>
        </p:spPr>
        <p:txBody>
          <a:bodyPr/>
          <a:lstStyle>
            <a:lvl1pPr marL="0" indent="0">
              <a:buNone/>
              <a:defRPr sz="1600">
                <a:solidFill>
                  <a:srgbClr val="33333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150E45-675D-0D40-B4BF-25CBC806B7C7}"/>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6" name="Footer Placeholder 5">
            <a:extLst>
              <a:ext uri="{FF2B5EF4-FFF2-40B4-BE49-F238E27FC236}">
                <a16:creationId xmlns:a16="http://schemas.microsoft.com/office/drawing/2014/main" id="{42CA61B8-BBA6-184A-B4C2-094929402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87238C-4A69-AC47-B5D9-13E13C1F59AF}"/>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137928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BB8B-5D68-3A42-BA71-C4CC8A09993D}"/>
              </a:ext>
            </a:extLst>
          </p:cNvPr>
          <p:cNvSpPr>
            <a:spLocks noGrp="1"/>
          </p:cNvSpPr>
          <p:nvPr>
            <p:ph type="title"/>
          </p:nvPr>
        </p:nvSpPr>
        <p:spPr>
          <a:xfrm>
            <a:off x="839788" y="457200"/>
            <a:ext cx="3932237" cy="1600200"/>
          </a:xfrm>
        </p:spPr>
        <p:txBody>
          <a:bodyPr anchor="b"/>
          <a:lstStyle>
            <a:lvl1pPr>
              <a:defRPr sz="3200">
                <a:solidFill>
                  <a:srgbClr val="333333"/>
                </a:solidFill>
              </a:defRPr>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E561ABA-FB05-DD49-8D9F-F650CB7C24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F09AB-5AFA-4D4E-AD12-2E1FFB1F847B}"/>
              </a:ext>
            </a:extLst>
          </p:cNvPr>
          <p:cNvSpPr>
            <a:spLocks noGrp="1"/>
          </p:cNvSpPr>
          <p:nvPr>
            <p:ph type="body" sz="half" idx="2"/>
          </p:nvPr>
        </p:nvSpPr>
        <p:spPr>
          <a:xfrm>
            <a:off x="839788" y="2057400"/>
            <a:ext cx="3932237" cy="3811588"/>
          </a:xfrm>
        </p:spPr>
        <p:txBody>
          <a:bodyPr/>
          <a:lstStyle>
            <a:lvl1pPr marL="0" indent="0">
              <a:buNone/>
              <a:defRPr sz="1600">
                <a:solidFill>
                  <a:srgbClr val="33333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E56FD0-0F83-D847-AD1C-CBD5E5F413AE}"/>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6" name="Footer Placeholder 5">
            <a:extLst>
              <a:ext uri="{FF2B5EF4-FFF2-40B4-BE49-F238E27FC236}">
                <a16:creationId xmlns:a16="http://schemas.microsoft.com/office/drawing/2014/main" id="{EE62BDDD-68B9-B446-BDC2-515C80D7FE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0B990-67F2-0348-B3C4-FB8ACF6EF7E6}"/>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1901365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C03F-BB00-F645-9586-0EC222BD36AA}"/>
              </a:ext>
            </a:extLst>
          </p:cNvPr>
          <p:cNvSpPr>
            <a:spLocks noGrp="1"/>
          </p:cNvSpPr>
          <p:nvPr>
            <p:ph type="title"/>
          </p:nvPr>
        </p:nvSpPr>
        <p:spPr/>
        <p:txBody>
          <a:bodyPr/>
          <a:lstStyle>
            <a:lvl1pPr>
              <a:defRPr>
                <a:solidFill>
                  <a:srgbClr val="333333"/>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D1D8AA-2CDA-B54A-90C5-D54A6400EDE8}"/>
              </a:ext>
            </a:extLst>
          </p:cNvPr>
          <p:cNvSpPr>
            <a:spLocks noGrp="1"/>
          </p:cNvSpPr>
          <p:nvPr>
            <p:ph type="body" orient="vert" idx="1"/>
          </p:nvPr>
        </p:nvSpPr>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5FCDC4-2058-FC4D-B94D-20A0EE057ABB}"/>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5" name="Footer Placeholder 4">
            <a:extLst>
              <a:ext uri="{FF2B5EF4-FFF2-40B4-BE49-F238E27FC236}">
                <a16:creationId xmlns:a16="http://schemas.microsoft.com/office/drawing/2014/main" id="{13C6457E-2589-C348-AE61-BEEDB1BEB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9E6CA-BC1C-B146-9818-7194A7593B4A}"/>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2375689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CCFBC-0DAB-0247-AD1F-A750A15CBCB9}"/>
              </a:ext>
            </a:extLst>
          </p:cNvPr>
          <p:cNvSpPr>
            <a:spLocks noGrp="1"/>
          </p:cNvSpPr>
          <p:nvPr>
            <p:ph type="title" orient="vert"/>
          </p:nvPr>
        </p:nvSpPr>
        <p:spPr>
          <a:xfrm>
            <a:off x="8724900" y="365125"/>
            <a:ext cx="2628900" cy="5811838"/>
          </a:xfrm>
        </p:spPr>
        <p:txBody>
          <a:bodyPr vert="eaVert"/>
          <a:lstStyle>
            <a:lvl1pPr>
              <a:defRPr>
                <a:solidFill>
                  <a:srgbClr val="333333"/>
                </a:solidFill>
              </a:defRPr>
            </a:lvl1p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E7D92F-F985-C84D-B693-E164028B947E}"/>
              </a:ext>
            </a:extLst>
          </p:cNvPr>
          <p:cNvSpPr>
            <a:spLocks noGrp="1"/>
          </p:cNvSpPr>
          <p:nvPr>
            <p:ph type="body" orient="vert" idx="1"/>
          </p:nvPr>
        </p:nvSpPr>
        <p:spPr>
          <a:xfrm>
            <a:off x="838200" y="365125"/>
            <a:ext cx="7734300" cy="5811838"/>
          </a:xfrm>
        </p:spPr>
        <p:txBody>
          <a:bodyPr vert="eaVert"/>
          <a:lstStyle>
            <a:lvl1pPr>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a:solidFill>
                  <a:srgbClr val="333333"/>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F97529-0880-1C4D-8FF6-7CF26D10E215}"/>
              </a:ext>
            </a:extLst>
          </p:cNvPr>
          <p:cNvSpPr>
            <a:spLocks noGrp="1"/>
          </p:cNvSpPr>
          <p:nvPr>
            <p:ph type="dt" sz="half" idx="10"/>
          </p:nvPr>
        </p:nvSpPr>
        <p:spPr/>
        <p:txBody>
          <a:bodyPr/>
          <a:lstStyle/>
          <a:p>
            <a:fld id="{70E6FCCA-0E18-3D4F-ADBB-C22F71E9127A}" type="datetimeFigureOut">
              <a:rPr lang="en-US" smtClean="0"/>
              <a:t>12/8/2023</a:t>
            </a:fld>
            <a:endParaRPr lang="en-US"/>
          </a:p>
        </p:txBody>
      </p:sp>
      <p:sp>
        <p:nvSpPr>
          <p:cNvPr id="5" name="Footer Placeholder 4">
            <a:extLst>
              <a:ext uri="{FF2B5EF4-FFF2-40B4-BE49-F238E27FC236}">
                <a16:creationId xmlns:a16="http://schemas.microsoft.com/office/drawing/2014/main" id="{F2E81D94-BDFE-8F45-8714-9D4C97EBD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84FDD-F79D-6C47-9AEA-6A2EC92A8221}"/>
              </a:ext>
            </a:extLst>
          </p:cNvPr>
          <p:cNvSpPr>
            <a:spLocks noGrp="1"/>
          </p:cNvSpPr>
          <p:nvPr>
            <p:ph type="sldNum" sz="quarter" idx="12"/>
          </p:nvPr>
        </p:nvSpPr>
        <p:spPr/>
        <p:txBody>
          <a:bodyPr/>
          <a:lstStyle/>
          <a:p>
            <a:fld id="{BDA88DE3-234A-E844-95ED-41C4037FD4D0}" type="slidenum">
              <a:rPr lang="en-US" smtClean="0"/>
              <a:t>‹#›</a:t>
            </a:fld>
            <a:endParaRPr lang="en-US"/>
          </a:p>
        </p:txBody>
      </p:sp>
    </p:spTree>
    <p:extLst>
      <p:ext uri="{BB962C8B-B14F-4D97-AF65-F5344CB8AC3E}">
        <p14:creationId xmlns:p14="http://schemas.microsoft.com/office/powerpoint/2010/main" val="35600306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7E0406C-EEED-47B0-9C28-BBAC690C6537}"/>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950C7FCF-953E-4E76-BEEA-327E8F868B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953FF25F-EF79-4CEF-8004-51CCB13B95D8}"/>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5" name="Poraštės vietos rezervavimo ženklas 4">
            <a:extLst>
              <a:ext uri="{FF2B5EF4-FFF2-40B4-BE49-F238E27FC236}">
                <a16:creationId xmlns:a16="http://schemas.microsoft.com/office/drawing/2014/main" id="{111BDE0A-AB94-4522-9EBC-4889323BE8D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67C54505-E529-4CC2-96F8-F7D60B8849D0}"/>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7295224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0B22647-6C10-4B19-A5C7-B095F37B06DA}"/>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012AC1DD-9524-4D17-97A6-629A60A4E82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1EDC00C1-8683-4200-B9EE-5F4BD7E909E5}"/>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5" name="Poraštės vietos rezervavimo ženklas 4">
            <a:extLst>
              <a:ext uri="{FF2B5EF4-FFF2-40B4-BE49-F238E27FC236}">
                <a16:creationId xmlns:a16="http://schemas.microsoft.com/office/drawing/2014/main" id="{BE09AA7B-76DC-4E2A-80EC-EF78E02AF75F}"/>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033504EB-3BBA-460C-B338-02B7D2A41945}"/>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282964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4_Section Header">
    <p:bg>
      <p:bgPr>
        <a:gradFill>
          <a:gsLst>
            <a:gs pos="0">
              <a:srgbClr val="31B5AE"/>
            </a:gs>
            <a:gs pos="100000">
              <a:srgbClr val="2A64A2"/>
            </a:gs>
          </a:gsLst>
          <a:lin ang="9000000" scaled="0"/>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CF156EA-DB23-6B48-81B1-6413EFA2622F}"/>
              </a:ext>
            </a:extLst>
          </p:cNvPr>
          <p:cNvGrpSpPr/>
          <p:nvPr userDrawn="1"/>
        </p:nvGrpSpPr>
        <p:grpSpPr>
          <a:xfrm>
            <a:off x="0" y="0"/>
            <a:ext cx="12192000" cy="6858000"/>
            <a:chOff x="1189973" y="551145"/>
            <a:chExt cx="6200383" cy="5523980"/>
          </a:xfrm>
        </p:grpSpPr>
        <p:sp>
          <p:nvSpPr>
            <p:cNvPr id="10" name="Rectangle 9">
              <a:extLst>
                <a:ext uri="{FF2B5EF4-FFF2-40B4-BE49-F238E27FC236}">
                  <a16:creationId xmlns:a16="http://schemas.microsoft.com/office/drawing/2014/main" id="{246C94CF-44B6-C843-8E9A-9FFD59277428}"/>
                </a:ext>
              </a:extLst>
            </p:cNvPr>
            <p:cNvSpPr/>
            <p:nvPr userDrawn="1"/>
          </p:nvSpPr>
          <p:spPr>
            <a:xfrm>
              <a:off x="1189973" y="551145"/>
              <a:ext cx="6200383" cy="789140"/>
            </a:xfrm>
            <a:prstGeom prst="rect">
              <a:avLst/>
            </a:prstGeom>
            <a:solidFill>
              <a:srgbClr val="1D6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1" name="Rectangle 10">
              <a:extLst>
                <a:ext uri="{FF2B5EF4-FFF2-40B4-BE49-F238E27FC236}">
                  <a16:creationId xmlns:a16="http://schemas.microsoft.com/office/drawing/2014/main" id="{D5BB7A18-19FC-9440-AC9D-7946EC914830}"/>
                </a:ext>
              </a:extLst>
            </p:cNvPr>
            <p:cNvSpPr/>
            <p:nvPr userDrawn="1"/>
          </p:nvSpPr>
          <p:spPr>
            <a:xfrm>
              <a:off x="1189973" y="1340285"/>
              <a:ext cx="6200383" cy="789140"/>
            </a:xfrm>
            <a:prstGeom prst="rect">
              <a:avLst/>
            </a:prstGeom>
            <a:solidFill>
              <a:srgbClr val="1C7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2" name="Rectangle 11">
              <a:extLst>
                <a:ext uri="{FF2B5EF4-FFF2-40B4-BE49-F238E27FC236}">
                  <a16:creationId xmlns:a16="http://schemas.microsoft.com/office/drawing/2014/main" id="{4A4D2782-9CD3-894B-963E-AE1AA1F5133F}"/>
                </a:ext>
              </a:extLst>
            </p:cNvPr>
            <p:cNvSpPr/>
            <p:nvPr userDrawn="1"/>
          </p:nvSpPr>
          <p:spPr>
            <a:xfrm>
              <a:off x="1189973" y="2129425"/>
              <a:ext cx="6200383" cy="789140"/>
            </a:xfrm>
            <a:prstGeom prst="rect">
              <a:avLst/>
            </a:prstGeom>
            <a:solidFill>
              <a:srgbClr val="1B82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3" name="Rectangle 12">
              <a:extLst>
                <a:ext uri="{FF2B5EF4-FFF2-40B4-BE49-F238E27FC236}">
                  <a16:creationId xmlns:a16="http://schemas.microsoft.com/office/drawing/2014/main" id="{E0683EE2-46DA-5C46-9452-7262AC10B188}"/>
                </a:ext>
              </a:extLst>
            </p:cNvPr>
            <p:cNvSpPr/>
            <p:nvPr userDrawn="1"/>
          </p:nvSpPr>
          <p:spPr>
            <a:xfrm>
              <a:off x="1189973" y="2918565"/>
              <a:ext cx="6200383" cy="789140"/>
            </a:xfrm>
            <a:prstGeom prst="rect">
              <a:avLst/>
            </a:prstGeom>
            <a:solidFill>
              <a:srgbClr val="1A8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Rectangle 13">
              <a:extLst>
                <a:ext uri="{FF2B5EF4-FFF2-40B4-BE49-F238E27FC236}">
                  <a16:creationId xmlns:a16="http://schemas.microsoft.com/office/drawing/2014/main" id="{10214194-2648-7746-A8F3-5E4AA15C7DB9}"/>
                </a:ext>
              </a:extLst>
            </p:cNvPr>
            <p:cNvSpPr/>
            <p:nvPr userDrawn="1"/>
          </p:nvSpPr>
          <p:spPr>
            <a:xfrm>
              <a:off x="1189973" y="3709706"/>
              <a:ext cx="6200383" cy="789140"/>
            </a:xfrm>
            <a:prstGeom prst="rect">
              <a:avLst/>
            </a:prstGeom>
            <a:solidFill>
              <a:srgbClr val="1B9D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5" name="Rectangle 14">
              <a:extLst>
                <a:ext uri="{FF2B5EF4-FFF2-40B4-BE49-F238E27FC236}">
                  <a16:creationId xmlns:a16="http://schemas.microsoft.com/office/drawing/2014/main" id="{A91147CA-E12D-174F-A254-76EB371B63FC}"/>
                </a:ext>
              </a:extLst>
            </p:cNvPr>
            <p:cNvSpPr/>
            <p:nvPr userDrawn="1"/>
          </p:nvSpPr>
          <p:spPr>
            <a:xfrm>
              <a:off x="1189973" y="4496845"/>
              <a:ext cx="6200383" cy="789140"/>
            </a:xfrm>
            <a:prstGeom prst="rect">
              <a:avLst/>
            </a:prstGeom>
            <a:solidFill>
              <a:srgbClr val="1EA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6" name="Rectangle 15">
              <a:extLst>
                <a:ext uri="{FF2B5EF4-FFF2-40B4-BE49-F238E27FC236}">
                  <a16:creationId xmlns:a16="http://schemas.microsoft.com/office/drawing/2014/main" id="{7B670BD3-27BD-D444-9DE9-8EE2136E0806}"/>
                </a:ext>
              </a:extLst>
            </p:cNvPr>
            <p:cNvSpPr/>
            <p:nvPr userDrawn="1"/>
          </p:nvSpPr>
          <p:spPr>
            <a:xfrm>
              <a:off x="1189973" y="5285985"/>
              <a:ext cx="6200383" cy="789140"/>
            </a:xfrm>
            <a:prstGeom prst="rect">
              <a:avLst/>
            </a:prstGeom>
            <a:solidFill>
              <a:srgbClr val="27B4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grpSp>
      <p:sp>
        <p:nvSpPr>
          <p:cNvPr id="2" name="Title 1">
            <a:extLst>
              <a:ext uri="{FF2B5EF4-FFF2-40B4-BE49-F238E27FC236}">
                <a16:creationId xmlns:a16="http://schemas.microsoft.com/office/drawing/2014/main" id="{CDEC1496-AF9D-BE40-BF94-4562EF307D48}"/>
              </a:ext>
            </a:extLst>
          </p:cNvPr>
          <p:cNvSpPr>
            <a:spLocks noGrp="1"/>
          </p:cNvSpPr>
          <p:nvPr>
            <p:ph type="title"/>
          </p:nvPr>
        </p:nvSpPr>
        <p:spPr>
          <a:xfrm>
            <a:off x="1115786" y="1709738"/>
            <a:ext cx="9679213" cy="2852737"/>
          </a:xfrm>
        </p:spPr>
        <p:txBody>
          <a:bodyPr anchor="b"/>
          <a:lstStyle>
            <a:lvl1pPr>
              <a:defRPr sz="6000">
                <a:solidFill>
                  <a:schemeClr val="bg1"/>
                </a:solidFill>
              </a:defRPr>
            </a:lvl1pPr>
          </a:lstStyle>
          <a:p>
            <a:r>
              <a:rPr lang="en-GB"/>
              <a:t>Click to edit Master title style</a:t>
            </a:r>
            <a:endParaRPr lang="en-LT"/>
          </a:p>
        </p:txBody>
      </p:sp>
      <p:sp>
        <p:nvSpPr>
          <p:cNvPr id="3" name="Text Placeholder 2">
            <a:extLst>
              <a:ext uri="{FF2B5EF4-FFF2-40B4-BE49-F238E27FC236}">
                <a16:creationId xmlns:a16="http://schemas.microsoft.com/office/drawing/2014/main" id="{E62A82E8-8019-6746-A725-40AA701EDD34}"/>
              </a:ext>
            </a:extLst>
          </p:cNvPr>
          <p:cNvSpPr>
            <a:spLocks noGrp="1"/>
          </p:cNvSpPr>
          <p:nvPr>
            <p:ph type="body" idx="1"/>
          </p:nvPr>
        </p:nvSpPr>
        <p:spPr>
          <a:xfrm>
            <a:off x="1115786" y="4589463"/>
            <a:ext cx="9679214" cy="1500187"/>
          </a:xfrm>
        </p:spPr>
        <p:txBody>
          <a:bodyPr/>
          <a:lstStyle>
            <a:lvl1pPr marL="0" indent="0">
              <a:buNone/>
              <a:defRPr sz="2400" b="0" i="1">
                <a:solidFill>
                  <a:schemeClr val="bg1"/>
                </a:solidFill>
                <a:latin typeface="Times New Roman" panose="02020603050405020304" pitchFamily="18" charset="0"/>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0D253C-A30A-824C-9179-ACB0991D62A1}"/>
              </a:ext>
            </a:extLst>
          </p:cNvPr>
          <p:cNvSpPr>
            <a:spLocks noGrp="1"/>
          </p:cNvSpPr>
          <p:nvPr>
            <p:ph type="dt" sz="half" idx="10"/>
          </p:nvPr>
        </p:nvSpPr>
        <p:spPr>
          <a:xfrm>
            <a:off x="1115786" y="6342380"/>
            <a:ext cx="2743200" cy="365125"/>
          </a:xfrm>
        </p:spPr>
        <p:txBody>
          <a:bodyPr/>
          <a:lstStyle>
            <a:lvl1pPr>
              <a:defRPr>
                <a:solidFill>
                  <a:schemeClr val="bg1"/>
                </a:solidFill>
              </a:defRPr>
            </a:lvl1pPr>
          </a:lstStyle>
          <a:p>
            <a:fld id="{93C018F3-94AE-41B9-A77D-CEC41F47829F}" type="datetime1">
              <a:rPr lang="en-US" smtClean="0"/>
              <a:t>12/8/2023</a:t>
            </a:fld>
            <a:endParaRPr lang="en-LT"/>
          </a:p>
        </p:txBody>
      </p:sp>
      <p:sp>
        <p:nvSpPr>
          <p:cNvPr id="5" name="Footer Placeholder 4">
            <a:extLst>
              <a:ext uri="{FF2B5EF4-FFF2-40B4-BE49-F238E27FC236}">
                <a16:creationId xmlns:a16="http://schemas.microsoft.com/office/drawing/2014/main" id="{742D083F-B75F-AD49-8618-16004144C405}"/>
              </a:ext>
            </a:extLst>
          </p:cNvPr>
          <p:cNvSpPr>
            <a:spLocks noGrp="1"/>
          </p:cNvSpPr>
          <p:nvPr>
            <p:ph type="ftr" sz="quarter" idx="11"/>
          </p:nvPr>
        </p:nvSpPr>
        <p:spPr>
          <a:xfrm>
            <a:off x="3858986" y="6356350"/>
            <a:ext cx="4192813" cy="365125"/>
          </a:xfrm>
        </p:spPr>
        <p:txBody>
          <a:bodyPr/>
          <a:lstStyle>
            <a:lvl1pPr>
              <a:defRPr>
                <a:solidFill>
                  <a:schemeClr val="bg1"/>
                </a:solidFill>
              </a:defRPr>
            </a:lvl1pPr>
          </a:lstStyle>
          <a:p>
            <a:endParaRPr lang="en-LT"/>
          </a:p>
        </p:txBody>
      </p:sp>
      <p:sp>
        <p:nvSpPr>
          <p:cNvPr id="6" name="Slide Number Placeholder 5">
            <a:extLst>
              <a:ext uri="{FF2B5EF4-FFF2-40B4-BE49-F238E27FC236}">
                <a16:creationId xmlns:a16="http://schemas.microsoft.com/office/drawing/2014/main" id="{52ECB813-B9B8-4846-B0B2-41BC6CF565D4}"/>
              </a:ext>
            </a:extLst>
          </p:cNvPr>
          <p:cNvSpPr>
            <a:spLocks noGrp="1"/>
          </p:cNvSpPr>
          <p:nvPr>
            <p:ph type="sldNum" sz="quarter" idx="12"/>
          </p:nvPr>
        </p:nvSpPr>
        <p:spPr>
          <a:xfrm>
            <a:off x="8051799" y="6356350"/>
            <a:ext cx="2743200" cy="365125"/>
          </a:xfrm>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374466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F980B20-D55F-4E56-8A1B-1C71E95B9A25}"/>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C7594483-FA7F-4B04-BB33-D0D0A144A6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F21023F1-11F0-430E-B603-0ECB2186EEEB}"/>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5" name="Poraštės vietos rezervavimo ženklas 4">
            <a:extLst>
              <a:ext uri="{FF2B5EF4-FFF2-40B4-BE49-F238E27FC236}">
                <a16:creationId xmlns:a16="http://schemas.microsoft.com/office/drawing/2014/main" id="{0815F3D0-70BD-4C86-9790-929E44385C84}"/>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739FEF48-6BF7-4A2D-9867-19EACB5DA82A}"/>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466610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27BC745-5376-4C88-A288-EF05D48E283A}"/>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A6B818B-C33A-40F5-BB54-49E7E6098FCA}"/>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0839982E-81E0-4742-B64D-E9FF18BD7CAA}"/>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680E0CC9-C253-4EE0-B6C3-39CC09C90577}"/>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6" name="Poraštės vietos rezervavimo ženklas 5">
            <a:extLst>
              <a:ext uri="{FF2B5EF4-FFF2-40B4-BE49-F238E27FC236}">
                <a16:creationId xmlns:a16="http://schemas.microsoft.com/office/drawing/2014/main" id="{3D9BEB5A-4E90-4417-ADEE-0FA90A740E1A}"/>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FD77A838-2BF3-4048-A35C-DF62BA641604}"/>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1853834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9F15354-8798-4625-AEB0-1E879C2D71F8}"/>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D2CD650E-D39B-4051-9E17-5A3B1BDD06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B5FC2E75-1C41-45F0-AE25-9D141A4B6FB1}"/>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7BD14C45-A182-4781-88AE-9E8B804BC8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078B2830-153E-4ED9-9B45-8FAB6D5E9AFD}"/>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91FBD778-ED84-4D6B-B308-64B1790321F4}"/>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8" name="Poraštės vietos rezervavimo ženklas 7">
            <a:extLst>
              <a:ext uri="{FF2B5EF4-FFF2-40B4-BE49-F238E27FC236}">
                <a16:creationId xmlns:a16="http://schemas.microsoft.com/office/drawing/2014/main" id="{F0A1AF97-42D2-4A11-989A-9A27E59C30C6}"/>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BD339B48-3B2D-474D-9030-2D534D5DB6CD}"/>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1567739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3E24644-7C65-4E29-BE72-5578C531EFBB}"/>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6A0C28D-89CB-48A5-A2D1-0F1D67DCD6A2}"/>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4" name="Poraštės vietos rezervavimo ženklas 3">
            <a:extLst>
              <a:ext uri="{FF2B5EF4-FFF2-40B4-BE49-F238E27FC236}">
                <a16:creationId xmlns:a16="http://schemas.microsoft.com/office/drawing/2014/main" id="{A5FA1C63-5C41-4333-9218-31EB1252A8E0}"/>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6134AD59-0070-4EF0-B1C5-330F514559EE}"/>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4053579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288FF259-F5C9-4261-A8EE-36391211D52B}"/>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3" name="Poraštės vietos rezervavimo ženklas 2">
            <a:extLst>
              <a:ext uri="{FF2B5EF4-FFF2-40B4-BE49-F238E27FC236}">
                <a16:creationId xmlns:a16="http://schemas.microsoft.com/office/drawing/2014/main" id="{E8E718CA-757E-4AB3-B1E6-D93A39756EA4}"/>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9AAFE6B6-CD2A-462E-928A-12CB5398AA86}"/>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40012015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0C8360A-44D3-4041-9D85-B27FB961DC36}"/>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DB7D91C8-A567-40DB-BAF1-70C4B8E4CB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9305141B-46FD-4631-8B53-1760DE3F7A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C34D3E26-A5A4-407F-8203-B7A165266FC1}"/>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6" name="Poraštės vietos rezervavimo ženklas 5">
            <a:extLst>
              <a:ext uri="{FF2B5EF4-FFF2-40B4-BE49-F238E27FC236}">
                <a16:creationId xmlns:a16="http://schemas.microsoft.com/office/drawing/2014/main" id="{11A016ED-B34F-4CF8-AC9A-F897757D8466}"/>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78CFD5D8-09C2-4748-B7C3-E5BC7ACAE1AE}"/>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2511015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52D7A49-DF58-4F8D-A50A-50779367802A}"/>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B6D55F14-B8B2-4CB7-BA90-36EA0A832C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23E66468-CDB4-43CC-BF64-C9C554D276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BA0311BE-495F-4240-B4CE-3BB9FC80CC11}"/>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6" name="Poraštės vietos rezervavimo ženklas 5">
            <a:extLst>
              <a:ext uri="{FF2B5EF4-FFF2-40B4-BE49-F238E27FC236}">
                <a16:creationId xmlns:a16="http://schemas.microsoft.com/office/drawing/2014/main" id="{855D8574-B4D2-4F0E-B2E5-DA4E6477EB49}"/>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20F4E64F-83C0-4683-8FDB-26B504365C27}"/>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3185347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991C734-FEBE-4C83-BC20-BA2A3961BB36}"/>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DFF90D1C-8857-4AA4-A9D2-588E541FC01D}"/>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4920AE1A-9F8D-4311-9CDD-6280E27F7940}"/>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5" name="Poraštės vietos rezervavimo ženklas 4">
            <a:extLst>
              <a:ext uri="{FF2B5EF4-FFF2-40B4-BE49-F238E27FC236}">
                <a16:creationId xmlns:a16="http://schemas.microsoft.com/office/drawing/2014/main" id="{D811D6F0-79D0-4D6D-8513-C3744E428EC0}"/>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1591CE7F-BF2A-4D53-9570-6DC6962D45D4}"/>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981979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F867996F-7EEB-4706-A9B1-37C2C5D5F314}"/>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CE48EBD8-C6F4-4A96-96C7-28B67DDCFD5F}"/>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39E34234-36D3-4ECB-AF25-F8570628962D}"/>
              </a:ext>
            </a:extLst>
          </p:cNvPr>
          <p:cNvSpPr>
            <a:spLocks noGrp="1"/>
          </p:cNvSpPr>
          <p:nvPr>
            <p:ph type="dt" sz="half" idx="10"/>
          </p:nvPr>
        </p:nvSpPr>
        <p:spPr/>
        <p:txBody>
          <a:bodyPr/>
          <a:lstStyle/>
          <a:p>
            <a:fld id="{6ED32A93-5803-494C-AE9A-F392A929D04C}" type="datetimeFigureOut">
              <a:rPr lang="lt-LT" smtClean="0"/>
              <a:t>2023.12.08</a:t>
            </a:fld>
            <a:endParaRPr lang="lt-LT"/>
          </a:p>
        </p:txBody>
      </p:sp>
      <p:sp>
        <p:nvSpPr>
          <p:cNvPr id="5" name="Poraštės vietos rezervavimo ženklas 4">
            <a:extLst>
              <a:ext uri="{FF2B5EF4-FFF2-40B4-BE49-F238E27FC236}">
                <a16:creationId xmlns:a16="http://schemas.microsoft.com/office/drawing/2014/main" id="{F3A13447-E007-484C-9903-111AD9924DF1}"/>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56D13C99-EFAD-4E1B-BB8C-EC567BB2C20B}"/>
              </a:ext>
            </a:extLst>
          </p:cNvPr>
          <p:cNvSpPr>
            <a:spLocks noGrp="1"/>
          </p:cNvSpPr>
          <p:nvPr>
            <p:ph type="sldNum" sz="quarter" idx="12"/>
          </p:nvPr>
        </p:nvSpPr>
        <p:spPr/>
        <p:txBody>
          <a:bodyPr/>
          <a:lstStyle/>
          <a:p>
            <a:fld id="{DAA04E08-AC50-42D7-B995-7286F4C6AA7B}" type="slidenum">
              <a:rPr lang="lt-LT" smtClean="0"/>
              <a:t>‹#›</a:t>
            </a:fld>
            <a:endParaRPr lang="lt-LT"/>
          </a:p>
        </p:txBody>
      </p:sp>
    </p:spTree>
    <p:extLst>
      <p:ext uri="{BB962C8B-B14F-4D97-AF65-F5344CB8AC3E}">
        <p14:creationId xmlns:p14="http://schemas.microsoft.com/office/powerpoint/2010/main" val="3103786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D61A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FCF4-9695-A940-9853-785DD7993093}"/>
              </a:ext>
            </a:extLst>
          </p:cNvPr>
          <p:cNvSpPr>
            <a:spLocks noGrp="1"/>
          </p:cNvSpPr>
          <p:nvPr>
            <p:ph type="ctrTitle"/>
          </p:nvPr>
        </p:nvSpPr>
        <p:spPr>
          <a:xfrm>
            <a:off x="1524000" y="1122363"/>
            <a:ext cx="9144000" cy="2387600"/>
          </a:xfrm>
        </p:spPr>
        <p:txBody>
          <a:bodyPr anchor="b"/>
          <a:lstStyle>
            <a:lvl1pPr algn="ctr">
              <a:defRPr sz="6000" b="0" i="1">
                <a:solidFill>
                  <a:schemeClr val="bg1"/>
                </a:solidFill>
                <a:latin typeface="Times New Roman" panose="02020603050405020304" pitchFamily="18" charset="0"/>
                <a:cs typeface="Times New Roman" panose="02020603050405020304" pitchFamily="18" charset="0"/>
              </a:defRPr>
            </a:lvl1pPr>
          </a:lstStyle>
          <a:p>
            <a:r>
              <a:rPr lang="en-GB"/>
              <a:t>Click to edit Master title style</a:t>
            </a:r>
            <a:endParaRPr lang="en-LT"/>
          </a:p>
        </p:txBody>
      </p:sp>
      <p:sp>
        <p:nvSpPr>
          <p:cNvPr id="3" name="Subtitle 2">
            <a:extLst>
              <a:ext uri="{FF2B5EF4-FFF2-40B4-BE49-F238E27FC236}">
                <a16:creationId xmlns:a16="http://schemas.microsoft.com/office/drawing/2014/main" id="{0228442F-8FB9-D046-A721-8D2A1947A27E}"/>
              </a:ext>
            </a:extLst>
          </p:cNvPr>
          <p:cNvSpPr>
            <a:spLocks noGrp="1"/>
          </p:cNvSpPr>
          <p:nvPr>
            <p:ph type="subTitle" idx="1"/>
          </p:nvPr>
        </p:nvSpPr>
        <p:spPr>
          <a:xfrm>
            <a:off x="1524000" y="3602038"/>
            <a:ext cx="9144000" cy="1655762"/>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4B007BC1-6001-E24B-8A0E-B90BAEDF0EAA}"/>
              </a:ext>
            </a:extLst>
          </p:cNvPr>
          <p:cNvSpPr>
            <a:spLocks noGrp="1"/>
          </p:cNvSpPr>
          <p:nvPr>
            <p:ph type="dt" sz="half" idx="10"/>
          </p:nvPr>
        </p:nvSpPr>
        <p:spPr/>
        <p:txBody>
          <a:bodyPr/>
          <a:lstStyle>
            <a:lvl1pPr>
              <a:defRPr>
                <a:solidFill>
                  <a:schemeClr val="bg1"/>
                </a:solidFill>
              </a:defRPr>
            </a:lvl1pPr>
          </a:lstStyle>
          <a:p>
            <a:fld id="{621D9C63-8649-4D2F-A6E7-E273E50897AD}" type="datetime1">
              <a:rPr lang="en-US" smtClean="0"/>
              <a:t>12/8/2023</a:t>
            </a:fld>
            <a:endParaRPr lang="en-LT"/>
          </a:p>
        </p:txBody>
      </p:sp>
      <p:sp>
        <p:nvSpPr>
          <p:cNvPr id="5" name="Footer Placeholder 4">
            <a:extLst>
              <a:ext uri="{FF2B5EF4-FFF2-40B4-BE49-F238E27FC236}">
                <a16:creationId xmlns:a16="http://schemas.microsoft.com/office/drawing/2014/main" id="{2C601F7C-C41D-284B-B09B-8BFF038EF414}"/>
              </a:ext>
            </a:extLst>
          </p:cNvPr>
          <p:cNvSpPr>
            <a:spLocks noGrp="1"/>
          </p:cNvSpPr>
          <p:nvPr>
            <p:ph type="ftr" sz="quarter" idx="11"/>
          </p:nvPr>
        </p:nvSpPr>
        <p:spPr/>
        <p:txBody>
          <a:bodyPr/>
          <a:lstStyle>
            <a:lvl1pPr>
              <a:defRPr>
                <a:solidFill>
                  <a:schemeClr val="bg1"/>
                </a:solidFill>
              </a:defRPr>
            </a:lvl1pPr>
          </a:lstStyle>
          <a:p>
            <a:endParaRPr lang="en-LT"/>
          </a:p>
        </p:txBody>
      </p:sp>
      <p:sp>
        <p:nvSpPr>
          <p:cNvPr id="6" name="Slide Number Placeholder 5">
            <a:extLst>
              <a:ext uri="{FF2B5EF4-FFF2-40B4-BE49-F238E27FC236}">
                <a16:creationId xmlns:a16="http://schemas.microsoft.com/office/drawing/2014/main" id="{0714B33C-4060-664A-A4BD-1F079FDF9415}"/>
              </a:ext>
            </a:extLst>
          </p:cNvPr>
          <p:cNvSpPr>
            <a:spLocks noGrp="1"/>
          </p:cNvSpPr>
          <p:nvPr>
            <p:ph type="sldNum" sz="quarter" idx="12"/>
          </p:nvPr>
        </p:nvSpPr>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251420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27B4A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9FCF4-9695-A940-9853-785DD7993093}"/>
              </a:ext>
            </a:extLst>
          </p:cNvPr>
          <p:cNvSpPr>
            <a:spLocks noGrp="1"/>
          </p:cNvSpPr>
          <p:nvPr>
            <p:ph type="ctrTitle"/>
          </p:nvPr>
        </p:nvSpPr>
        <p:spPr>
          <a:xfrm>
            <a:off x="1524000" y="1122363"/>
            <a:ext cx="9144000" cy="2387600"/>
          </a:xfrm>
        </p:spPr>
        <p:txBody>
          <a:bodyPr anchor="b"/>
          <a:lstStyle>
            <a:lvl1pPr algn="ctr">
              <a:defRPr sz="6000" b="0" i="1">
                <a:solidFill>
                  <a:schemeClr val="bg1"/>
                </a:solidFill>
                <a:latin typeface="Times New Roman" panose="02020603050405020304" pitchFamily="18" charset="0"/>
                <a:cs typeface="Times New Roman" panose="02020603050405020304" pitchFamily="18" charset="0"/>
              </a:defRPr>
            </a:lvl1pPr>
          </a:lstStyle>
          <a:p>
            <a:r>
              <a:rPr lang="en-GB"/>
              <a:t>Click to edit Master title style</a:t>
            </a:r>
            <a:endParaRPr lang="en-LT"/>
          </a:p>
        </p:txBody>
      </p:sp>
      <p:sp>
        <p:nvSpPr>
          <p:cNvPr id="3" name="Subtitle 2">
            <a:extLst>
              <a:ext uri="{FF2B5EF4-FFF2-40B4-BE49-F238E27FC236}">
                <a16:creationId xmlns:a16="http://schemas.microsoft.com/office/drawing/2014/main" id="{0228442F-8FB9-D046-A721-8D2A1947A27E}"/>
              </a:ext>
            </a:extLst>
          </p:cNvPr>
          <p:cNvSpPr>
            <a:spLocks noGrp="1"/>
          </p:cNvSpPr>
          <p:nvPr>
            <p:ph type="subTitle" idx="1"/>
          </p:nvPr>
        </p:nvSpPr>
        <p:spPr>
          <a:xfrm>
            <a:off x="1524000" y="3602038"/>
            <a:ext cx="9144000" cy="1655762"/>
          </a:xfrm>
        </p:spPr>
        <p:txBody>
          <a:bodyPr/>
          <a:lstStyle>
            <a:lvl1pPr marL="0" indent="0" algn="ctr">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LT"/>
          </a:p>
        </p:txBody>
      </p:sp>
      <p:sp>
        <p:nvSpPr>
          <p:cNvPr id="4" name="Date Placeholder 3">
            <a:extLst>
              <a:ext uri="{FF2B5EF4-FFF2-40B4-BE49-F238E27FC236}">
                <a16:creationId xmlns:a16="http://schemas.microsoft.com/office/drawing/2014/main" id="{4B007BC1-6001-E24B-8A0E-B90BAEDF0EAA}"/>
              </a:ext>
            </a:extLst>
          </p:cNvPr>
          <p:cNvSpPr>
            <a:spLocks noGrp="1"/>
          </p:cNvSpPr>
          <p:nvPr>
            <p:ph type="dt" sz="half" idx="10"/>
          </p:nvPr>
        </p:nvSpPr>
        <p:spPr/>
        <p:txBody>
          <a:bodyPr/>
          <a:lstStyle>
            <a:lvl1pPr>
              <a:defRPr>
                <a:solidFill>
                  <a:schemeClr val="bg1"/>
                </a:solidFill>
              </a:defRPr>
            </a:lvl1pPr>
          </a:lstStyle>
          <a:p>
            <a:fld id="{CBEE9218-067C-453B-BF14-87CF5A634A41}" type="datetime1">
              <a:rPr lang="en-US" smtClean="0"/>
              <a:t>12/8/2023</a:t>
            </a:fld>
            <a:endParaRPr lang="en-LT"/>
          </a:p>
        </p:txBody>
      </p:sp>
      <p:sp>
        <p:nvSpPr>
          <p:cNvPr id="5" name="Footer Placeholder 4">
            <a:extLst>
              <a:ext uri="{FF2B5EF4-FFF2-40B4-BE49-F238E27FC236}">
                <a16:creationId xmlns:a16="http://schemas.microsoft.com/office/drawing/2014/main" id="{2C601F7C-C41D-284B-B09B-8BFF038EF414}"/>
              </a:ext>
            </a:extLst>
          </p:cNvPr>
          <p:cNvSpPr>
            <a:spLocks noGrp="1"/>
          </p:cNvSpPr>
          <p:nvPr>
            <p:ph type="ftr" sz="quarter" idx="11"/>
          </p:nvPr>
        </p:nvSpPr>
        <p:spPr/>
        <p:txBody>
          <a:bodyPr/>
          <a:lstStyle>
            <a:lvl1pPr>
              <a:defRPr>
                <a:solidFill>
                  <a:schemeClr val="bg1"/>
                </a:solidFill>
              </a:defRPr>
            </a:lvl1pPr>
          </a:lstStyle>
          <a:p>
            <a:endParaRPr lang="en-LT"/>
          </a:p>
        </p:txBody>
      </p:sp>
      <p:sp>
        <p:nvSpPr>
          <p:cNvPr id="6" name="Slide Number Placeholder 5">
            <a:extLst>
              <a:ext uri="{FF2B5EF4-FFF2-40B4-BE49-F238E27FC236}">
                <a16:creationId xmlns:a16="http://schemas.microsoft.com/office/drawing/2014/main" id="{0714B33C-4060-664A-A4BD-1F079FDF9415}"/>
              </a:ext>
            </a:extLst>
          </p:cNvPr>
          <p:cNvSpPr>
            <a:spLocks noGrp="1"/>
          </p:cNvSpPr>
          <p:nvPr>
            <p:ph type="sldNum" sz="quarter" idx="12"/>
          </p:nvPr>
        </p:nvSpPr>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215100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26709-0F98-3943-AD17-780F1E4A8533}"/>
              </a:ext>
            </a:extLst>
          </p:cNvPr>
          <p:cNvSpPr>
            <a:spLocks noGrp="1"/>
          </p:cNvSpPr>
          <p:nvPr>
            <p:ph type="title"/>
          </p:nvPr>
        </p:nvSpPr>
        <p:spPr/>
        <p:txBody>
          <a:bodyPr/>
          <a:lstStyle/>
          <a:p>
            <a:r>
              <a:rPr lang="en-GB"/>
              <a:t>Click to edit Master title style</a:t>
            </a:r>
            <a:endParaRPr lang="en-LT"/>
          </a:p>
        </p:txBody>
      </p:sp>
      <p:sp>
        <p:nvSpPr>
          <p:cNvPr id="3" name="Content Placeholder 2">
            <a:extLst>
              <a:ext uri="{FF2B5EF4-FFF2-40B4-BE49-F238E27FC236}">
                <a16:creationId xmlns:a16="http://schemas.microsoft.com/office/drawing/2014/main" id="{21101160-C1E5-ED44-B918-0B9DE4FFEA9E}"/>
              </a:ext>
            </a:extLst>
          </p:cNvPr>
          <p:cNvSpPr>
            <a:spLocks noGrp="1"/>
          </p:cNvSpPr>
          <p:nvPr>
            <p:ph sz="half" idx="1"/>
          </p:nvPr>
        </p:nvSpPr>
        <p:spPr>
          <a:xfrm>
            <a:off x="279400" y="1825625"/>
            <a:ext cx="563288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Content Placeholder 3">
            <a:extLst>
              <a:ext uri="{FF2B5EF4-FFF2-40B4-BE49-F238E27FC236}">
                <a16:creationId xmlns:a16="http://schemas.microsoft.com/office/drawing/2014/main" id="{BBAE1596-4E89-4A4F-B0BE-98A97811ABEB}"/>
              </a:ext>
            </a:extLst>
          </p:cNvPr>
          <p:cNvSpPr>
            <a:spLocks noGrp="1"/>
          </p:cNvSpPr>
          <p:nvPr>
            <p:ph sz="half" idx="2"/>
          </p:nvPr>
        </p:nvSpPr>
        <p:spPr>
          <a:xfrm>
            <a:off x="6274634" y="1825625"/>
            <a:ext cx="563288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Date Placeholder 4">
            <a:extLst>
              <a:ext uri="{FF2B5EF4-FFF2-40B4-BE49-F238E27FC236}">
                <a16:creationId xmlns:a16="http://schemas.microsoft.com/office/drawing/2014/main" id="{D8AF2A0F-7147-E14C-8BEA-3C487C8661EE}"/>
              </a:ext>
            </a:extLst>
          </p:cNvPr>
          <p:cNvSpPr>
            <a:spLocks noGrp="1"/>
          </p:cNvSpPr>
          <p:nvPr>
            <p:ph type="dt" sz="half" idx="10"/>
          </p:nvPr>
        </p:nvSpPr>
        <p:spPr/>
        <p:txBody>
          <a:bodyPr/>
          <a:lstStyle/>
          <a:p>
            <a:fld id="{6E22123C-3489-4E5D-A54F-A434A499F0C4}" type="datetime1">
              <a:rPr lang="en-US" smtClean="0"/>
              <a:t>12/8/2023</a:t>
            </a:fld>
            <a:endParaRPr lang="en-LT"/>
          </a:p>
        </p:txBody>
      </p:sp>
      <p:sp>
        <p:nvSpPr>
          <p:cNvPr id="6" name="Footer Placeholder 5">
            <a:extLst>
              <a:ext uri="{FF2B5EF4-FFF2-40B4-BE49-F238E27FC236}">
                <a16:creationId xmlns:a16="http://schemas.microsoft.com/office/drawing/2014/main" id="{039CB43A-9809-4240-BC59-06B77F81CFC0}"/>
              </a:ext>
            </a:extLst>
          </p:cNvPr>
          <p:cNvSpPr>
            <a:spLocks noGrp="1"/>
          </p:cNvSpPr>
          <p:nvPr>
            <p:ph type="ftr" sz="quarter" idx="11"/>
          </p:nvPr>
        </p:nvSpPr>
        <p:spPr/>
        <p:txBody>
          <a:bodyPr/>
          <a:lstStyle/>
          <a:p>
            <a:endParaRPr lang="en-LT"/>
          </a:p>
        </p:txBody>
      </p:sp>
      <p:sp>
        <p:nvSpPr>
          <p:cNvPr id="7" name="Slide Number Placeholder 6">
            <a:extLst>
              <a:ext uri="{FF2B5EF4-FFF2-40B4-BE49-F238E27FC236}">
                <a16:creationId xmlns:a16="http://schemas.microsoft.com/office/drawing/2014/main" id="{AE47418A-E78E-324F-87FC-3E6D42EC0F4F}"/>
              </a:ext>
            </a:extLst>
          </p:cNvPr>
          <p:cNvSpPr>
            <a:spLocks noGrp="1"/>
          </p:cNvSpPr>
          <p:nvPr>
            <p:ph type="sldNum" sz="quarter" idx="12"/>
          </p:nvPr>
        </p:nvSpPr>
        <p:spPr/>
        <p:txBody>
          <a:bodyPr/>
          <a:lstStyle/>
          <a:p>
            <a:fld id="{E1ABB81C-3272-3840-9B70-044CBAA3AAA6}" type="slidenum">
              <a:rPr lang="en-LT" smtClean="0"/>
              <a:t>‹#›</a:t>
            </a:fld>
            <a:endParaRPr lang="en-LT"/>
          </a:p>
        </p:txBody>
      </p:sp>
    </p:spTree>
    <p:extLst>
      <p:ext uri="{BB962C8B-B14F-4D97-AF65-F5344CB8AC3E}">
        <p14:creationId xmlns:p14="http://schemas.microsoft.com/office/powerpoint/2010/main" val="3948200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6DDEB8-7200-744D-9057-D017FE55ACB4}"/>
              </a:ext>
            </a:extLst>
          </p:cNvPr>
          <p:cNvSpPr>
            <a:spLocks noGrp="1"/>
          </p:cNvSpPr>
          <p:nvPr>
            <p:ph type="body" idx="1"/>
          </p:nvPr>
        </p:nvSpPr>
        <p:spPr>
          <a:xfrm>
            <a:off x="279400" y="1681163"/>
            <a:ext cx="56454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1959720-061B-B740-9E44-DEAE6C488B31}"/>
              </a:ext>
            </a:extLst>
          </p:cNvPr>
          <p:cNvSpPr>
            <a:spLocks noGrp="1"/>
          </p:cNvSpPr>
          <p:nvPr>
            <p:ph sz="half" idx="2"/>
          </p:nvPr>
        </p:nvSpPr>
        <p:spPr>
          <a:xfrm>
            <a:off x="279400" y="2505075"/>
            <a:ext cx="564541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5" name="Text Placeholder 4">
            <a:extLst>
              <a:ext uri="{FF2B5EF4-FFF2-40B4-BE49-F238E27FC236}">
                <a16:creationId xmlns:a16="http://schemas.microsoft.com/office/drawing/2014/main" id="{E9571E65-264D-574E-BFBE-5A7D67F01B51}"/>
              </a:ext>
            </a:extLst>
          </p:cNvPr>
          <p:cNvSpPr>
            <a:spLocks noGrp="1"/>
          </p:cNvSpPr>
          <p:nvPr>
            <p:ph type="body" sz="quarter" idx="3"/>
          </p:nvPr>
        </p:nvSpPr>
        <p:spPr>
          <a:xfrm>
            <a:off x="6262108" y="1681163"/>
            <a:ext cx="564541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A139EC-D126-AF46-8BB8-002CFF559320}"/>
              </a:ext>
            </a:extLst>
          </p:cNvPr>
          <p:cNvSpPr>
            <a:spLocks noGrp="1"/>
          </p:cNvSpPr>
          <p:nvPr>
            <p:ph sz="quarter" idx="4"/>
          </p:nvPr>
        </p:nvSpPr>
        <p:spPr>
          <a:xfrm>
            <a:off x="6262108" y="2505075"/>
            <a:ext cx="564541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7" name="Date Placeholder 6">
            <a:extLst>
              <a:ext uri="{FF2B5EF4-FFF2-40B4-BE49-F238E27FC236}">
                <a16:creationId xmlns:a16="http://schemas.microsoft.com/office/drawing/2014/main" id="{6EBB5C5D-0836-104F-86A3-ABF22FA85E0A}"/>
              </a:ext>
            </a:extLst>
          </p:cNvPr>
          <p:cNvSpPr>
            <a:spLocks noGrp="1"/>
          </p:cNvSpPr>
          <p:nvPr>
            <p:ph type="dt" sz="half" idx="10"/>
          </p:nvPr>
        </p:nvSpPr>
        <p:spPr/>
        <p:txBody>
          <a:bodyPr/>
          <a:lstStyle/>
          <a:p>
            <a:fld id="{1763FE52-E88D-43A1-ABDF-AA8530D86B45}" type="datetime1">
              <a:rPr lang="en-US" smtClean="0"/>
              <a:t>12/8/2023</a:t>
            </a:fld>
            <a:endParaRPr lang="en-LT"/>
          </a:p>
        </p:txBody>
      </p:sp>
      <p:sp>
        <p:nvSpPr>
          <p:cNvPr id="8" name="Footer Placeholder 7">
            <a:extLst>
              <a:ext uri="{FF2B5EF4-FFF2-40B4-BE49-F238E27FC236}">
                <a16:creationId xmlns:a16="http://schemas.microsoft.com/office/drawing/2014/main" id="{6A5AFAAE-F164-934F-AAC7-705D3CF915EE}"/>
              </a:ext>
            </a:extLst>
          </p:cNvPr>
          <p:cNvSpPr>
            <a:spLocks noGrp="1"/>
          </p:cNvSpPr>
          <p:nvPr>
            <p:ph type="ftr" sz="quarter" idx="11"/>
          </p:nvPr>
        </p:nvSpPr>
        <p:spPr/>
        <p:txBody>
          <a:bodyPr/>
          <a:lstStyle/>
          <a:p>
            <a:endParaRPr lang="en-LT"/>
          </a:p>
        </p:txBody>
      </p:sp>
      <p:sp>
        <p:nvSpPr>
          <p:cNvPr id="9" name="Slide Number Placeholder 8">
            <a:extLst>
              <a:ext uri="{FF2B5EF4-FFF2-40B4-BE49-F238E27FC236}">
                <a16:creationId xmlns:a16="http://schemas.microsoft.com/office/drawing/2014/main" id="{B23A474B-D904-CA4B-B74B-402E3E012B01}"/>
              </a:ext>
            </a:extLst>
          </p:cNvPr>
          <p:cNvSpPr>
            <a:spLocks noGrp="1"/>
          </p:cNvSpPr>
          <p:nvPr>
            <p:ph type="sldNum" sz="quarter" idx="12"/>
          </p:nvPr>
        </p:nvSpPr>
        <p:spPr/>
        <p:txBody>
          <a:bodyPr/>
          <a:lstStyle/>
          <a:p>
            <a:fld id="{E1ABB81C-3272-3840-9B70-044CBAA3AAA6}" type="slidenum">
              <a:rPr lang="en-LT" smtClean="0"/>
              <a:t>‹#›</a:t>
            </a:fld>
            <a:endParaRPr lang="en-LT"/>
          </a:p>
        </p:txBody>
      </p:sp>
      <p:sp>
        <p:nvSpPr>
          <p:cNvPr id="10" name="Title 1">
            <a:extLst>
              <a:ext uri="{FF2B5EF4-FFF2-40B4-BE49-F238E27FC236}">
                <a16:creationId xmlns:a16="http://schemas.microsoft.com/office/drawing/2014/main" id="{A070E95F-31E7-3745-B453-130141CC75D0}"/>
              </a:ext>
            </a:extLst>
          </p:cNvPr>
          <p:cNvSpPr>
            <a:spLocks noGrp="1"/>
          </p:cNvSpPr>
          <p:nvPr>
            <p:ph type="title"/>
          </p:nvPr>
        </p:nvSpPr>
        <p:spPr>
          <a:xfrm>
            <a:off x="279400" y="320675"/>
            <a:ext cx="11628120" cy="1325563"/>
          </a:xfrm>
        </p:spPr>
        <p:txBody>
          <a:bodyPr/>
          <a:lstStyle/>
          <a:p>
            <a:r>
              <a:rPr lang="en-GB"/>
              <a:t>Click to edit Master title style</a:t>
            </a:r>
            <a:endParaRPr lang="en-LT"/>
          </a:p>
        </p:txBody>
      </p:sp>
    </p:spTree>
    <p:extLst>
      <p:ext uri="{BB962C8B-B14F-4D97-AF65-F5344CB8AC3E}">
        <p14:creationId xmlns:p14="http://schemas.microsoft.com/office/powerpoint/2010/main" val="208369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F978-A125-1C48-A82C-EC220D6970A5}"/>
              </a:ext>
            </a:extLst>
          </p:cNvPr>
          <p:cNvSpPr>
            <a:spLocks noGrp="1"/>
          </p:cNvSpPr>
          <p:nvPr>
            <p:ph type="title"/>
          </p:nvPr>
        </p:nvSpPr>
        <p:spPr/>
        <p:txBody>
          <a:bodyPr/>
          <a:lstStyle/>
          <a:p>
            <a:r>
              <a:rPr lang="en-GB"/>
              <a:t>Click to edit Master title style</a:t>
            </a:r>
            <a:endParaRPr lang="en-LT"/>
          </a:p>
        </p:txBody>
      </p:sp>
      <p:sp>
        <p:nvSpPr>
          <p:cNvPr id="3" name="Date Placeholder 2">
            <a:extLst>
              <a:ext uri="{FF2B5EF4-FFF2-40B4-BE49-F238E27FC236}">
                <a16:creationId xmlns:a16="http://schemas.microsoft.com/office/drawing/2014/main" id="{283C956E-330C-A148-9FAC-4D2B4E3952C7}"/>
              </a:ext>
            </a:extLst>
          </p:cNvPr>
          <p:cNvSpPr>
            <a:spLocks noGrp="1"/>
          </p:cNvSpPr>
          <p:nvPr>
            <p:ph type="dt" sz="half" idx="10"/>
          </p:nvPr>
        </p:nvSpPr>
        <p:spPr/>
        <p:txBody>
          <a:bodyPr/>
          <a:lstStyle/>
          <a:p>
            <a:fld id="{F5CE7A62-5F9C-4C4B-8F32-E52B5AAE9989}" type="datetime1">
              <a:rPr lang="en-US" smtClean="0"/>
              <a:t>12/8/2023</a:t>
            </a:fld>
            <a:endParaRPr lang="en-LT"/>
          </a:p>
        </p:txBody>
      </p:sp>
      <p:sp>
        <p:nvSpPr>
          <p:cNvPr id="4" name="Footer Placeholder 3">
            <a:extLst>
              <a:ext uri="{FF2B5EF4-FFF2-40B4-BE49-F238E27FC236}">
                <a16:creationId xmlns:a16="http://schemas.microsoft.com/office/drawing/2014/main" id="{611D420A-12B1-EC40-826A-5A8722702BE3}"/>
              </a:ext>
            </a:extLst>
          </p:cNvPr>
          <p:cNvSpPr>
            <a:spLocks noGrp="1"/>
          </p:cNvSpPr>
          <p:nvPr>
            <p:ph type="ftr" sz="quarter" idx="11"/>
          </p:nvPr>
        </p:nvSpPr>
        <p:spPr/>
        <p:txBody>
          <a:bodyPr/>
          <a:lstStyle/>
          <a:p>
            <a:endParaRPr lang="en-LT"/>
          </a:p>
        </p:txBody>
      </p:sp>
      <p:sp>
        <p:nvSpPr>
          <p:cNvPr id="5" name="Slide Number Placeholder 4">
            <a:extLst>
              <a:ext uri="{FF2B5EF4-FFF2-40B4-BE49-F238E27FC236}">
                <a16:creationId xmlns:a16="http://schemas.microsoft.com/office/drawing/2014/main" id="{CA8B4C56-05A0-AC4A-84CB-1E6A2028447E}"/>
              </a:ext>
            </a:extLst>
          </p:cNvPr>
          <p:cNvSpPr>
            <a:spLocks noGrp="1"/>
          </p:cNvSpPr>
          <p:nvPr>
            <p:ph type="sldNum" sz="quarter" idx="12"/>
          </p:nvPr>
        </p:nvSpPr>
        <p:spPr/>
        <p:txBody>
          <a:bodyPr/>
          <a:lstStyle/>
          <a:p>
            <a:fld id="{E1ABB81C-3272-3840-9B70-044CBAA3AAA6}" type="slidenum">
              <a:rPr lang="en-LT" smtClean="0"/>
              <a:t>‹#›</a:t>
            </a:fld>
            <a:endParaRPr lang="en-LT"/>
          </a:p>
        </p:txBody>
      </p:sp>
      <p:pic>
        <p:nvPicPr>
          <p:cNvPr id="7" name="Paveikslėlis 3">
            <a:extLst>
              <a:ext uri="{FF2B5EF4-FFF2-40B4-BE49-F238E27FC236}">
                <a16:creationId xmlns:a16="http://schemas.microsoft.com/office/drawing/2014/main" id="{CFE15755-E3A5-437E-BE38-9064BB1EB2EB}"/>
              </a:ext>
            </a:extLst>
          </p:cNvPr>
          <p:cNvPicPr>
            <a:picLocks noChangeAspect="1"/>
          </p:cNvPicPr>
          <p:nvPr userDrawn="1"/>
        </p:nvPicPr>
        <p:blipFill>
          <a:blip r:embed="rId2"/>
          <a:stretch>
            <a:fillRect/>
          </a:stretch>
        </p:blipFill>
        <p:spPr>
          <a:xfrm>
            <a:off x="10223779" y="5581665"/>
            <a:ext cx="1683742" cy="659589"/>
          </a:xfrm>
          <a:prstGeom prst="rect">
            <a:avLst/>
          </a:prstGeom>
        </p:spPr>
      </p:pic>
    </p:spTree>
    <p:extLst>
      <p:ext uri="{BB962C8B-B14F-4D97-AF65-F5344CB8AC3E}">
        <p14:creationId xmlns:p14="http://schemas.microsoft.com/office/powerpoint/2010/main" val="2139159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gradFill>
          <a:gsLst>
            <a:gs pos="0">
              <a:srgbClr val="31B5AE"/>
            </a:gs>
            <a:gs pos="100000">
              <a:srgbClr val="2A64A2"/>
            </a:gs>
          </a:gsLst>
          <a:lin ang="9000000" scaled="0"/>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D90F8C-172F-4849-B3FC-5A014EECEED5}"/>
              </a:ext>
            </a:extLst>
          </p:cNvPr>
          <p:cNvSpPr>
            <a:spLocks noGrp="1"/>
          </p:cNvSpPr>
          <p:nvPr>
            <p:ph type="dt" sz="half" idx="10"/>
          </p:nvPr>
        </p:nvSpPr>
        <p:spPr/>
        <p:txBody>
          <a:bodyPr/>
          <a:lstStyle>
            <a:lvl1pPr>
              <a:defRPr>
                <a:solidFill>
                  <a:schemeClr val="bg1"/>
                </a:solidFill>
              </a:defRPr>
            </a:lvl1pPr>
          </a:lstStyle>
          <a:p>
            <a:fld id="{FB261BB0-56DF-48F7-90F5-62B152F0BF44}" type="datetime1">
              <a:rPr lang="en-US" smtClean="0"/>
              <a:t>12/8/2023</a:t>
            </a:fld>
            <a:endParaRPr lang="en-LT"/>
          </a:p>
        </p:txBody>
      </p:sp>
      <p:sp>
        <p:nvSpPr>
          <p:cNvPr id="3" name="Footer Placeholder 2">
            <a:extLst>
              <a:ext uri="{FF2B5EF4-FFF2-40B4-BE49-F238E27FC236}">
                <a16:creationId xmlns:a16="http://schemas.microsoft.com/office/drawing/2014/main" id="{E5F2C7C1-C190-754D-9AF8-2ABAC336310A}"/>
              </a:ext>
            </a:extLst>
          </p:cNvPr>
          <p:cNvSpPr>
            <a:spLocks noGrp="1"/>
          </p:cNvSpPr>
          <p:nvPr>
            <p:ph type="ftr" sz="quarter" idx="11"/>
          </p:nvPr>
        </p:nvSpPr>
        <p:spPr/>
        <p:txBody>
          <a:bodyPr/>
          <a:lstStyle>
            <a:lvl1pPr>
              <a:defRPr>
                <a:solidFill>
                  <a:schemeClr val="bg1"/>
                </a:solidFill>
              </a:defRPr>
            </a:lvl1pPr>
          </a:lstStyle>
          <a:p>
            <a:endParaRPr lang="en-LT"/>
          </a:p>
        </p:txBody>
      </p:sp>
      <p:sp>
        <p:nvSpPr>
          <p:cNvPr id="4" name="Slide Number Placeholder 3">
            <a:extLst>
              <a:ext uri="{FF2B5EF4-FFF2-40B4-BE49-F238E27FC236}">
                <a16:creationId xmlns:a16="http://schemas.microsoft.com/office/drawing/2014/main" id="{A9BB5982-04EB-9548-9174-89C340A5F9FB}"/>
              </a:ext>
            </a:extLst>
          </p:cNvPr>
          <p:cNvSpPr>
            <a:spLocks noGrp="1"/>
          </p:cNvSpPr>
          <p:nvPr>
            <p:ph type="sldNum" sz="quarter" idx="12"/>
          </p:nvPr>
        </p:nvSpPr>
        <p:spPr/>
        <p:txBody>
          <a:bodyPr/>
          <a:lstStyle>
            <a:lvl1pPr>
              <a:defRPr>
                <a:solidFill>
                  <a:schemeClr val="bg1"/>
                </a:solidFill>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9508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D9668-716C-784D-A28E-8E33E64A398D}"/>
              </a:ext>
            </a:extLst>
          </p:cNvPr>
          <p:cNvSpPr>
            <a:spLocks noGrp="1"/>
          </p:cNvSpPr>
          <p:nvPr>
            <p:ph type="title"/>
          </p:nvPr>
        </p:nvSpPr>
        <p:spPr>
          <a:xfrm>
            <a:off x="279400" y="320675"/>
            <a:ext cx="11628120" cy="1325563"/>
          </a:xfrm>
          <a:prstGeom prst="rect">
            <a:avLst/>
          </a:prstGeom>
        </p:spPr>
        <p:txBody>
          <a:bodyPr vert="horz" lIns="91440" tIns="45720" rIns="91440" bIns="45720" rtlCol="0" anchor="t">
            <a:normAutofit/>
          </a:bodyPr>
          <a:lstStyle/>
          <a:p>
            <a:r>
              <a:rPr lang="en-GB"/>
              <a:t>Click to edit Master title style</a:t>
            </a:r>
            <a:endParaRPr lang="en-LT"/>
          </a:p>
        </p:txBody>
      </p:sp>
      <p:sp>
        <p:nvSpPr>
          <p:cNvPr id="3" name="Text Placeholder 2">
            <a:extLst>
              <a:ext uri="{FF2B5EF4-FFF2-40B4-BE49-F238E27FC236}">
                <a16:creationId xmlns:a16="http://schemas.microsoft.com/office/drawing/2014/main" id="{9B5C4104-88BF-944E-8DEE-FC5749F1D4B7}"/>
              </a:ext>
            </a:extLst>
          </p:cNvPr>
          <p:cNvSpPr>
            <a:spLocks noGrp="1"/>
          </p:cNvSpPr>
          <p:nvPr>
            <p:ph type="body" idx="1"/>
          </p:nvPr>
        </p:nvSpPr>
        <p:spPr>
          <a:xfrm>
            <a:off x="279400" y="1825625"/>
            <a:ext cx="1162812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T"/>
          </a:p>
        </p:txBody>
      </p:sp>
      <p:sp>
        <p:nvSpPr>
          <p:cNvPr id="4" name="Date Placeholder 3">
            <a:extLst>
              <a:ext uri="{FF2B5EF4-FFF2-40B4-BE49-F238E27FC236}">
                <a16:creationId xmlns:a16="http://schemas.microsoft.com/office/drawing/2014/main" id="{47FC396C-A857-1940-8A77-FA4533C488DA}"/>
              </a:ext>
            </a:extLst>
          </p:cNvPr>
          <p:cNvSpPr>
            <a:spLocks noGrp="1"/>
          </p:cNvSpPr>
          <p:nvPr>
            <p:ph type="dt" sz="half" idx="2"/>
          </p:nvPr>
        </p:nvSpPr>
        <p:spPr>
          <a:xfrm>
            <a:off x="279400" y="6342380"/>
            <a:ext cx="2743200" cy="365125"/>
          </a:xfrm>
          <a:prstGeom prst="rect">
            <a:avLst/>
          </a:prstGeom>
        </p:spPr>
        <p:txBody>
          <a:bodyPr vert="horz" lIns="91440" tIns="45720" rIns="91440" bIns="45720" rtlCol="0" anchor="ctr"/>
          <a:lstStyle>
            <a:lvl1pPr algn="l">
              <a:defRPr sz="1200">
                <a:solidFill>
                  <a:srgbClr val="31B5AE"/>
                </a:solidFill>
                <a:latin typeface="Arial" panose="020B0604020202020204" pitchFamily="34" charset="0"/>
                <a:cs typeface="Arial" panose="020B0604020202020204" pitchFamily="34" charset="0"/>
              </a:defRPr>
            </a:lvl1pPr>
          </a:lstStyle>
          <a:p>
            <a:fld id="{3B707C41-B9E2-4DEF-B48F-658CE43F1C8F}" type="datetime1">
              <a:rPr lang="en-US" smtClean="0"/>
              <a:t>12/8/2023</a:t>
            </a:fld>
            <a:endParaRPr lang="en-LT"/>
          </a:p>
        </p:txBody>
      </p:sp>
      <p:sp>
        <p:nvSpPr>
          <p:cNvPr id="5" name="Footer Placeholder 4">
            <a:extLst>
              <a:ext uri="{FF2B5EF4-FFF2-40B4-BE49-F238E27FC236}">
                <a16:creationId xmlns:a16="http://schemas.microsoft.com/office/drawing/2014/main" id="{EF120812-5AC8-3748-B958-101634E4D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1B5AE"/>
                </a:solidFill>
                <a:latin typeface="Arial" panose="020B0604020202020204" pitchFamily="34" charset="0"/>
                <a:cs typeface="Arial" panose="020B0604020202020204" pitchFamily="34" charset="0"/>
              </a:defRPr>
            </a:lvl1pPr>
          </a:lstStyle>
          <a:p>
            <a:endParaRPr lang="en-LT"/>
          </a:p>
        </p:txBody>
      </p:sp>
      <p:sp>
        <p:nvSpPr>
          <p:cNvPr id="6" name="Slide Number Placeholder 5">
            <a:extLst>
              <a:ext uri="{FF2B5EF4-FFF2-40B4-BE49-F238E27FC236}">
                <a16:creationId xmlns:a16="http://schemas.microsoft.com/office/drawing/2014/main" id="{8FD90237-E57B-FB4E-82BA-90DEC06D8B0A}"/>
              </a:ext>
            </a:extLst>
          </p:cNvPr>
          <p:cNvSpPr>
            <a:spLocks noGrp="1"/>
          </p:cNvSpPr>
          <p:nvPr>
            <p:ph type="sldNum" sz="quarter" idx="4"/>
          </p:nvPr>
        </p:nvSpPr>
        <p:spPr>
          <a:xfrm>
            <a:off x="9164320" y="6356350"/>
            <a:ext cx="2743200" cy="365125"/>
          </a:xfrm>
          <a:prstGeom prst="rect">
            <a:avLst/>
          </a:prstGeom>
        </p:spPr>
        <p:txBody>
          <a:bodyPr vert="horz" lIns="91440" tIns="45720" rIns="91440" bIns="45720" rtlCol="0" anchor="ctr"/>
          <a:lstStyle>
            <a:lvl1pPr algn="r">
              <a:defRPr sz="1200">
                <a:solidFill>
                  <a:srgbClr val="31B5AE"/>
                </a:solidFill>
                <a:latin typeface="Arial" panose="020B0604020202020204" pitchFamily="34" charset="0"/>
                <a:cs typeface="Arial" panose="020B0604020202020204" pitchFamily="34" charset="0"/>
              </a:defRPr>
            </a:lvl1pPr>
          </a:lstStyle>
          <a:p>
            <a:fld id="{E1ABB81C-3272-3840-9B70-044CBAA3AAA6}" type="slidenum">
              <a:rPr lang="en-LT" smtClean="0"/>
              <a:pPr/>
              <a:t>‹#›</a:t>
            </a:fld>
            <a:endParaRPr lang="en-LT"/>
          </a:p>
        </p:txBody>
      </p:sp>
    </p:spTree>
    <p:extLst>
      <p:ext uri="{BB962C8B-B14F-4D97-AF65-F5344CB8AC3E}">
        <p14:creationId xmlns:p14="http://schemas.microsoft.com/office/powerpoint/2010/main" val="841434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ftr="0" dt="0"/>
  <p:txStyles>
    <p:titleStyle>
      <a:lvl1pPr algn="l" defTabSz="914400" rtl="0" eaLnBrk="1" latinLnBrk="0" hangingPunct="1">
        <a:lnSpc>
          <a:spcPct val="90000"/>
        </a:lnSpc>
        <a:spcBef>
          <a:spcPct val="0"/>
        </a:spcBef>
        <a:buNone/>
        <a:defRPr sz="4400" kern="1200">
          <a:solidFill>
            <a:srgbClr val="2A64A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A64A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A64A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A64A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A64A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A64A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CA0D7-0759-6A40-BF25-2DB035444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D979507-A284-E143-84BE-7DAA44A27C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5AE599-FD11-ED44-82F9-1014E6BDE2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6FCCA-0E18-3D4F-ADBB-C22F71E9127A}" type="datetimeFigureOut">
              <a:rPr lang="en-US" smtClean="0"/>
              <a:t>12/8/2023</a:t>
            </a:fld>
            <a:endParaRPr lang="en-US"/>
          </a:p>
        </p:txBody>
      </p:sp>
      <p:sp>
        <p:nvSpPr>
          <p:cNvPr id="5" name="Footer Placeholder 4">
            <a:extLst>
              <a:ext uri="{FF2B5EF4-FFF2-40B4-BE49-F238E27FC236}">
                <a16:creationId xmlns:a16="http://schemas.microsoft.com/office/drawing/2014/main" id="{D58C0127-ED4E-A34B-944E-F667FAF093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CC1388-3B1C-1C4A-BFA3-45261EDFE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88DE3-234A-E844-95ED-41C4037FD4D0}" type="slidenum">
              <a:rPr lang="en-US" smtClean="0"/>
              <a:t>‹#›</a:t>
            </a:fld>
            <a:endParaRPr lang="en-US"/>
          </a:p>
        </p:txBody>
      </p:sp>
      <p:pic>
        <p:nvPicPr>
          <p:cNvPr id="9" name="Picture 8" descr="A picture containing rectangle, text&#10;&#10;Description automatically generated">
            <a:extLst>
              <a:ext uri="{FF2B5EF4-FFF2-40B4-BE49-F238E27FC236}">
                <a16:creationId xmlns:a16="http://schemas.microsoft.com/office/drawing/2014/main" id="{F5E91EDA-1637-0112-5E2C-53F5F2CBD7B9}"/>
              </a:ext>
            </a:extLst>
          </p:cNvPr>
          <p:cNvPicPr>
            <a:picLocks noChangeAspect="1"/>
          </p:cNvPicPr>
          <p:nvPr userDrawn="1"/>
        </p:nvPicPr>
        <p:blipFill>
          <a:blip r:embed="rId13"/>
          <a:stretch>
            <a:fillRect/>
          </a:stretch>
        </p:blipFill>
        <p:spPr>
          <a:xfrm>
            <a:off x="-10100" y="-9000"/>
            <a:ext cx="12212201" cy="6876000"/>
          </a:xfrm>
          <a:prstGeom prst="rect">
            <a:avLst/>
          </a:prstGeom>
        </p:spPr>
      </p:pic>
    </p:spTree>
    <p:extLst>
      <p:ext uri="{BB962C8B-B14F-4D97-AF65-F5344CB8AC3E}">
        <p14:creationId xmlns:p14="http://schemas.microsoft.com/office/powerpoint/2010/main" val="7533963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3EDE9DAC-A283-42B1-825B-7996557D6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3E14DB58-BA15-4B44-A68B-8FC7CBEC12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9275ADF5-B418-493B-8DCC-AC128231B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32A93-5803-494C-AE9A-F392A929D04C}" type="datetimeFigureOut">
              <a:rPr lang="lt-LT" smtClean="0"/>
              <a:t>2023.12.08</a:t>
            </a:fld>
            <a:endParaRPr lang="lt-LT"/>
          </a:p>
        </p:txBody>
      </p:sp>
      <p:sp>
        <p:nvSpPr>
          <p:cNvPr id="5" name="Poraštės vietos rezervavimo ženklas 4">
            <a:extLst>
              <a:ext uri="{FF2B5EF4-FFF2-40B4-BE49-F238E27FC236}">
                <a16:creationId xmlns:a16="http://schemas.microsoft.com/office/drawing/2014/main" id="{84EB2125-F87E-4BA3-92B1-DF9F96E25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01E8BFC0-B6CE-40A4-90A7-DD424448A4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04E08-AC50-42D7-B995-7286F4C6AA7B}" type="slidenum">
              <a:rPr lang="lt-LT" smtClean="0"/>
              <a:t>‹#›</a:t>
            </a:fld>
            <a:endParaRPr lang="lt-LT"/>
          </a:p>
        </p:txBody>
      </p:sp>
    </p:spTree>
    <p:extLst>
      <p:ext uri="{BB962C8B-B14F-4D97-AF65-F5344CB8AC3E}">
        <p14:creationId xmlns:p14="http://schemas.microsoft.com/office/powerpoint/2010/main" val="20976625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6.png"/><Relationship Id="rId2" Type="http://schemas.openxmlformats.org/officeDocument/2006/relationships/diagramData" Target="../diagrams/data4.xml"/><Relationship Id="rId1" Type="http://schemas.openxmlformats.org/officeDocument/2006/relationships/slideLayout" Target="../slideLayouts/slideLayout2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1.png"/><Relationship Id="rId7" Type="http://schemas.openxmlformats.org/officeDocument/2006/relationships/diagramColors" Target="../diagrams/colors11.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4.xml.rels><?xml version="1.0" encoding="UTF-8" standalone="yes"?>
<Relationships xmlns="http://schemas.openxmlformats.org/package/2006/relationships"><Relationship Id="rId3" Type="http://schemas.openxmlformats.org/officeDocument/2006/relationships/hyperlink" Target="http://www.pagalbasau.lt/"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94A73F27-613F-4042-9C22-4F59EAF31E2B}"/>
              </a:ext>
            </a:extLst>
          </p:cNvPr>
          <p:cNvSpPr>
            <a:spLocks noGrp="1"/>
          </p:cNvSpPr>
          <p:nvPr>
            <p:ph type="title"/>
          </p:nvPr>
        </p:nvSpPr>
        <p:spPr/>
        <p:txBody>
          <a:bodyPr/>
          <a:lstStyle/>
          <a:p>
            <a:r>
              <a:rPr lang="lt-LT" dirty="0"/>
              <a:t>Psichikos sveikatos stiprinimas bendruomenėje</a:t>
            </a:r>
            <a:br>
              <a:rPr lang="lt-LT" dirty="0"/>
            </a:br>
            <a:r>
              <a:rPr lang="lt-LT" dirty="0"/>
              <a:t>SAM patirtis</a:t>
            </a:r>
          </a:p>
        </p:txBody>
      </p:sp>
      <p:sp>
        <p:nvSpPr>
          <p:cNvPr id="5" name="Teksto vietos rezervavimo ženklas 4">
            <a:extLst>
              <a:ext uri="{FF2B5EF4-FFF2-40B4-BE49-F238E27FC236}">
                <a16:creationId xmlns:a16="http://schemas.microsoft.com/office/drawing/2014/main" id="{BB4CC3FF-3A53-1AE7-ACEE-5C71DC3435C3}"/>
              </a:ext>
            </a:extLst>
          </p:cNvPr>
          <p:cNvSpPr>
            <a:spLocks noGrp="1"/>
          </p:cNvSpPr>
          <p:nvPr>
            <p:ph type="body" idx="1"/>
          </p:nvPr>
        </p:nvSpPr>
        <p:spPr/>
        <p:txBody>
          <a:bodyPr>
            <a:normAutofit fontScale="62500" lnSpcReduction="20000"/>
          </a:bodyPr>
          <a:lstStyle/>
          <a:p>
            <a:endParaRPr lang="lt-LT" dirty="0"/>
          </a:p>
          <a:p>
            <a:endParaRPr lang="lt-LT" dirty="0"/>
          </a:p>
          <a:p>
            <a:r>
              <a:rPr lang="lt-LT" dirty="0"/>
              <a:t>Marija Oleškevičienė</a:t>
            </a:r>
          </a:p>
          <a:p>
            <a:r>
              <a:rPr lang="lt-LT" dirty="0"/>
              <a:t>SAM Psichikos sveikatos skyriaus patarėja</a:t>
            </a:r>
          </a:p>
          <a:p>
            <a:r>
              <a:rPr lang="lt-LT" dirty="0"/>
              <a:t>2023-12-08</a:t>
            </a:r>
          </a:p>
        </p:txBody>
      </p:sp>
    </p:spTree>
    <p:extLst>
      <p:ext uri="{BB962C8B-B14F-4D97-AF65-F5344CB8AC3E}">
        <p14:creationId xmlns:p14="http://schemas.microsoft.com/office/powerpoint/2010/main" val="152112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51F17-1B60-06EF-9677-C40B667540ED}"/>
              </a:ext>
            </a:extLst>
          </p:cNvPr>
          <p:cNvSpPr>
            <a:spLocks noGrp="1"/>
          </p:cNvSpPr>
          <p:nvPr>
            <p:ph type="title"/>
          </p:nvPr>
        </p:nvSpPr>
        <p:spPr>
          <a:xfrm>
            <a:off x="1115786" y="1736726"/>
            <a:ext cx="9679213" cy="2852737"/>
          </a:xfrm>
        </p:spPr>
        <p:txBody>
          <a:bodyPr/>
          <a:lstStyle/>
          <a:p>
            <a:r>
              <a:rPr lang="lt-LT"/>
              <a:t>Asmens psichikos sveikatos reforma</a:t>
            </a:r>
          </a:p>
        </p:txBody>
      </p:sp>
    </p:spTree>
    <p:extLst>
      <p:ext uri="{BB962C8B-B14F-4D97-AF65-F5344CB8AC3E}">
        <p14:creationId xmlns:p14="http://schemas.microsoft.com/office/powerpoint/2010/main" val="378722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8"/>
            <a:ext cx="11628120" cy="923331"/>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600">
                <a:solidFill>
                  <a:schemeClr val="bg1"/>
                </a:solidFill>
              </a:rPr>
              <a:t>Pokyčių planavimas</a:t>
            </a:r>
          </a:p>
        </p:txBody>
      </p:sp>
      <p:sp>
        <p:nvSpPr>
          <p:cNvPr id="2" name="Rectangle: Rounded Corners 1">
            <a:extLst>
              <a:ext uri="{FF2B5EF4-FFF2-40B4-BE49-F238E27FC236}">
                <a16:creationId xmlns:a16="http://schemas.microsoft.com/office/drawing/2014/main" id="{85E2CE23-2178-4141-9E5A-4FFAA37C2FC8}"/>
              </a:ext>
            </a:extLst>
          </p:cNvPr>
          <p:cNvSpPr/>
          <p:nvPr/>
        </p:nvSpPr>
        <p:spPr>
          <a:xfrm>
            <a:off x="415877" y="1446873"/>
            <a:ext cx="364617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lt-LT" sz="1600">
                <a:effectLst/>
                <a:latin typeface="+mj-lt"/>
                <a:ea typeface="Calibri" panose="020F0502020204030204" pitchFamily="34" charset="0"/>
              </a:rPr>
              <a:t>Europos Komisijos </a:t>
            </a:r>
            <a:r>
              <a:rPr lang="lt-LT" sz="1600" i="1" err="1">
                <a:effectLst/>
                <a:latin typeface="+mj-lt"/>
                <a:ea typeface="Calibri" panose="020F0502020204030204" pitchFamily="34" charset="0"/>
              </a:rPr>
              <a:t>Joint</a:t>
            </a:r>
            <a:r>
              <a:rPr lang="lt-LT" sz="1600" i="1">
                <a:effectLst/>
                <a:latin typeface="+mj-lt"/>
                <a:ea typeface="Calibri" panose="020F0502020204030204" pitchFamily="34" charset="0"/>
              </a:rPr>
              <a:t> </a:t>
            </a:r>
            <a:r>
              <a:rPr lang="lt-LT" sz="1600" i="1" err="1">
                <a:effectLst/>
                <a:latin typeface="+mj-lt"/>
                <a:ea typeface="Calibri" panose="020F0502020204030204" pitchFamily="34" charset="0"/>
              </a:rPr>
              <a:t>Action</a:t>
            </a:r>
            <a:r>
              <a:rPr lang="lt-LT" sz="1600">
                <a:effectLst/>
                <a:latin typeface="+mj-lt"/>
                <a:ea typeface="Calibri" panose="020F0502020204030204" pitchFamily="34" charset="0"/>
              </a:rPr>
              <a:t> patirties perėmimo iniciatyva (Belgijos modelis)</a:t>
            </a:r>
          </a:p>
        </p:txBody>
      </p:sp>
      <p:sp>
        <p:nvSpPr>
          <p:cNvPr id="6" name="Rectangle: Rounded Corners 5">
            <a:extLst>
              <a:ext uri="{FF2B5EF4-FFF2-40B4-BE49-F238E27FC236}">
                <a16:creationId xmlns:a16="http://schemas.microsoft.com/office/drawing/2014/main" id="{5BA4F9BE-35AC-4D91-B4F4-F12740B00782}"/>
              </a:ext>
            </a:extLst>
          </p:cNvPr>
          <p:cNvSpPr/>
          <p:nvPr/>
        </p:nvSpPr>
        <p:spPr>
          <a:xfrm>
            <a:off x="415877" y="2315553"/>
            <a:ext cx="364617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EK/EBPO Psichikos sveikatos sistemos analizė ir rekomendacijos</a:t>
            </a:r>
          </a:p>
        </p:txBody>
      </p:sp>
      <p:sp>
        <p:nvSpPr>
          <p:cNvPr id="8" name="Rectangle: Rounded Corners 7">
            <a:extLst>
              <a:ext uri="{FF2B5EF4-FFF2-40B4-BE49-F238E27FC236}">
                <a16:creationId xmlns:a16="http://schemas.microsoft.com/office/drawing/2014/main" id="{6EEB8D20-C57A-43B2-8CDD-07C6032055E9}"/>
              </a:ext>
            </a:extLst>
          </p:cNvPr>
          <p:cNvSpPr/>
          <p:nvPr/>
        </p:nvSpPr>
        <p:spPr>
          <a:xfrm>
            <a:off x="415877" y="3184233"/>
            <a:ext cx="364617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a:solidFill>
                  <a:srgbClr val="FEFFFE"/>
                </a:solidFill>
                <a:latin typeface="Arial" panose="020B0604020202020204"/>
              </a:rPr>
              <a:t>Sveidros ir kitų registrų duomenų analizė</a:t>
            </a:r>
            <a:endParaRPr kumimoji="0" lang="pt-BR" sz="1600" b="0" i="0" u="none" strike="noStrike" kern="1200" cap="none" spc="0" normalizeH="0" baseline="0" noProof="0">
              <a:ln>
                <a:noFill/>
              </a:ln>
              <a:solidFill>
                <a:srgbClr val="FEFFFE"/>
              </a:solidFill>
              <a:effectLst/>
              <a:uLnTx/>
              <a:uFillTx/>
              <a:latin typeface="Arial" panose="020B0604020202020204"/>
              <a:ea typeface="+mn-ea"/>
              <a:cs typeface="+mn-cs"/>
            </a:endParaRPr>
          </a:p>
        </p:txBody>
      </p:sp>
      <p:sp>
        <p:nvSpPr>
          <p:cNvPr id="9" name="Rectangle: Rounded Corners 8">
            <a:extLst>
              <a:ext uri="{FF2B5EF4-FFF2-40B4-BE49-F238E27FC236}">
                <a16:creationId xmlns:a16="http://schemas.microsoft.com/office/drawing/2014/main" id="{6ECAC92D-079E-4FA8-AC31-EF4E89E668B7}"/>
              </a:ext>
            </a:extLst>
          </p:cNvPr>
          <p:cNvSpPr/>
          <p:nvPr/>
        </p:nvSpPr>
        <p:spPr>
          <a:xfrm>
            <a:off x="415877" y="4052913"/>
            <a:ext cx="364617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lt-LT" sz="1600">
                <a:solidFill>
                  <a:srgbClr val="FEFFFE"/>
                </a:solidFill>
                <a:latin typeface="Arial" panose="020B0604020202020204"/>
              </a:rPr>
              <a:t>Pasaulio sveikatos organizacijos, kitų </a:t>
            </a: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organizacijų rekomendacijos</a:t>
            </a:r>
            <a:endParaRPr kumimoji="0" lang="pt-BR" sz="1600" b="0" i="0" u="none" strike="noStrike" kern="1200" cap="none" spc="0" normalizeH="0" baseline="0" noProof="0">
              <a:ln>
                <a:noFill/>
              </a:ln>
              <a:solidFill>
                <a:srgbClr val="FEFFFE"/>
              </a:solidFill>
              <a:effectLst/>
              <a:uLnTx/>
              <a:uFillTx/>
              <a:latin typeface="Arial" panose="020B0604020202020204"/>
              <a:ea typeface="+mn-ea"/>
              <a:cs typeface="+mn-cs"/>
            </a:endParaRPr>
          </a:p>
        </p:txBody>
      </p:sp>
      <p:sp>
        <p:nvSpPr>
          <p:cNvPr id="29" name="Rectangle: Rounded Corners 28">
            <a:extLst>
              <a:ext uri="{FF2B5EF4-FFF2-40B4-BE49-F238E27FC236}">
                <a16:creationId xmlns:a16="http://schemas.microsoft.com/office/drawing/2014/main" id="{DACA09A5-949C-46A4-9F55-4B1F61F0E1FD}"/>
              </a:ext>
            </a:extLst>
          </p:cNvPr>
          <p:cNvSpPr/>
          <p:nvPr/>
        </p:nvSpPr>
        <p:spPr>
          <a:xfrm>
            <a:off x="415877" y="4921593"/>
            <a:ext cx="364617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a:ln>
                  <a:noFill/>
                </a:ln>
                <a:solidFill>
                  <a:srgbClr val="FEFFFE"/>
                </a:solidFill>
                <a:effectLst/>
                <a:uLnTx/>
                <a:uFillTx/>
                <a:latin typeface="Arial" panose="020B0604020202020204"/>
                <a:ea typeface="+mn-ea"/>
                <a:cs typeface="+mn-cs"/>
              </a:rPr>
              <a:t>Viešosios konsultacijos</a:t>
            </a: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darbo grupės</a:t>
            </a:r>
            <a:endParaRPr kumimoji="0" lang="pt-BR" sz="1600" b="0" i="0" u="none" strike="noStrike" kern="1200" cap="none" spc="0" normalizeH="0" baseline="0" noProof="0">
              <a:ln>
                <a:noFill/>
              </a:ln>
              <a:solidFill>
                <a:srgbClr val="FEFFFE"/>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DDF13FF4-DB34-B104-85F0-6E1745445B2E}"/>
              </a:ext>
            </a:extLst>
          </p:cNvPr>
          <p:cNvPicPr>
            <a:picLocks noChangeAspect="1"/>
          </p:cNvPicPr>
          <p:nvPr/>
        </p:nvPicPr>
        <p:blipFill>
          <a:blip r:embed="rId3"/>
          <a:stretch>
            <a:fillRect/>
          </a:stretch>
        </p:blipFill>
        <p:spPr>
          <a:xfrm>
            <a:off x="9438834" y="1296064"/>
            <a:ext cx="2605163" cy="3675221"/>
          </a:xfrm>
          <a:prstGeom prst="rect">
            <a:avLst/>
          </a:prstGeom>
          <a:ln>
            <a:solidFill>
              <a:schemeClr val="tx1"/>
            </a:solidFill>
          </a:ln>
        </p:spPr>
      </p:pic>
      <p:pic>
        <p:nvPicPr>
          <p:cNvPr id="3" name="Picture 2">
            <a:extLst>
              <a:ext uri="{FF2B5EF4-FFF2-40B4-BE49-F238E27FC236}">
                <a16:creationId xmlns:a16="http://schemas.microsoft.com/office/drawing/2014/main" id="{356D2645-65E4-B214-5C87-355BCF17E260}"/>
              </a:ext>
            </a:extLst>
          </p:cNvPr>
          <p:cNvPicPr>
            <a:picLocks noChangeAspect="1"/>
          </p:cNvPicPr>
          <p:nvPr/>
        </p:nvPicPr>
        <p:blipFill>
          <a:blip r:embed="rId4"/>
          <a:stretch>
            <a:fillRect/>
          </a:stretch>
        </p:blipFill>
        <p:spPr>
          <a:xfrm>
            <a:off x="6907885" y="2059359"/>
            <a:ext cx="2737047" cy="3899180"/>
          </a:xfrm>
          <a:prstGeom prst="rect">
            <a:avLst/>
          </a:prstGeom>
        </p:spPr>
      </p:pic>
      <p:pic>
        <p:nvPicPr>
          <p:cNvPr id="13" name="Picture 12">
            <a:extLst>
              <a:ext uri="{FF2B5EF4-FFF2-40B4-BE49-F238E27FC236}">
                <a16:creationId xmlns:a16="http://schemas.microsoft.com/office/drawing/2014/main" id="{6CEA547C-64FC-3F44-6D48-700AAAC6108A}"/>
              </a:ext>
            </a:extLst>
          </p:cNvPr>
          <p:cNvPicPr>
            <a:picLocks noChangeAspect="1"/>
          </p:cNvPicPr>
          <p:nvPr/>
        </p:nvPicPr>
        <p:blipFill>
          <a:blip r:embed="rId5"/>
          <a:stretch>
            <a:fillRect/>
          </a:stretch>
        </p:blipFill>
        <p:spPr>
          <a:xfrm>
            <a:off x="4508820" y="2822654"/>
            <a:ext cx="2770736" cy="3899180"/>
          </a:xfrm>
          <a:prstGeom prst="rect">
            <a:avLst/>
          </a:prstGeom>
        </p:spPr>
      </p:pic>
      <p:sp>
        <p:nvSpPr>
          <p:cNvPr id="14" name="Rectangle: Rounded Corners 13">
            <a:extLst>
              <a:ext uri="{FF2B5EF4-FFF2-40B4-BE49-F238E27FC236}">
                <a16:creationId xmlns:a16="http://schemas.microsoft.com/office/drawing/2014/main" id="{665AE48D-3435-1503-8D7B-D9343AE72466}"/>
              </a:ext>
            </a:extLst>
          </p:cNvPr>
          <p:cNvSpPr/>
          <p:nvPr/>
        </p:nvSpPr>
        <p:spPr>
          <a:xfrm>
            <a:off x="415877" y="5819112"/>
            <a:ext cx="3646170" cy="800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a:solidFill>
                  <a:srgbClr val="FEFFFE"/>
                </a:solidFill>
                <a:latin typeface="Arial" panose="020B0604020202020204"/>
              </a:rPr>
              <a:t>Gerosios praktikos perėmimo vizitai</a:t>
            </a:r>
            <a:endParaRPr kumimoji="0" lang="pt-BR" sz="1600" b="0" i="0" u="none" strike="noStrike" kern="1200" cap="none" spc="0" normalizeH="0" baseline="0" noProof="0">
              <a:ln>
                <a:noFill/>
              </a:ln>
              <a:solidFill>
                <a:srgbClr val="FEFFF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41770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tačiakampis 30">
            <a:extLst>
              <a:ext uri="{FF2B5EF4-FFF2-40B4-BE49-F238E27FC236}">
                <a16:creationId xmlns:a16="http://schemas.microsoft.com/office/drawing/2014/main" id="{8E3BC2AA-36B8-4E2B-88D6-A2AFB44BD617}"/>
              </a:ext>
            </a:extLst>
          </p:cNvPr>
          <p:cNvSpPr/>
          <p:nvPr/>
        </p:nvSpPr>
        <p:spPr>
          <a:xfrm>
            <a:off x="671332" y="2897172"/>
            <a:ext cx="158623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scene3d>
              <a:camera prst="orthographicFront">
                <a:rot lat="0" lon="600000" rev="5400000"/>
              </a:camera>
              <a:lightRig rig="threePt" dir="t"/>
            </a:scene3d>
          </a:bodyPr>
          <a:lstStyle/>
          <a:p>
            <a:pPr algn="ctr"/>
            <a:r>
              <a:rPr lang="lt-LT" dirty="0">
                <a:solidFill>
                  <a:schemeClr val="tx1"/>
                </a:solidFill>
              </a:rPr>
              <a:t>Būklės sunkumas</a:t>
            </a:r>
          </a:p>
        </p:txBody>
      </p:sp>
      <p:grpSp>
        <p:nvGrpSpPr>
          <p:cNvPr id="8" name="Group 7">
            <a:extLst>
              <a:ext uri="{FF2B5EF4-FFF2-40B4-BE49-F238E27FC236}">
                <a16:creationId xmlns:a16="http://schemas.microsoft.com/office/drawing/2014/main" id="{AFE9E222-715E-4229-8A7C-038EF3833B7C}"/>
              </a:ext>
            </a:extLst>
          </p:cNvPr>
          <p:cNvGrpSpPr/>
          <p:nvPr/>
        </p:nvGrpSpPr>
        <p:grpSpPr>
          <a:xfrm>
            <a:off x="1764855" y="1021401"/>
            <a:ext cx="8095565" cy="5663149"/>
            <a:chOff x="1801504" y="316822"/>
            <a:chExt cx="8095565" cy="5858118"/>
          </a:xfrm>
          <a:solidFill>
            <a:srgbClr val="3A68BC"/>
          </a:solidFill>
        </p:grpSpPr>
        <p:sp>
          <p:nvSpPr>
            <p:cNvPr id="2" name="Lygiašonis trikampis 1">
              <a:extLst>
                <a:ext uri="{FF2B5EF4-FFF2-40B4-BE49-F238E27FC236}">
                  <a16:creationId xmlns:a16="http://schemas.microsoft.com/office/drawing/2014/main" id="{C58659F6-E223-4D99-BE44-FBA494BA1C18}"/>
                </a:ext>
              </a:extLst>
            </p:cNvPr>
            <p:cNvSpPr/>
            <p:nvPr/>
          </p:nvSpPr>
          <p:spPr>
            <a:xfrm>
              <a:off x="2445391" y="316822"/>
              <a:ext cx="7451678" cy="5718412"/>
            </a:xfrm>
            <a:prstGeom prst="triangle">
              <a:avLst/>
            </a:prstGeom>
            <a:grp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lt-LT"/>
            </a:p>
          </p:txBody>
        </p:sp>
        <p:cxnSp>
          <p:nvCxnSpPr>
            <p:cNvPr id="7" name="Tiesioji jungtis 6">
              <a:extLst>
                <a:ext uri="{FF2B5EF4-FFF2-40B4-BE49-F238E27FC236}">
                  <a16:creationId xmlns:a16="http://schemas.microsoft.com/office/drawing/2014/main" id="{1497763D-4209-4AC8-B525-8BBA8C47D09A}"/>
                </a:ext>
              </a:extLst>
            </p:cNvPr>
            <p:cNvCxnSpPr>
              <a:cxnSpLocks/>
            </p:cNvCxnSpPr>
            <p:nvPr/>
          </p:nvCxnSpPr>
          <p:spPr>
            <a:xfrm>
              <a:off x="3091216" y="5285451"/>
              <a:ext cx="6216754" cy="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Stačiakampis 9">
              <a:extLst>
                <a:ext uri="{FF2B5EF4-FFF2-40B4-BE49-F238E27FC236}">
                  <a16:creationId xmlns:a16="http://schemas.microsoft.com/office/drawing/2014/main" id="{5055B29B-3E7C-4F07-B8C4-6657BD5880C7}"/>
                </a:ext>
              </a:extLst>
            </p:cNvPr>
            <p:cNvSpPr/>
            <p:nvPr/>
          </p:nvSpPr>
          <p:spPr>
            <a:xfrm>
              <a:off x="3152633" y="5372973"/>
              <a:ext cx="5786651" cy="648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Visuomenės sveikatos biurai</a:t>
              </a:r>
            </a:p>
            <a:p>
              <a:pPr algn="ctr"/>
              <a:r>
                <a:rPr lang="lt-LT" dirty="0"/>
                <a:t>Bendruomeninės paslaugos ir savitarpio pagalba</a:t>
              </a:r>
            </a:p>
          </p:txBody>
        </p:sp>
        <p:cxnSp>
          <p:nvCxnSpPr>
            <p:cNvPr id="12" name="Tiesioji jungtis 11">
              <a:extLst>
                <a:ext uri="{FF2B5EF4-FFF2-40B4-BE49-F238E27FC236}">
                  <a16:creationId xmlns:a16="http://schemas.microsoft.com/office/drawing/2014/main" id="{F47471A6-E13A-4A25-A6EA-4B2A909249C4}"/>
                </a:ext>
              </a:extLst>
            </p:cNvPr>
            <p:cNvCxnSpPr>
              <a:cxnSpLocks/>
            </p:cNvCxnSpPr>
            <p:nvPr/>
          </p:nvCxnSpPr>
          <p:spPr>
            <a:xfrm>
              <a:off x="3520628" y="4585648"/>
              <a:ext cx="5301205" cy="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Stačiakampis 13">
              <a:extLst>
                <a:ext uri="{FF2B5EF4-FFF2-40B4-BE49-F238E27FC236}">
                  <a16:creationId xmlns:a16="http://schemas.microsoft.com/office/drawing/2014/main" id="{75255281-7F02-4BAD-B456-5FBE1D0FB420}"/>
                </a:ext>
              </a:extLst>
            </p:cNvPr>
            <p:cNvSpPr/>
            <p:nvPr/>
          </p:nvSpPr>
          <p:spPr>
            <a:xfrm>
              <a:off x="3411940" y="4741214"/>
              <a:ext cx="5527344" cy="3193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a:t>Šeimos gydytojų komanda</a:t>
              </a:r>
            </a:p>
          </p:txBody>
        </p:sp>
        <p:cxnSp>
          <p:nvCxnSpPr>
            <p:cNvPr id="16" name="Tiesioji jungtis 15">
              <a:extLst>
                <a:ext uri="{FF2B5EF4-FFF2-40B4-BE49-F238E27FC236}">
                  <a16:creationId xmlns:a16="http://schemas.microsoft.com/office/drawing/2014/main" id="{9D29B4EC-CFF3-4296-853B-368F28B1EE87}"/>
                </a:ext>
              </a:extLst>
            </p:cNvPr>
            <p:cNvCxnSpPr>
              <a:cxnSpLocks/>
            </p:cNvCxnSpPr>
            <p:nvPr/>
          </p:nvCxnSpPr>
          <p:spPr>
            <a:xfrm>
              <a:off x="3891018" y="3921289"/>
              <a:ext cx="4572000" cy="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Stačiakampis 16">
              <a:extLst>
                <a:ext uri="{FF2B5EF4-FFF2-40B4-BE49-F238E27FC236}">
                  <a16:creationId xmlns:a16="http://schemas.microsoft.com/office/drawing/2014/main" id="{AF4F8690-2554-4B9E-9079-BA15FAF080E3}"/>
                </a:ext>
              </a:extLst>
            </p:cNvPr>
            <p:cNvSpPr/>
            <p:nvPr/>
          </p:nvSpPr>
          <p:spPr>
            <a:xfrm>
              <a:off x="3763525" y="4153708"/>
              <a:ext cx="4699494" cy="283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chemeClr val="bg1"/>
                  </a:solidFill>
                </a:rPr>
                <a:t>Psichikos sveikatos centrai</a:t>
              </a:r>
            </a:p>
          </p:txBody>
        </p:sp>
        <p:cxnSp>
          <p:nvCxnSpPr>
            <p:cNvPr id="19" name="Tiesioji jungtis 18">
              <a:extLst>
                <a:ext uri="{FF2B5EF4-FFF2-40B4-BE49-F238E27FC236}">
                  <a16:creationId xmlns:a16="http://schemas.microsoft.com/office/drawing/2014/main" id="{9AB3BD7B-3212-4F77-A11F-97A83CEEFDC4}"/>
                </a:ext>
              </a:extLst>
            </p:cNvPr>
            <p:cNvCxnSpPr>
              <a:cxnSpLocks/>
            </p:cNvCxnSpPr>
            <p:nvPr/>
          </p:nvCxnSpPr>
          <p:spPr>
            <a:xfrm>
              <a:off x="4516051" y="2941157"/>
              <a:ext cx="3275635" cy="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Stačiakampis 19">
              <a:extLst>
                <a:ext uri="{FF2B5EF4-FFF2-40B4-BE49-F238E27FC236}">
                  <a16:creationId xmlns:a16="http://schemas.microsoft.com/office/drawing/2014/main" id="{659BC535-B715-4981-B3AF-680CE7C9AF19}"/>
                </a:ext>
              </a:extLst>
            </p:cNvPr>
            <p:cNvSpPr/>
            <p:nvPr/>
          </p:nvSpPr>
          <p:spPr>
            <a:xfrm>
              <a:off x="4396163" y="3277282"/>
              <a:ext cx="3599829" cy="457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Dienos stacionarai, psichoterapija, II lygio gydytojų konsultacijos</a:t>
              </a:r>
            </a:p>
          </p:txBody>
        </p:sp>
        <p:cxnSp>
          <p:nvCxnSpPr>
            <p:cNvPr id="27" name="Tiesioji jungtis 26">
              <a:extLst>
                <a:ext uri="{FF2B5EF4-FFF2-40B4-BE49-F238E27FC236}">
                  <a16:creationId xmlns:a16="http://schemas.microsoft.com/office/drawing/2014/main" id="{E0C69A46-A398-4F7A-9855-4DB29B3BEEEB}"/>
                </a:ext>
              </a:extLst>
            </p:cNvPr>
            <p:cNvCxnSpPr>
              <a:cxnSpLocks/>
            </p:cNvCxnSpPr>
            <p:nvPr/>
          </p:nvCxnSpPr>
          <p:spPr>
            <a:xfrm>
              <a:off x="5163051" y="2048344"/>
              <a:ext cx="2066057" cy="0"/>
            </a:xfrm>
            <a:prstGeom prst="line">
              <a:avLst/>
            </a:prstGeom>
            <a:grpFill/>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Stačiakampis 27">
              <a:extLst>
                <a:ext uri="{FF2B5EF4-FFF2-40B4-BE49-F238E27FC236}">
                  <a16:creationId xmlns:a16="http://schemas.microsoft.com/office/drawing/2014/main" id="{B8024988-5C2F-4722-AE5E-6D5AD04812F5}"/>
                </a:ext>
              </a:extLst>
            </p:cNvPr>
            <p:cNvSpPr/>
            <p:nvPr/>
          </p:nvSpPr>
          <p:spPr>
            <a:xfrm>
              <a:off x="5163051" y="2224526"/>
              <a:ext cx="2066057" cy="49471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Aktyvus gydymas stacionare </a:t>
              </a:r>
            </a:p>
          </p:txBody>
        </p:sp>
        <p:sp>
          <p:nvSpPr>
            <p:cNvPr id="29" name="Stačiakampis 28">
              <a:extLst>
                <a:ext uri="{FF2B5EF4-FFF2-40B4-BE49-F238E27FC236}">
                  <a16:creationId xmlns:a16="http://schemas.microsoft.com/office/drawing/2014/main" id="{E5B36241-A395-4FC7-B651-D20188889109}"/>
                </a:ext>
              </a:extLst>
            </p:cNvPr>
            <p:cNvSpPr/>
            <p:nvPr/>
          </p:nvSpPr>
          <p:spPr>
            <a:xfrm>
              <a:off x="5629412" y="1139280"/>
              <a:ext cx="1133333" cy="756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t>PSR, ilgalaikė priežiūra</a:t>
              </a:r>
            </a:p>
          </p:txBody>
        </p:sp>
        <p:sp>
          <p:nvSpPr>
            <p:cNvPr id="30" name="Rodyklė: į viršų 29">
              <a:extLst>
                <a:ext uri="{FF2B5EF4-FFF2-40B4-BE49-F238E27FC236}">
                  <a16:creationId xmlns:a16="http://schemas.microsoft.com/office/drawing/2014/main" id="{FABF3648-1DB0-4EC8-9C18-C89820652889}"/>
                </a:ext>
              </a:extLst>
            </p:cNvPr>
            <p:cNvSpPr/>
            <p:nvPr/>
          </p:nvSpPr>
          <p:spPr>
            <a:xfrm>
              <a:off x="1801504" y="456528"/>
              <a:ext cx="436659" cy="5718412"/>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26" name="Pavadinimas 3">
            <a:extLst>
              <a:ext uri="{FF2B5EF4-FFF2-40B4-BE49-F238E27FC236}">
                <a16:creationId xmlns:a16="http://schemas.microsoft.com/office/drawing/2014/main" id="{768DFA06-95C8-4418-8F7A-74F9868A86A3}"/>
              </a:ext>
            </a:extLst>
          </p:cNvPr>
          <p:cNvSpPr>
            <a:spLocks noGrp="1"/>
          </p:cNvSpPr>
          <p:nvPr>
            <p:ph type="title"/>
          </p:nvPr>
        </p:nvSpPr>
        <p:spPr>
          <a:xfrm>
            <a:off x="455634" y="130148"/>
            <a:ext cx="11628120" cy="797697"/>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200" dirty="0">
                <a:solidFill>
                  <a:schemeClr val="bg1"/>
                </a:solidFill>
              </a:rPr>
              <a:t>Siekiama paslaugų struktūra pagal PSO</a:t>
            </a:r>
          </a:p>
        </p:txBody>
      </p:sp>
      <p:sp>
        <p:nvSpPr>
          <p:cNvPr id="32" name="TextBox 31">
            <a:extLst>
              <a:ext uri="{FF2B5EF4-FFF2-40B4-BE49-F238E27FC236}">
                <a16:creationId xmlns:a16="http://schemas.microsoft.com/office/drawing/2014/main" id="{299BD285-6403-4307-AA2B-24A9BA1BD529}"/>
              </a:ext>
            </a:extLst>
          </p:cNvPr>
          <p:cNvSpPr txBox="1"/>
          <p:nvPr/>
        </p:nvSpPr>
        <p:spPr>
          <a:xfrm>
            <a:off x="9416497" y="5232323"/>
            <a:ext cx="2540277" cy="599860"/>
          </a:xfrm>
          <a:prstGeom prst="rect">
            <a:avLst/>
          </a:prstGeom>
          <a:noFill/>
        </p:spPr>
        <p:txBody>
          <a:bodyPr wrap="square">
            <a:spAutoFit/>
          </a:bodyPr>
          <a:lstStyle/>
          <a:p>
            <a:r>
              <a:rPr lang="lt-LT" sz="1100" dirty="0"/>
              <a:t>https://www.who.int/mental_health/policy/services/2_Optimal%20Mix%20of%20Services_Infosheet.pdf</a:t>
            </a:r>
          </a:p>
        </p:txBody>
      </p:sp>
    </p:spTree>
    <p:extLst>
      <p:ext uri="{BB962C8B-B14F-4D97-AF65-F5344CB8AC3E}">
        <p14:creationId xmlns:p14="http://schemas.microsoft.com/office/powerpoint/2010/main" val="15360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9"/>
            <a:ext cx="11628120" cy="842044"/>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200">
                <a:solidFill>
                  <a:schemeClr val="bg1"/>
                </a:solidFill>
              </a:rPr>
              <a:t>Tikslai ir principai</a:t>
            </a:r>
          </a:p>
        </p:txBody>
      </p:sp>
      <p:sp>
        <p:nvSpPr>
          <p:cNvPr id="7" name="TextBox 6">
            <a:extLst>
              <a:ext uri="{FF2B5EF4-FFF2-40B4-BE49-F238E27FC236}">
                <a16:creationId xmlns:a16="http://schemas.microsoft.com/office/drawing/2014/main" id="{B774FC2B-69B5-E407-15E9-47738750CDF0}"/>
              </a:ext>
            </a:extLst>
          </p:cNvPr>
          <p:cNvSpPr txBox="1"/>
          <p:nvPr/>
        </p:nvSpPr>
        <p:spPr>
          <a:xfrm>
            <a:off x="828472" y="1533512"/>
            <a:ext cx="10255840" cy="3139321"/>
          </a:xfrm>
          <a:prstGeom prst="rect">
            <a:avLst/>
          </a:prstGeom>
          <a:noFill/>
        </p:spPr>
        <p:txBody>
          <a:bodyPr wrap="square">
            <a:spAutoFit/>
          </a:bodyPr>
          <a:lstStyle/>
          <a:p>
            <a:pPr marL="514350" lvl="0" indent="-514350">
              <a:spcAft>
                <a:spcPts val="1200"/>
              </a:spcAft>
              <a:buFont typeface="+mj-lt"/>
              <a:buAutoNum type="arabicPeriod"/>
            </a:pPr>
            <a:r>
              <a:rPr lang="lt-LT" sz="2400">
                <a:latin typeface="+mj-lt"/>
                <a:ea typeface="Calibri" panose="020F0502020204030204" pitchFamily="34" charset="0"/>
              </a:rPr>
              <a:t>Stiprinti </a:t>
            </a:r>
            <a:r>
              <a:rPr lang="lt-LT" sz="2400" b="1">
                <a:latin typeface="+mj-lt"/>
                <a:ea typeface="Calibri" panose="020F0502020204030204" pitchFamily="34" charset="0"/>
              </a:rPr>
              <a:t>orientaciją į pacientą</a:t>
            </a:r>
            <a:r>
              <a:rPr lang="lt-LT" sz="2400">
                <a:latin typeface="+mj-lt"/>
                <a:ea typeface="Calibri" panose="020F0502020204030204" pitchFamily="34" charset="0"/>
              </a:rPr>
              <a:t>, diegti </a:t>
            </a:r>
            <a:r>
              <a:rPr lang="lt-LT" sz="2400" b="1">
                <a:latin typeface="+mj-lt"/>
                <a:ea typeface="Calibri" panose="020F0502020204030204" pitchFamily="34" charset="0"/>
              </a:rPr>
              <a:t>atsistatymo paradigmą </a:t>
            </a:r>
            <a:r>
              <a:rPr lang="lt-LT" sz="2400">
                <a:latin typeface="+mj-lt"/>
                <a:ea typeface="Calibri" panose="020F0502020204030204" pitchFamily="34" charset="0"/>
              </a:rPr>
              <a:t>ir </a:t>
            </a:r>
            <a:r>
              <a:rPr lang="lt-LT" sz="2400" b="1">
                <a:latin typeface="+mj-lt"/>
                <a:ea typeface="Calibri" panose="020F0502020204030204" pitchFamily="34" charset="0"/>
              </a:rPr>
              <a:t>žmogaus teisių </a:t>
            </a:r>
            <a:r>
              <a:rPr lang="lt-LT" sz="2400">
                <a:latin typeface="+mj-lt"/>
                <a:ea typeface="Calibri" panose="020F0502020204030204" pitchFamily="34" charset="0"/>
              </a:rPr>
              <a:t>principais grįstas paslaugas</a:t>
            </a:r>
          </a:p>
          <a:p>
            <a:pPr marL="514350" indent="-514350">
              <a:spcAft>
                <a:spcPts val="1200"/>
              </a:spcAft>
              <a:buFont typeface="+mj-lt"/>
              <a:buAutoNum type="arabicPeriod"/>
            </a:pPr>
            <a:r>
              <a:rPr lang="lt-LT" sz="2400">
                <a:effectLst/>
                <a:latin typeface="+mj-lt"/>
                <a:ea typeface="Calibri" panose="020F0502020204030204" pitchFamily="34" charset="0"/>
              </a:rPr>
              <a:t>Transformuoti paslaugas, </a:t>
            </a:r>
            <a:r>
              <a:rPr lang="lt-LT" sz="2400" b="1">
                <a:effectLst/>
                <a:latin typeface="+mj-lt"/>
                <a:ea typeface="Calibri" panose="020F0502020204030204" pitchFamily="34" charset="0"/>
              </a:rPr>
              <a:t>mažinant stacionarines </a:t>
            </a:r>
            <a:r>
              <a:rPr lang="lt-LT" sz="2400">
                <a:effectLst/>
                <a:latin typeface="+mj-lt"/>
                <a:ea typeface="Calibri" panose="020F0502020204030204" pitchFamily="34" charset="0"/>
              </a:rPr>
              <a:t>ir plėtojant </a:t>
            </a:r>
            <a:r>
              <a:rPr lang="lt-LT" sz="2400" b="1">
                <a:effectLst/>
                <a:latin typeface="+mj-lt"/>
                <a:ea typeface="Calibri" panose="020F0502020204030204" pitchFamily="34" charset="0"/>
              </a:rPr>
              <a:t>bendruomenines ir ambulatorines </a:t>
            </a:r>
            <a:r>
              <a:rPr lang="lt-LT" sz="2400">
                <a:effectLst/>
                <a:latin typeface="+mj-lt"/>
                <a:ea typeface="Calibri" panose="020F0502020204030204" pitchFamily="34" charset="0"/>
              </a:rPr>
              <a:t>paslaugas</a:t>
            </a:r>
          </a:p>
          <a:p>
            <a:pPr marL="514350" indent="-514350">
              <a:spcAft>
                <a:spcPts val="1200"/>
              </a:spcAft>
              <a:buFont typeface="+mj-lt"/>
              <a:buAutoNum type="arabicPeriod"/>
            </a:pPr>
            <a:r>
              <a:rPr lang="lt-LT" sz="2400">
                <a:latin typeface="+mj-lt"/>
                <a:ea typeface="Calibri" panose="020F0502020204030204" pitchFamily="34" charset="0"/>
              </a:rPr>
              <a:t>Tobulinti </a:t>
            </a:r>
            <a:r>
              <a:rPr lang="lt-LT" sz="2400" b="1">
                <a:latin typeface="+mj-lt"/>
                <a:ea typeface="Calibri" panose="020F0502020204030204" pitchFamily="34" charset="0"/>
              </a:rPr>
              <a:t>kokybę</a:t>
            </a:r>
            <a:r>
              <a:rPr lang="lt-LT" sz="2400">
                <a:latin typeface="+mj-lt"/>
                <a:ea typeface="Calibri" panose="020F0502020204030204" pitchFamily="34" charset="0"/>
              </a:rPr>
              <a:t>, plėtojant </a:t>
            </a:r>
            <a:r>
              <a:rPr lang="lt-LT" sz="2400" b="1">
                <a:latin typeface="+mj-lt"/>
                <a:ea typeface="Calibri" panose="020F0502020204030204" pitchFamily="34" charset="0"/>
              </a:rPr>
              <a:t>psichosocialines</a:t>
            </a:r>
            <a:r>
              <a:rPr lang="lt-LT" sz="2400">
                <a:latin typeface="+mj-lt"/>
                <a:ea typeface="Calibri" panose="020F0502020204030204" pitchFamily="34" charset="0"/>
              </a:rPr>
              <a:t>, </a:t>
            </a:r>
            <a:r>
              <a:rPr lang="lt-LT" sz="2400" b="1">
                <a:latin typeface="+mj-lt"/>
                <a:ea typeface="Calibri" panose="020F0502020204030204" pitchFamily="34" charset="0"/>
              </a:rPr>
              <a:t>įrodymais grįstas </a:t>
            </a:r>
            <a:r>
              <a:rPr lang="lt-LT" sz="2400">
                <a:latin typeface="+mj-lt"/>
                <a:ea typeface="Calibri" panose="020F0502020204030204" pitchFamily="34" charset="0"/>
              </a:rPr>
              <a:t>ir </a:t>
            </a:r>
            <a:r>
              <a:rPr lang="lt-LT" sz="2400" b="1">
                <a:latin typeface="+mj-lt"/>
                <a:ea typeface="Calibri" panose="020F0502020204030204" pitchFamily="34" charset="0"/>
              </a:rPr>
              <a:t>integruotas</a:t>
            </a:r>
            <a:r>
              <a:rPr lang="lt-LT" sz="2400">
                <a:latin typeface="+mj-lt"/>
                <a:ea typeface="Calibri" panose="020F0502020204030204" pitchFamily="34" charset="0"/>
              </a:rPr>
              <a:t> paslaugas</a:t>
            </a:r>
            <a:endParaRPr lang="lt-LT" sz="2400"/>
          </a:p>
          <a:p>
            <a:pPr marL="514350" indent="-514350">
              <a:spcAft>
                <a:spcPts val="1200"/>
              </a:spcAft>
              <a:buFont typeface="+mj-lt"/>
              <a:buAutoNum type="arabicPeriod"/>
            </a:pPr>
            <a:r>
              <a:rPr lang="lt-LT" sz="2400">
                <a:effectLst/>
                <a:latin typeface="+mj-lt"/>
                <a:ea typeface="Calibri" panose="020F0502020204030204" pitchFamily="34" charset="0"/>
              </a:rPr>
              <a:t>Mažinti regioninius ir kitus </a:t>
            </a:r>
            <a:r>
              <a:rPr lang="lt-LT" sz="2400" b="1">
                <a:effectLst/>
                <a:latin typeface="+mj-lt"/>
                <a:ea typeface="Calibri" panose="020F0502020204030204" pitchFamily="34" charset="0"/>
              </a:rPr>
              <a:t>netolygumus</a:t>
            </a:r>
            <a:endParaRPr lang="lt-LT" sz="2400" b="1"/>
          </a:p>
        </p:txBody>
      </p:sp>
      <p:graphicFrame>
        <p:nvGraphicFramePr>
          <p:cNvPr id="8" name="Diagram 7">
            <a:extLst>
              <a:ext uri="{FF2B5EF4-FFF2-40B4-BE49-F238E27FC236}">
                <a16:creationId xmlns:a16="http://schemas.microsoft.com/office/drawing/2014/main" id="{0FF06E61-0DA8-4C84-7302-CA5A6868A389}"/>
              </a:ext>
            </a:extLst>
          </p:cNvPr>
          <p:cNvGraphicFramePr/>
          <p:nvPr>
            <p:extLst>
              <p:ext uri="{D42A27DB-BD31-4B8C-83A1-F6EECF244321}">
                <p14:modId xmlns:p14="http://schemas.microsoft.com/office/powerpoint/2010/main" val="387552709"/>
              </p:ext>
            </p:extLst>
          </p:nvPr>
        </p:nvGraphicFramePr>
        <p:xfrm>
          <a:off x="487958" y="5603362"/>
          <a:ext cx="10936868" cy="842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D64566A-D8FD-F940-53E4-2C17D4FFA2C6}"/>
              </a:ext>
            </a:extLst>
          </p:cNvPr>
          <p:cNvSpPr txBox="1"/>
          <p:nvPr/>
        </p:nvSpPr>
        <p:spPr>
          <a:xfrm>
            <a:off x="4146178" y="5093655"/>
            <a:ext cx="3458954" cy="461665"/>
          </a:xfrm>
          <a:prstGeom prst="rect">
            <a:avLst/>
          </a:prstGeom>
          <a:noFill/>
        </p:spPr>
        <p:txBody>
          <a:bodyPr wrap="square">
            <a:spAutoFit/>
          </a:bodyPr>
          <a:lstStyle/>
          <a:p>
            <a:pPr lvl="0">
              <a:spcAft>
                <a:spcPts val="1200"/>
              </a:spcAft>
            </a:pPr>
            <a:r>
              <a:rPr lang="lt-LT" sz="2400" i="1"/>
              <a:t>Horizontalūs prioritetai:</a:t>
            </a:r>
          </a:p>
        </p:txBody>
      </p:sp>
    </p:spTree>
    <p:extLst>
      <p:ext uri="{BB962C8B-B14F-4D97-AF65-F5344CB8AC3E}">
        <p14:creationId xmlns:p14="http://schemas.microsoft.com/office/powerpoint/2010/main" val="1612888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9"/>
            <a:ext cx="11628120" cy="842044"/>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200">
                <a:solidFill>
                  <a:schemeClr val="bg1"/>
                </a:solidFill>
              </a:rPr>
              <a:t>Pagrindiniai reformos rodikliai</a:t>
            </a:r>
          </a:p>
        </p:txBody>
      </p:sp>
      <p:sp>
        <p:nvSpPr>
          <p:cNvPr id="24" name="TextBox 23">
            <a:extLst>
              <a:ext uri="{FF2B5EF4-FFF2-40B4-BE49-F238E27FC236}">
                <a16:creationId xmlns:a16="http://schemas.microsoft.com/office/drawing/2014/main" id="{76B9B203-1019-4CF2-ACFE-A459B2130AE9}"/>
              </a:ext>
            </a:extLst>
          </p:cNvPr>
          <p:cNvSpPr txBox="1"/>
          <p:nvPr/>
        </p:nvSpPr>
        <p:spPr>
          <a:xfrm>
            <a:off x="6011121" y="2101902"/>
            <a:ext cx="3925805" cy="1193631"/>
          </a:xfrm>
          <a:prstGeom prst="rect">
            <a:avLst/>
          </a:prstGeom>
          <a:noFill/>
          <a:ln w="6350">
            <a:solidFill>
              <a:schemeClr val="accent5"/>
            </a:solid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4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Savižudybių skaičius </a:t>
            </a:r>
            <a:br>
              <a:rPr kumimoji="0" lang="lt-LT" sz="24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br>
            <a:r>
              <a:rPr kumimoji="0" lang="lt-LT" sz="24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100000 gyventojų -</a:t>
            </a:r>
            <a:r>
              <a:rPr kumimoji="0" lang="lt-LT" sz="2400" b="1"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40%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Nuo 21,6 </a:t>
            </a:r>
            <a:r>
              <a:rPr kumimoji="0" lang="lt-LT" sz="1800" b="0" i="1" u="none" strike="noStrike" kern="1200" cap="none" spc="0" normalizeH="0" baseline="30000" noProof="0">
                <a:ln>
                  <a:noFill/>
                </a:ln>
                <a:solidFill>
                  <a:srgbClr val="1D60A1"/>
                </a:solidFill>
                <a:effectLst/>
                <a:uLnTx/>
                <a:uFillTx/>
                <a:latin typeface="Arial" panose="020B0604020202020204"/>
                <a:ea typeface="Calibri" panose="020F0502020204030204" pitchFamily="34" charset="0"/>
                <a:cs typeface="+mn-cs"/>
              </a:rPr>
              <a:t>(2019 m.) </a:t>
            </a: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iki 13</a:t>
            </a:r>
          </a:p>
        </p:txBody>
      </p:sp>
      <p:sp>
        <p:nvSpPr>
          <p:cNvPr id="28" name="TextBox 27">
            <a:extLst>
              <a:ext uri="{FF2B5EF4-FFF2-40B4-BE49-F238E27FC236}">
                <a16:creationId xmlns:a16="http://schemas.microsoft.com/office/drawing/2014/main" id="{A3403B4B-EAE4-46D0-8915-1387706610D7}"/>
              </a:ext>
            </a:extLst>
          </p:cNvPr>
          <p:cNvSpPr txBox="1"/>
          <p:nvPr/>
        </p:nvSpPr>
        <p:spPr>
          <a:xfrm>
            <a:off x="1943594" y="2103983"/>
            <a:ext cx="3767818" cy="1138773"/>
          </a:xfrm>
          <a:prstGeom prst="rect">
            <a:avLst/>
          </a:prstGeom>
          <a:noFill/>
          <a:ln w="6350">
            <a:solidFill>
              <a:schemeClr val="accent5"/>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a:ln>
                  <a:noFill/>
                </a:ln>
                <a:solidFill>
                  <a:srgbClr val="1D60A1"/>
                </a:solidFill>
                <a:effectLst/>
                <a:uLnTx/>
                <a:uFillTx/>
                <a:latin typeface="Arial" panose="020B0604020202020204"/>
                <a:ea typeface="+mn-ea"/>
                <a:cs typeface="+mn-cs"/>
              </a:rPr>
              <a:t>Psichiatrijos stacionaro lovų skaičius -</a:t>
            </a:r>
            <a:r>
              <a:rPr kumimoji="0" lang="lt-LT" sz="2400" b="1" i="0" u="none" strike="noStrike" kern="1200" cap="none" spc="0" normalizeH="0" baseline="0" noProof="0">
                <a:ln>
                  <a:noFill/>
                </a:ln>
                <a:solidFill>
                  <a:srgbClr val="1D60A1"/>
                </a:solidFill>
                <a:effectLst/>
                <a:uLnTx/>
                <a:uFillTx/>
                <a:latin typeface="Arial" panose="020B0604020202020204"/>
                <a:ea typeface="+mn-ea"/>
                <a:cs typeface="+mn-cs"/>
              </a:rPr>
              <a:t>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Nuo 2413 </a:t>
            </a:r>
            <a:r>
              <a:rPr kumimoji="0" lang="lt-LT" sz="1800" b="0" i="1" u="none" strike="noStrike" kern="1200" cap="none" spc="0" normalizeH="0" baseline="30000" noProof="0">
                <a:ln>
                  <a:noFill/>
                </a:ln>
                <a:solidFill>
                  <a:srgbClr val="1D60A1"/>
                </a:solidFill>
                <a:effectLst/>
                <a:uLnTx/>
                <a:uFillTx/>
                <a:latin typeface="Arial" panose="020B0604020202020204"/>
                <a:ea typeface="Calibri" panose="020F0502020204030204" pitchFamily="34" charset="0"/>
                <a:cs typeface="+mn-cs"/>
              </a:rPr>
              <a:t>(2020 m.) </a:t>
            </a: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iki 1664</a:t>
            </a:r>
          </a:p>
        </p:txBody>
      </p:sp>
      <p:sp>
        <p:nvSpPr>
          <p:cNvPr id="16" name="TextBox 15">
            <a:extLst>
              <a:ext uri="{FF2B5EF4-FFF2-40B4-BE49-F238E27FC236}">
                <a16:creationId xmlns:a16="http://schemas.microsoft.com/office/drawing/2014/main" id="{A78FE8CB-0DE1-4F38-BD00-C7A9447DDCC8}"/>
              </a:ext>
            </a:extLst>
          </p:cNvPr>
          <p:cNvSpPr txBox="1"/>
          <p:nvPr/>
        </p:nvSpPr>
        <p:spPr>
          <a:xfrm>
            <a:off x="415877" y="1392353"/>
            <a:ext cx="5550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a:ln>
                  <a:noFill/>
                </a:ln>
                <a:solidFill>
                  <a:srgbClr val="1D60A1"/>
                </a:solidFill>
                <a:effectLst/>
                <a:uLnTx/>
                <a:uFillTx/>
                <a:latin typeface="Arial" panose="020B0604020202020204"/>
                <a:ea typeface="+mn-ea"/>
                <a:cs typeface="+mn-cs"/>
              </a:rPr>
              <a:t>Iki 2030 metų:</a:t>
            </a:r>
          </a:p>
        </p:txBody>
      </p:sp>
      <p:cxnSp>
        <p:nvCxnSpPr>
          <p:cNvPr id="19" name="Straight Connector 18">
            <a:extLst>
              <a:ext uri="{FF2B5EF4-FFF2-40B4-BE49-F238E27FC236}">
                <a16:creationId xmlns:a16="http://schemas.microsoft.com/office/drawing/2014/main" id="{F0DEA79D-FA12-4B43-8F46-C0FD85E6894C}"/>
              </a:ext>
            </a:extLst>
          </p:cNvPr>
          <p:cNvCxnSpPr>
            <a:cxnSpLocks/>
          </p:cNvCxnSpPr>
          <p:nvPr/>
        </p:nvCxnSpPr>
        <p:spPr>
          <a:xfrm flipV="1">
            <a:off x="415877" y="1760996"/>
            <a:ext cx="11414888" cy="219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4B803DB-1769-4F34-82BB-C88168256E1A}"/>
              </a:ext>
            </a:extLst>
          </p:cNvPr>
          <p:cNvSpPr txBox="1"/>
          <p:nvPr/>
        </p:nvSpPr>
        <p:spPr>
          <a:xfrm>
            <a:off x="1943594" y="3546714"/>
            <a:ext cx="3767818" cy="1184940"/>
          </a:xfrm>
          <a:prstGeom prst="rect">
            <a:avLst/>
          </a:prstGeom>
          <a:noFill/>
          <a:ln w="6350">
            <a:solidFill>
              <a:schemeClr val="accent5"/>
            </a:solid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4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Pakartotinės hospitalizacijos -</a:t>
            </a:r>
            <a:r>
              <a:rPr kumimoji="0" lang="lt-LT" sz="2400" b="1"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33%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Nuo 33 proc. </a:t>
            </a:r>
            <a:r>
              <a:rPr kumimoji="0" lang="lt-LT" sz="1800" b="0" i="1" u="none" strike="noStrike" kern="1200" cap="none" spc="0" normalizeH="0" baseline="30000" noProof="0">
                <a:ln>
                  <a:noFill/>
                </a:ln>
                <a:solidFill>
                  <a:srgbClr val="1D60A1"/>
                </a:solidFill>
                <a:effectLst/>
                <a:uLnTx/>
                <a:uFillTx/>
                <a:latin typeface="Arial" panose="020B0604020202020204"/>
                <a:ea typeface="Calibri" panose="020F0502020204030204" pitchFamily="34" charset="0"/>
                <a:cs typeface="+mn-cs"/>
              </a:rPr>
              <a:t>(2019 m.) </a:t>
            </a: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iki 22 proc.</a:t>
            </a:r>
          </a:p>
        </p:txBody>
      </p:sp>
      <p:sp>
        <p:nvSpPr>
          <p:cNvPr id="5" name="TextBox 4">
            <a:extLst>
              <a:ext uri="{FF2B5EF4-FFF2-40B4-BE49-F238E27FC236}">
                <a16:creationId xmlns:a16="http://schemas.microsoft.com/office/drawing/2014/main" id="{139AC407-1F4E-9496-C096-1FFE90F5FCA0}"/>
              </a:ext>
            </a:extLst>
          </p:cNvPr>
          <p:cNvSpPr txBox="1"/>
          <p:nvPr/>
        </p:nvSpPr>
        <p:spPr>
          <a:xfrm>
            <a:off x="6011121" y="3553373"/>
            <a:ext cx="3925805" cy="1184940"/>
          </a:xfrm>
          <a:prstGeom prst="rect">
            <a:avLst/>
          </a:prstGeom>
          <a:noFill/>
          <a:ln w="6350">
            <a:solidFill>
              <a:schemeClr val="accent5"/>
            </a:solidFill>
          </a:ln>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4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Psichikos sveikatos stigmos sumažėjimas </a:t>
            </a:r>
            <a:r>
              <a:rPr kumimoji="0" lang="lt-LT" sz="2400" b="1"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Nuo 61,7 proc. </a:t>
            </a:r>
            <a:r>
              <a:rPr kumimoji="0" lang="lt-LT" sz="1800" b="0" i="1" u="none" strike="noStrike" kern="1200" cap="none" spc="0" normalizeH="0" baseline="30000" noProof="0">
                <a:ln>
                  <a:noFill/>
                </a:ln>
                <a:solidFill>
                  <a:srgbClr val="1D60A1"/>
                </a:solidFill>
                <a:effectLst/>
                <a:uLnTx/>
                <a:uFillTx/>
                <a:latin typeface="Arial" panose="020B0604020202020204"/>
                <a:ea typeface="Calibri" panose="020F0502020204030204" pitchFamily="34" charset="0"/>
                <a:cs typeface="+mn-cs"/>
              </a:rPr>
              <a:t>(2022 m.) </a:t>
            </a: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iki 56,7 proc.</a:t>
            </a:r>
          </a:p>
        </p:txBody>
      </p:sp>
      <p:sp>
        <p:nvSpPr>
          <p:cNvPr id="13" name="Rectangle: Rounded Corners 12">
            <a:extLst>
              <a:ext uri="{FF2B5EF4-FFF2-40B4-BE49-F238E27FC236}">
                <a16:creationId xmlns:a16="http://schemas.microsoft.com/office/drawing/2014/main" id="{FB261203-480F-269A-F117-94FAD5A04175}"/>
              </a:ext>
            </a:extLst>
          </p:cNvPr>
          <p:cNvSpPr/>
          <p:nvPr/>
        </p:nvSpPr>
        <p:spPr>
          <a:xfrm>
            <a:off x="7474230" y="5233179"/>
            <a:ext cx="3077736" cy="7756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0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Pacientų pasitenkinimas paslaugomis</a:t>
            </a:r>
          </a:p>
        </p:txBody>
      </p:sp>
      <p:sp>
        <p:nvSpPr>
          <p:cNvPr id="20" name="Rectangle: Rounded Corners 19">
            <a:extLst>
              <a:ext uri="{FF2B5EF4-FFF2-40B4-BE49-F238E27FC236}">
                <a16:creationId xmlns:a16="http://schemas.microsoft.com/office/drawing/2014/main" id="{9BB69744-9927-550B-8C84-908D5FDDAD70}"/>
              </a:ext>
            </a:extLst>
          </p:cNvPr>
          <p:cNvSpPr/>
          <p:nvPr/>
        </p:nvSpPr>
        <p:spPr>
          <a:xfrm>
            <a:off x="4034263" y="5233179"/>
            <a:ext cx="3077736" cy="7756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0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Geresnė pacientų </a:t>
            </a:r>
            <a:br>
              <a:rPr kumimoji="0" lang="lt-LT" sz="20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br>
            <a:r>
              <a:rPr kumimoji="0" lang="lt-LT" sz="20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gyvenimo kokybė</a:t>
            </a:r>
          </a:p>
        </p:txBody>
      </p:sp>
      <p:sp>
        <p:nvSpPr>
          <p:cNvPr id="21" name="Rectangle: Rounded Corners 20">
            <a:extLst>
              <a:ext uri="{FF2B5EF4-FFF2-40B4-BE49-F238E27FC236}">
                <a16:creationId xmlns:a16="http://schemas.microsoft.com/office/drawing/2014/main" id="{57ED1030-6F45-A3FA-CE40-997974DAFF02}"/>
              </a:ext>
            </a:extLst>
          </p:cNvPr>
          <p:cNvSpPr/>
          <p:nvPr/>
        </p:nvSpPr>
        <p:spPr>
          <a:xfrm>
            <a:off x="505087" y="5233179"/>
            <a:ext cx="3077736" cy="7756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0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Regioninių netolygumų mažėjimas</a:t>
            </a:r>
          </a:p>
        </p:txBody>
      </p:sp>
    </p:spTree>
    <p:extLst>
      <p:ext uri="{BB962C8B-B14F-4D97-AF65-F5344CB8AC3E}">
        <p14:creationId xmlns:p14="http://schemas.microsoft.com/office/powerpoint/2010/main" val="180603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378223" y="244486"/>
            <a:ext cx="11657258" cy="839844"/>
          </a:xfrm>
          <a:gradFill flip="none" rotWithShape="1">
            <a:gsLst>
              <a:gs pos="0">
                <a:srgbClr val="31B5AE"/>
              </a:gs>
              <a:gs pos="100000">
                <a:srgbClr val="2A64A2"/>
              </a:gs>
            </a:gsLst>
            <a:path path="circle">
              <a:fillToRect r="100000" b="100000"/>
            </a:path>
            <a:tileRect l="-100000" t="-100000"/>
          </a:gradFill>
        </p:spPr>
        <p:txBody>
          <a:bodyPr anchor="ctr" anchorCtr="0">
            <a:noAutofit/>
          </a:bodyPr>
          <a:lstStyle/>
          <a:p>
            <a:pPr algn="ctr"/>
            <a:r>
              <a:rPr lang="lt-LT" sz="2800">
                <a:solidFill>
                  <a:schemeClr val="bg1"/>
                </a:solidFill>
                <a:latin typeface="Arial"/>
                <a:cs typeface="Arial"/>
              </a:rPr>
              <a:t>Paslaugų transformacija</a:t>
            </a:r>
          </a:p>
        </p:txBody>
      </p:sp>
      <p:grpSp>
        <p:nvGrpSpPr>
          <p:cNvPr id="7" name="Group 6">
            <a:extLst>
              <a:ext uri="{FF2B5EF4-FFF2-40B4-BE49-F238E27FC236}">
                <a16:creationId xmlns:a16="http://schemas.microsoft.com/office/drawing/2014/main" id="{603CD958-ACF3-12E1-35DF-F6769DDB6B4A}"/>
              </a:ext>
            </a:extLst>
          </p:cNvPr>
          <p:cNvGrpSpPr/>
          <p:nvPr/>
        </p:nvGrpSpPr>
        <p:grpSpPr>
          <a:xfrm>
            <a:off x="5959092" y="1749616"/>
            <a:ext cx="5422876" cy="4362121"/>
            <a:chOff x="7402616" y="3019443"/>
            <a:chExt cx="4390095" cy="3718246"/>
          </a:xfrm>
        </p:grpSpPr>
        <p:pic>
          <p:nvPicPr>
            <p:cNvPr id="8" name="Picture 7">
              <a:extLst>
                <a:ext uri="{FF2B5EF4-FFF2-40B4-BE49-F238E27FC236}">
                  <a16:creationId xmlns:a16="http://schemas.microsoft.com/office/drawing/2014/main" id="{19263964-6DBC-D059-A4F8-F00B4459B23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7402616" y="3019443"/>
              <a:ext cx="4302453" cy="3718246"/>
            </a:xfrm>
            <a:prstGeom prst="rect">
              <a:avLst/>
            </a:prstGeom>
          </p:spPr>
        </p:pic>
        <p:sp>
          <p:nvSpPr>
            <p:cNvPr id="9" name="TextBox 8">
              <a:extLst>
                <a:ext uri="{FF2B5EF4-FFF2-40B4-BE49-F238E27FC236}">
                  <a16:creationId xmlns:a16="http://schemas.microsoft.com/office/drawing/2014/main" id="{114648A2-DB24-EA25-CB62-6A20801A4550}"/>
                </a:ext>
              </a:extLst>
            </p:cNvPr>
            <p:cNvSpPr txBox="1"/>
            <p:nvPr/>
          </p:nvSpPr>
          <p:spPr>
            <a:xfrm>
              <a:off x="8036581" y="3597190"/>
              <a:ext cx="12612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Stacionarinės paslaugos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32 mln.</a:t>
              </a:r>
            </a:p>
          </p:txBody>
        </p:sp>
        <p:sp>
          <p:nvSpPr>
            <p:cNvPr id="10" name="TextBox 9">
              <a:extLst>
                <a:ext uri="{FF2B5EF4-FFF2-40B4-BE49-F238E27FC236}">
                  <a16:creationId xmlns:a16="http://schemas.microsoft.com/office/drawing/2014/main" id="{21DCE9CF-7988-CC87-1029-7005B002F6D4}"/>
                </a:ext>
              </a:extLst>
            </p:cNvPr>
            <p:cNvSpPr txBox="1"/>
            <p:nvPr/>
          </p:nvSpPr>
          <p:spPr>
            <a:xfrm>
              <a:off x="10037393" y="3543016"/>
              <a:ext cx="12612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PSC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26 mln.</a:t>
              </a:r>
            </a:p>
          </p:txBody>
        </p:sp>
        <p:sp>
          <p:nvSpPr>
            <p:cNvPr id="11" name="TextBox 10">
              <a:extLst>
                <a:ext uri="{FF2B5EF4-FFF2-40B4-BE49-F238E27FC236}">
                  <a16:creationId xmlns:a16="http://schemas.microsoft.com/office/drawing/2014/main" id="{C744783A-DB36-13C5-AF5D-D00B985F7E5D}"/>
                </a:ext>
              </a:extLst>
            </p:cNvPr>
            <p:cNvSpPr txBox="1"/>
            <p:nvPr/>
          </p:nvSpPr>
          <p:spPr>
            <a:xfrm>
              <a:off x="7577900" y="5834715"/>
              <a:ext cx="182029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Dienos stacionarai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16 mln.</a:t>
              </a:r>
            </a:p>
          </p:txBody>
        </p:sp>
        <p:sp>
          <p:nvSpPr>
            <p:cNvPr id="12" name="TextBox 11">
              <a:extLst>
                <a:ext uri="{FF2B5EF4-FFF2-40B4-BE49-F238E27FC236}">
                  <a16:creationId xmlns:a16="http://schemas.microsoft.com/office/drawing/2014/main" id="{4755BABD-14A2-167F-F8BD-5E0C9C059F5C}"/>
                </a:ext>
              </a:extLst>
            </p:cNvPr>
            <p:cNvSpPr txBox="1"/>
            <p:nvPr/>
          </p:nvSpPr>
          <p:spPr>
            <a:xfrm>
              <a:off x="9636828" y="5449995"/>
              <a:ext cx="166178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Prevencija ir stiprinimas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6 mln.</a:t>
              </a:r>
            </a:p>
          </p:txBody>
        </p:sp>
        <p:sp>
          <p:nvSpPr>
            <p:cNvPr id="13" name="TextBox 12">
              <a:extLst>
                <a:ext uri="{FF2B5EF4-FFF2-40B4-BE49-F238E27FC236}">
                  <a16:creationId xmlns:a16="http://schemas.microsoft.com/office/drawing/2014/main" id="{80A928B3-76F7-950F-869E-2F26BDE31FB4}"/>
                </a:ext>
              </a:extLst>
            </p:cNvPr>
            <p:cNvSpPr txBox="1"/>
            <p:nvPr/>
          </p:nvSpPr>
          <p:spPr>
            <a:xfrm>
              <a:off x="9573484" y="6169444"/>
              <a:ext cx="1772995" cy="445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ABP komandos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6 mln.</a:t>
              </a:r>
            </a:p>
          </p:txBody>
        </p:sp>
        <p:sp>
          <p:nvSpPr>
            <p:cNvPr id="14" name="TextBox 13">
              <a:extLst>
                <a:ext uri="{FF2B5EF4-FFF2-40B4-BE49-F238E27FC236}">
                  <a16:creationId xmlns:a16="http://schemas.microsoft.com/office/drawing/2014/main" id="{0417D7F9-44CC-F801-3EBC-37456BEDF509}"/>
                </a:ext>
              </a:extLst>
            </p:cNvPr>
            <p:cNvSpPr txBox="1"/>
            <p:nvPr/>
          </p:nvSpPr>
          <p:spPr>
            <a:xfrm rot="16200000">
              <a:off x="10777964" y="5693202"/>
              <a:ext cx="15062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Psichoterapija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2 mln.</a:t>
              </a:r>
            </a:p>
          </p:txBody>
        </p:sp>
      </p:grpSp>
      <p:grpSp>
        <p:nvGrpSpPr>
          <p:cNvPr id="15" name="Group 14">
            <a:extLst>
              <a:ext uri="{FF2B5EF4-FFF2-40B4-BE49-F238E27FC236}">
                <a16:creationId xmlns:a16="http://schemas.microsoft.com/office/drawing/2014/main" id="{DE56E5FD-FC43-34C6-7B02-96B3A589A501}"/>
              </a:ext>
            </a:extLst>
          </p:cNvPr>
          <p:cNvGrpSpPr/>
          <p:nvPr/>
        </p:nvGrpSpPr>
        <p:grpSpPr>
          <a:xfrm>
            <a:off x="482849" y="1749616"/>
            <a:ext cx="5316142" cy="4720146"/>
            <a:chOff x="3098927" y="3004656"/>
            <a:chExt cx="4303688" cy="4023424"/>
          </a:xfrm>
        </p:grpSpPr>
        <p:pic>
          <p:nvPicPr>
            <p:cNvPr id="16" name="Picture 15">
              <a:extLst>
                <a:ext uri="{FF2B5EF4-FFF2-40B4-BE49-F238E27FC236}">
                  <a16:creationId xmlns:a16="http://schemas.microsoft.com/office/drawing/2014/main" id="{E6DFE365-166D-AE47-C0EE-55E741C4DC7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a14:imgEffect>
                    </a14:imgLayer>
                  </a14:imgProps>
                </a:ext>
              </a:extLst>
            </a:blip>
            <a:srcRect l="-663" t="1390" r="663" b="-337"/>
            <a:stretch/>
          </p:blipFill>
          <p:spPr>
            <a:xfrm>
              <a:off x="3098927" y="3004656"/>
              <a:ext cx="4253472" cy="3739680"/>
            </a:xfrm>
            <a:prstGeom prst="rect">
              <a:avLst/>
            </a:prstGeom>
          </p:spPr>
        </p:pic>
        <p:sp>
          <p:nvSpPr>
            <p:cNvPr id="17" name="TextBox 16">
              <a:extLst>
                <a:ext uri="{FF2B5EF4-FFF2-40B4-BE49-F238E27FC236}">
                  <a16:creationId xmlns:a16="http://schemas.microsoft.com/office/drawing/2014/main" id="{7BA2F035-5F77-78AB-6A84-39D9AA2CCB16}"/>
                </a:ext>
              </a:extLst>
            </p:cNvPr>
            <p:cNvSpPr txBox="1"/>
            <p:nvPr/>
          </p:nvSpPr>
          <p:spPr>
            <a:xfrm>
              <a:off x="4172330" y="4171226"/>
              <a:ext cx="126122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Stacionarinės paslaugos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46 mln.</a:t>
              </a:r>
            </a:p>
          </p:txBody>
        </p:sp>
        <p:sp>
          <p:nvSpPr>
            <p:cNvPr id="18" name="TextBox 17">
              <a:extLst>
                <a:ext uri="{FF2B5EF4-FFF2-40B4-BE49-F238E27FC236}">
                  <a16:creationId xmlns:a16="http://schemas.microsoft.com/office/drawing/2014/main" id="{5C6C17F2-D694-B0EB-152A-0308905E3BD0}"/>
                </a:ext>
              </a:extLst>
            </p:cNvPr>
            <p:cNvSpPr txBox="1"/>
            <p:nvPr/>
          </p:nvSpPr>
          <p:spPr>
            <a:xfrm>
              <a:off x="6141395" y="4186068"/>
              <a:ext cx="12612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PSC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20 mln.</a:t>
              </a:r>
            </a:p>
          </p:txBody>
        </p:sp>
        <p:sp>
          <p:nvSpPr>
            <p:cNvPr id="19" name="TextBox 18">
              <a:extLst>
                <a:ext uri="{FF2B5EF4-FFF2-40B4-BE49-F238E27FC236}">
                  <a16:creationId xmlns:a16="http://schemas.microsoft.com/office/drawing/2014/main" id="{F539F135-A1D9-D690-4862-D3EA88784989}"/>
                </a:ext>
              </a:extLst>
            </p:cNvPr>
            <p:cNvSpPr txBox="1"/>
            <p:nvPr/>
          </p:nvSpPr>
          <p:spPr>
            <a:xfrm>
              <a:off x="3163732" y="6244012"/>
              <a:ext cx="196007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Dienos stacionarai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4,5 mln.</a:t>
              </a:r>
            </a:p>
          </p:txBody>
        </p:sp>
        <p:sp>
          <p:nvSpPr>
            <p:cNvPr id="20" name="TextBox 19">
              <a:extLst>
                <a:ext uri="{FF2B5EF4-FFF2-40B4-BE49-F238E27FC236}">
                  <a16:creationId xmlns:a16="http://schemas.microsoft.com/office/drawing/2014/main" id="{621A0353-85E7-5E16-C526-02F69BB2EB3B}"/>
                </a:ext>
              </a:extLst>
            </p:cNvPr>
            <p:cNvSpPr txBox="1"/>
            <p:nvPr/>
          </p:nvSpPr>
          <p:spPr>
            <a:xfrm>
              <a:off x="5188607" y="6258639"/>
              <a:ext cx="211399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600" b="0" i="0" u="none" strike="noStrike" kern="1200" cap="none" spc="0" normalizeH="0" baseline="0" noProof="0">
                  <a:ln>
                    <a:noFill/>
                  </a:ln>
                  <a:solidFill>
                    <a:srgbClr val="FEFFFE"/>
                  </a:solidFill>
                  <a:effectLst/>
                  <a:uLnTx/>
                  <a:uFillTx/>
                  <a:latin typeface="Arial" panose="020B0604020202020204"/>
                  <a:ea typeface="+mn-ea"/>
                  <a:cs typeface="+mn-cs"/>
                </a:rPr>
                <a:t>Prevencija ir stiprinimas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1" u="none" strike="noStrike" kern="1200" cap="none" spc="0" normalizeH="0" baseline="0" noProof="0">
                  <a:ln>
                    <a:noFill/>
                  </a:ln>
                  <a:solidFill>
                    <a:srgbClr val="FEFFFE"/>
                  </a:solidFill>
                  <a:effectLst/>
                  <a:uLnTx/>
                  <a:uFillTx/>
                  <a:latin typeface="Arial" panose="020B0604020202020204"/>
                  <a:ea typeface="+mn-ea"/>
                  <a:cs typeface="+mn-cs"/>
                </a:rPr>
                <a:t>4,5 mln.</a:t>
              </a:r>
            </a:p>
          </p:txBody>
        </p:sp>
      </p:grpSp>
      <p:sp>
        <p:nvSpPr>
          <p:cNvPr id="22" name="TextBox 21">
            <a:extLst>
              <a:ext uri="{FF2B5EF4-FFF2-40B4-BE49-F238E27FC236}">
                <a16:creationId xmlns:a16="http://schemas.microsoft.com/office/drawing/2014/main" id="{85017E8F-F32C-9B9F-2484-AF9E0A758229}"/>
              </a:ext>
            </a:extLst>
          </p:cNvPr>
          <p:cNvSpPr txBox="1"/>
          <p:nvPr/>
        </p:nvSpPr>
        <p:spPr>
          <a:xfrm>
            <a:off x="378223" y="1279390"/>
            <a:ext cx="2861100"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lt-LT" sz="24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2020...</a:t>
            </a:r>
          </a:p>
        </p:txBody>
      </p:sp>
      <p:sp>
        <p:nvSpPr>
          <p:cNvPr id="23" name="TextBox 22">
            <a:extLst>
              <a:ext uri="{FF2B5EF4-FFF2-40B4-BE49-F238E27FC236}">
                <a16:creationId xmlns:a16="http://schemas.microsoft.com/office/drawing/2014/main" id="{B972799F-1ADE-0E12-BD93-8DE1B379C345}"/>
              </a:ext>
            </a:extLst>
          </p:cNvPr>
          <p:cNvSpPr txBox="1"/>
          <p:nvPr/>
        </p:nvSpPr>
        <p:spPr>
          <a:xfrm>
            <a:off x="5869326" y="1287951"/>
            <a:ext cx="2861100" cy="461665"/>
          </a:xfrm>
          <a:prstGeom prst="rect">
            <a:avLst/>
          </a:prstGeom>
          <a:noFill/>
          <a:ln w="19050">
            <a:no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lt-LT" sz="24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2030... </a:t>
            </a:r>
            <a:r>
              <a:rPr kumimoji="0" lang="lt-LT" sz="18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(planuojama)</a:t>
            </a:r>
            <a:endParaRPr kumimoji="0" lang="lt-LT" sz="2400" b="0" i="1"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endParaRPr>
          </a:p>
        </p:txBody>
      </p:sp>
    </p:spTree>
    <p:extLst>
      <p:ext uri="{BB962C8B-B14F-4D97-AF65-F5344CB8AC3E}">
        <p14:creationId xmlns:p14="http://schemas.microsoft.com/office/powerpoint/2010/main" val="2743008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9"/>
            <a:ext cx="11628120" cy="842044"/>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rtl="0"/>
            <a:r>
              <a:rPr lang="lt-LT" sz="3200" dirty="0">
                <a:solidFill>
                  <a:schemeClr val="bg1"/>
                </a:solidFill>
              </a:rPr>
              <a:t>Pirminė psichikos sveikatos priežiūra</a:t>
            </a:r>
          </a:p>
        </p:txBody>
      </p:sp>
      <p:sp>
        <p:nvSpPr>
          <p:cNvPr id="2" name="Arrow: Pentagon 1">
            <a:extLst>
              <a:ext uri="{FF2B5EF4-FFF2-40B4-BE49-F238E27FC236}">
                <a16:creationId xmlns:a16="http://schemas.microsoft.com/office/drawing/2014/main" id="{85E2CE23-2178-4141-9E5A-4FFAA37C2FC8}"/>
              </a:ext>
            </a:extLst>
          </p:cNvPr>
          <p:cNvSpPr/>
          <p:nvPr/>
        </p:nvSpPr>
        <p:spPr>
          <a:xfrm>
            <a:off x="415877" y="1476851"/>
            <a:ext cx="2887782" cy="800100"/>
          </a:xfrm>
          <a:prstGeom prst="homePlate">
            <a:avLst/>
          </a:prstGeom>
          <a:solidFill>
            <a:srgbClr val="2CCAC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Pirminė psichikos sveikatos priežiūra</a:t>
            </a:r>
          </a:p>
        </p:txBody>
      </p:sp>
      <p:sp>
        <p:nvSpPr>
          <p:cNvPr id="6" name="Arrow: Pentagon 5">
            <a:extLst>
              <a:ext uri="{FF2B5EF4-FFF2-40B4-BE49-F238E27FC236}">
                <a16:creationId xmlns:a16="http://schemas.microsoft.com/office/drawing/2014/main" id="{5BA4F9BE-35AC-4D91-B4F4-F12740B00782}"/>
              </a:ext>
            </a:extLst>
          </p:cNvPr>
          <p:cNvSpPr/>
          <p:nvPr/>
        </p:nvSpPr>
        <p:spPr>
          <a:xfrm>
            <a:off x="415877" y="2345531"/>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Bendruomeninės paslaugos</a:t>
            </a:r>
          </a:p>
        </p:txBody>
      </p:sp>
      <p:sp>
        <p:nvSpPr>
          <p:cNvPr id="8" name="Arrow: Pentagon 7">
            <a:extLst>
              <a:ext uri="{FF2B5EF4-FFF2-40B4-BE49-F238E27FC236}">
                <a16:creationId xmlns:a16="http://schemas.microsoft.com/office/drawing/2014/main" id="{6EEB8D20-C57A-43B2-8CDD-07C6032055E9}"/>
              </a:ext>
            </a:extLst>
          </p:cNvPr>
          <p:cNvSpPr/>
          <p:nvPr/>
        </p:nvSpPr>
        <p:spPr>
          <a:xfrm>
            <a:off x="415877" y="3214211"/>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Stacionarai</a:t>
            </a:r>
          </a:p>
        </p:txBody>
      </p:sp>
      <p:sp>
        <p:nvSpPr>
          <p:cNvPr id="9" name="Arrow: Pentagon 8">
            <a:extLst>
              <a:ext uri="{FF2B5EF4-FFF2-40B4-BE49-F238E27FC236}">
                <a16:creationId xmlns:a16="http://schemas.microsoft.com/office/drawing/2014/main" id="{6ECAC92D-079E-4FA8-AC31-EF4E89E668B7}"/>
              </a:ext>
            </a:extLst>
          </p:cNvPr>
          <p:cNvSpPr/>
          <p:nvPr/>
        </p:nvSpPr>
        <p:spPr>
          <a:xfrm>
            <a:off x="415877" y="4082891"/>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Žmogaus teisės</a:t>
            </a:r>
          </a:p>
        </p:txBody>
      </p:sp>
      <p:sp>
        <p:nvSpPr>
          <p:cNvPr id="10" name="Rectangle: Rounded Corners 9">
            <a:extLst>
              <a:ext uri="{FF2B5EF4-FFF2-40B4-BE49-F238E27FC236}">
                <a16:creationId xmlns:a16="http://schemas.microsoft.com/office/drawing/2014/main" id="{0745716E-D55E-42D4-9907-E2BC829D23E7}"/>
              </a:ext>
            </a:extLst>
          </p:cNvPr>
          <p:cNvSpPr/>
          <p:nvPr/>
        </p:nvSpPr>
        <p:spPr>
          <a:xfrm>
            <a:off x="3989659" y="2245600"/>
            <a:ext cx="2887782" cy="14892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FEFFFE"/>
              </a:solidFill>
              <a:effectLst/>
              <a:uLnTx/>
              <a:uFillTx/>
              <a:latin typeface="Arial" panose="020B0604020202020204"/>
              <a:ea typeface="+mn-ea"/>
              <a:cs typeface="+mn-cs"/>
            </a:endParaRPr>
          </a:p>
        </p:txBody>
      </p:sp>
      <p:sp>
        <p:nvSpPr>
          <p:cNvPr id="5" name="Arrow: Pentagon 4">
            <a:extLst>
              <a:ext uri="{FF2B5EF4-FFF2-40B4-BE49-F238E27FC236}">
                <a16:creationId xmlns:a16="http://schemas.microsoft.com/office/drawing/2014/main" id="{3BFBC1AE-A379-95A5-9E63-E6FF5329105F}"/>
              </a:ext>
            </a:extLst>
          </p:cNvPr>
          <p:cNvSpPr/>
          <p:nvPr/>
        </p:nvSpPr>
        <p:spPr>
          <a:xfrm>
            <a:off x="415877" y="4928600"/>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Paslaugų kokybė</a:t>
            </a:r>
          </a:p>
        </p:txBody>
      </p:sp>
      <p:sp>
        <p:nvSpPr>
          <p:cNvPr id="13" name="TextBox 12">
            <a:extLst>
              <a:ext uri="{FF2B5EF4-FFF2-40B4-BE49-F238E27FC236}">
                <a16:creationId xmlns:a16="http://schemas.microsoft.com/office/drawing/2014/main" id="{F233DD1A-A890-0393-03CA-99596B17BBC9}"/>
              </a:ext>
            </a:extLst>
          </p:cNvPr>
          <p:cNvSpPr txBox="1"/>
          <p:nvPr/>
        </p:nvSpPr>
        <p:spPr>
          <a:xfrm>
            <a:off x="9164450" y="6178243"/>
            <a:ext cx="2835620" cy="376476"/>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Vaikai ir paaugliai</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14" name="TextBox 13">
            <a:extLst>
              <a:ext uri="{FF2B5EF4-FFF2-40B4-BE49-F238E27FC236}">
                <a16:creationId xmlns:a16="http://schemas.microsoft.com/office/drawing/2014/main" id="{5BF89512-7AB6-C842-C248-7DEB9D08A94B}"/>
              </a:ext>
            </a:extLst>
          </p:cNvPr>
          <p:cNvSpPr txBox="1"/>
          <p:nvPr/>
        </p:nvSpPr>
        <p:spPr>
          <a:xfrm>
            <a:off x="0" y="6178243"/>
            <a:ext cx="3239658" cy="369332"/>
          </a:xfrm>
          <a:prstGeom prst="rect">
            <a:avLst/>
          </a:prstGeom>
          <a:noFill/>
          <a:ln w="28575">
            <a:noFill/>
          </a:ln>
        </p:spPr>
        <p:txBody>
          <a:bodyPr wrap="square">
            <a:spAutoFit/>
          </a:bodyPr>
          <a:lstStyle/>
          <a:p>
            <a:pPr marR="0" lvl="0" algn="r" defTabSz="914400" rtl="0" eaLnBrk="1" fontAlgn="auto" latinLnBrk="0" hangingPunct="1">
              <a:lnSpc>
                <a:spcPct val="100000"/>
              </a:lnSpc>
              <a:spcBef>
                <a:spcPts val="0"/>
              </a:spcBef>
              <a:spcAft>
                <a:spcPts val="600"/>
              </a:spcAft>
              <a:buClrTx/>
              <a:buSzTx/>
              <a:tabLst/>
              <a:defRPr/>
            </a:pPr>
            <a:r>
              <a:rPr kumimoji="0" lang="lt-LT"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Horizontalūs prioritetai</a:t>
            </a:r>
            <a:endParaRPr kumimoji="0" lang="lt-LT" sz="2400"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3" name="TextBox 22">
            <a:extLst>
              <a:ext uri="{FF2B5EF4-FFF2-40B4-BE49-F238E27FC236}">
                <a16:creationId xmlns:a16="http://schemas.microsoft.com/office/drawing/2014/main" id="{CA98C0C5-8B44-0DCF-85BF-681815DCF879}"/>
              </a:ext>
            </a:extLst>
          </p:cNvPr>
          <p:cNvSpPr txBox="1"/>
          <p:nvPr/>
        </p:nvSpPr>
        <p:spPr>
          <a:xfrm>
            <a:off x="3303659" y="6184789"/>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Savižudybių prevencija</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7" name="TextBox 26">
            <a:extLst>
              <a:ext uri="{FF2B5EF4-FFF2-40B4-BE49-F238E27FC236}">
                <a16:creationId xmlns:a16="http://schemas.microsoft.com/office/drawing/2014/main" id="{99BCCC58-8057-8376-CDAB-9AD9CD99FFB5}"/>
              </a:ext>
            </a:extLst>
          </p:cNvPr>
          <p:cNvSpPr txBox="1"/>
          <p:nvPr/>
        </p:nvSpPr>
        <p:spPr>
          <a:xfrm>
            <a:off x="6244586" y="6178243"/>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PAM vartojimas</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32" name="TextBox 31">
            <a:extLst>
              <a:ext uri="{FF2B5EF4-FFF2-40B4-BE49-F238E27FC236}">
                <a16:creationId xmlns:a16="http://schemas.microsoft.com/office/drawing/2014/main" id="{667EB0BF-4D15-907B-DB57-27B1AA619859}"/>
              </a:ext>
            </a:extLst>
          </p:cNvPr>
          <p:cNvSpPr txBox="1"/>
          <p:nvPr/>
        </p:nvSpPr>
        <p:spPr>
          <a:xfrm>
            <a:off x="3660822" y="1499854"/>
            <a:ext cx="8115301" cy="3939540"/>
          </a:xfrm>
          <a:prstGeom prst="rect">
            <a:avLst/>
          </a:prstGeom>
          <a:noFill/>
        </p:spPr>
        <p:txBody>
          <a:bodyPr wrap="square">
            <a:spAutoFit/>
          </a:bodyPr>
          <a:lstStyle/>
          <a:p>
            <a:pPr marL="342900" indent="-342900">
              <a:spcAft>
                <a:spcPts val="1200"/>
              </a:spcAft>
              <a:buFont typeface="Arial" panose="020B0604020202020204" pitchFamily="34" charset="0"/>
              <a:buChar char="•"/>
              <a:defRPr/>
            </a:pPr>
            <a:r>
              <a:rPr lang="lt-LT" sz="2000" i="1" dirty="0">
                <a:solidFill>
                  <a:srgbClr val="1D60A1"/>
                </a:solidFill>
                <a:latin typeface="Arial" panose="020B0604020202020204" pitchFamily="34" charset="0"/>
                <a:cs typeface="Arial" panose="020B0604020202020204" pitchFamily="34" charset="0"/>
              </a:rPr>
              <a:t>Tinklas </a:t>
            </a:r>
            <a:r>
              <a:rPr lang="lt-LT" sz="2000" dirty="0">
                <a:solidFill>
                  <a:srgbClr val="1D60A1"/>
                </a:solidFill>
                <a:latin typeface="Arial" panose="020B0604020202020204" pitchFamily="34" charset="0"/>
                <a:cs typeface="Arial" panose="020B0604020202020204" pitchFamily="34" charset="0"/>
              </a:rPr>
              <a:t>iš </a:t>
            </a:r>
            <a:r>
              <a:rPr lang="en-US" sz="2000" b="1" dirty="0">
                <a:solidFill>
                  <a:srgbClr val="1D60A1"/>
                </a:solidFill>
                <a:latin typeface="Arial" panose="020B0604020202020204" pitchFamily="34" charset="0"/>
                <a:cs typeface="Arial" panose="020B0604020202020204" pitchFamily="34" charset="0"/>
              </a:rPr>
              <a:t>10</a:t>
            </a:r>
            <a:r>
              <a:rPr lang="lt-LT" sz="2000" b="1" dirty="0">
                <a:solidFill>
                  <a:srgbClr val="1D60A1"/>
                </a:solidFill>
                <a:latin typeface="Arial" panose="020B0604020202020204" pitchFamily="34" charset="0"/>
                <a:cs typeface="Arial" panose="020B0604020202020204" pitchFamily="34" charset="0"/>
              </a:rPr>
              <a:t>7</a:t>
            </a:r>
            <a:r>
              <a:rPr lang="lt-LT" sz="2000" dirty="0">
                <a:solidFill>
                  <a:srgbClr val="1D60A1"/>
                </a:solidFill>
                <a:latin typeface="Arial" panose="020B0604020202020204" pitchFamily="34" charset="0"/>
                <a:cs typeface="Arial" panose="020B0604020202020204" pitchFamily="34" charset="0"/>
              </a:rPr>
              <a:t> </a:t>
            </a:r>
            <a:r>
              <a:rPr lang="lt-LT" sz="2000" i="1" dirty="0">
                <a:solidFill>
                  <a:srgbClr val="1D60A1"/>
                </a:solidFill>
                <a:latin typeface="Arial" panose="020B0604020202020204" pitchFamily="34" charset="0"/>
                <a:cs typeface="Arial" panose="020B0604020202020204" pitchFamily="34" charset="0"/>
              </a:rPr>
              <a:t>pirminio lygio psichikos sveikatos centrų </a:t>
            </a:r>
            <a:r>
              <a:rPr lang="lt-LT" sz="2000" dirty="0">
                <a:solidFill>
                  <a:srgbClr val="1D60A1"/>
                </a:solidFill>
                <a:latin typeface="Arial" panose="020B0604020202020204" pitchFamily="34" charset="0"/>
                <a:cs typeface="Arial" panose="020B0604020202020204" pitchFamily="34" charset="0"/>
              </a:rPr>
              <a:t>(PSC) 58 savivaldybėse </a:t>
            </a:r>
            <a:r>
              <a:rPr lang="lt-LT" sz="1200" dirty="0">
                <a:solidFill>
                  <a:srgbClr val="1D60A1"/>
                </a:solidFill>
                <a:latin typeface="Arial" panose="020B0604020202020204" pitchFamily="34" charset="0"/>
                <a:cs typeface="Arial" panose="020B0604020202020204" pitchFamily="34" charset="0"/>
              </a:rPr>
              <a:t>(išskyrus Birštono ir Neringos m.) </a:t>
            </a:r>
          </a:p>
          <a:p>
            <a:pPr marL="342900" indent="-342900">
              <a:spcAft>
                <a:spcPts val="1200"/>
              </a:spcAft>
              <a:buFont typeface="Arial" panose="020B0604020202020204" pitchFamily="34" charset="0"/>
              <a:buChar char="•"/>
              <a:defRPr/>
            </a:pPr>
            <a:r>
              <a:rPr lang="lt-LT" sz="2000" i="1" dirty="0">
                <a:solidFill>
                  <a:srgbClr val="1D60A1"/>
                </a:solidFill>
                <a:latin typeface="Arial" panose="020B0604020202020204" pitchFamily="34" charset="0"/>
                <a:cs typeface="Arial" panose="020B0604020202020204" pitchFamily="34" charset="0"/>
              </a:rPr>
              <a:t>Specialistų komanda </a:t>
            </a:r>
            <a:r>
              <a:rPr lang="lt-LT" sz="2000" dirty="0">
                <a:solidFill>
                  <a:srgbClr val="1D60A1"/>
                </a:solidFill>
                <a:latin typeface="Arial" panose="020B0604020202020204" pitchFamily="34" charset="0"/>
                <a:cs typeface="Arial" panose="020B0604020202020204" pitchFamily="34" charset="0"/>
              </a:rPr>
              <a:t>| gydytojas psichiatras, psichikos sveikatos slaugytojas, medicinos psichologas, socialinis darbuotojas 17 000 prisirašiusiųjų</a:t>
            </a:r>
          </a:p>
          <a:p>
            <a:pPr>
              <a:spcAft>
                <a:spcPts val="1200"/>
              </a:spcAft>
              <a:defRPr/>
            </a:pPr>
            <a:r>
              <a:rPr lang="lt-LT" sz="2000" dirty="0">
                <a:solidFill>
                  <a:srgbClr val="1D60A1"/>
                </a:solidFill>
                <a:latin typeface="Arial" panose="020B0604020202020204" pitchFamily="34" charset="0"/>
                <a:cs typeface="Arial" panose="020B0604020202020204" pitchFamily="34" charset="0"/>
              </a:rPr>
              <a:t>Planuojami pokyčiai:</a:t>
            </a:r>
          </a:p>
          <a:p>
            <a:pPr>
              <a:spcAft>
                <a:spcPts val="1200"/>
              </a:spcAft>
              <a:defRPr/>
            </a:pPr>
            <a:r>
              <a:rPr lang="lt-LT" sz="2000" dirty="0">
                <a:solidFill>
                  <a:srgbClr val="1D60A1"/>
                </a:solidFill>
                <a:latin typeface="Arial" panose="020B0604020202020204" pitchFamily="34" charset="0"/>
                <a:cs typeface="Arial" panose="020B0604020202020204" pitchFamily="34" charset="0"/>
              </a:rPr>
              <a:t>       Optimizuoti PSC tinklą &amp; gerinti komandinį darbą, išgryninti funkcijas </a:t>
            </a:r>
          </a:p>
          <a:p>
            <a:pPr marL="457200" indent="-457200">
              <a:spcAft>
                <a:spcPts val="1200"/>
              </a:spcAft>
              <a:buFont typeface="Wingdings" panose="05000000000000000000" pitchFamily="2" charset="2"/>
              <a:buChar char="q"/>
              <a:defRPr/>
            </a:pPr>
            <a:r>
              <a:rPr lang="lt-LT" sz="2000" b="1" u="sng" dirty="0">
                <a:solidFill>
                  <a:schemeClr val="accent3"/>
                </a:solidFill>
                <a:latin typeface="Arial" panose="020B0604020202020204" pitchFamily="34" charset="0"/>
                <a:cs typeface="Arial" panose="020B0604020202020204" pitchFamily="34" charset="0"/>
              </a:rPr>
              <a:t>Atvejo vadyba sunkių psichikos sveikatos sutrikimų atveju</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ŠG lygmuo: ankstyvas atpažinimas </a:t>
            </a:r>
          </a:p>
        </p:txBody>
      </p:sp>
      <p:pic>
        <p:nvPicPr>
          <p:cNvPr id="11" name="Grafinis elementas 10" descr="Badge Tick1 outline">
            <a:extLst>
              <a:ext uri="{FF2B5EF4-FFF2-40B4-BE49-F238E27FC236}">
                <a16:creationId xmlns:a16="http://schemas.microsoft.com/office/drawing/2014/main" id="{F73E2A2B-A151-F23B-7DC7-1885EF6430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773346" y="3798002"/>
            <a:ext cx="392903" cy="392903"/>
          </a:xfrm>
          <a:prstGeom prst="rect">
            <a:avLst/>
          </a:prstGeom>
        </p:spPr>
      </p:pic>
    </p:spTree>
    <p:extLst>
      <p:ext uri="{BB962C8B-B14F-4D97-AF65-F5344CB8AC3E}">
        <p14:creationId xmlns:p14="http://schemas.microsoft.com/office/powerpoint/2010/main" val="236968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3">
            <a:extLst>
              <a:ext uri="{FF2B5EF4-FFF2-40B4-BE49-F238E27FC236}">
                <a16:creationId xmlns:a16="http://schemas.microsoft.com/office/drawing/2014/main" id="{C2264EDA-750B-D8B6-8814-66C207D72401}"/>
              </a:ext>
            </a:extLst>
          </p:cNvPr>
          <p:cNvSpPr txBox="1">
            <a:spLocks noGrp="1"/>
          </p:cNvSpPr>
          <p:nvPr>
            <p:ph type="title"/>
          </p:nvPr>
        </p:nvSpPr>
        <p:spPr>
          <a:xfrm>
            <a:off x="415878" y="238786"/>
            <a:ext cx="11628123" cy="1122181"/>
          </a:xfrm>
          <a:gradFill>
            <a:gsLst>
              <a:gs pos="0">
                <a:srgbClr val="31B5AE"/>
              </a:gs>
              <a:gs pos="100000">
                <a:srgbClr val="2A64A2"/>
              </a:gs>
            </a:gsLst>
            <a:path path="circle">
              <a:fillToRect r="100000" b="100000"/>
            </a:path>
          </a:gradFill>
        </p:spPr>
        <p:txBody>
          <a:bodyPr anchorCtr="1">
            <a:normAutofit/>
          </a:bodyPr>
          <a:lstStyle/>
          <a:p>
            <a:pPr lvl="0" algn="ctr"/>
            <a:r>
              <a:rPr lang="lt-LT" sz="3600" dirty="0">
                <a:solidFill>
                  <a:srgbClr val="FFFFFF"/>
                </a:solidFill>
              </a:rPr>
              <a:t>ATVEJO VADYBOS PASLAUGŲ PILOTAVIMAS </a:t>
            </a:r>
          </a:p>
        </p:txBody>
      </p:sp>
      <p:sp>
        <p:nvSpPr>
          <p:cNvPr id="3" name="TextBox 2">
            <a:extLst>
              <a:ext uri="{FF2B5EF4-FFF2-40B4-BE49-F238E27FC236}">
                <a16:creationId xmlns:a16="http://schemas.microsoft.com/office/drawing/2014/main" id="{5A470349-430D-815F-C330-187053B81EE5}"/>
              </a:ext>
            </a:extLst>
          </p:cNvPr>
          <p:cNvSpPr txBox="1"/>
          <p:nvPr/>
        </p:nvSpPr>
        <p:spPr>
          <a:xfrm>
            <a:off x="712381" y="1826874"/>
            <a:ext cx="11057861" cy="4247317"/>
          </a:xfrm>
          <a:prstGeom prst="rect">
            <a:avLst/>
          </a:prstGeom>
          <a:noFill/>
          <a:ln cap="flat">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1" i="0" u="none" strike="noStrike" kern="1200" cap="none" spc="0" baseline="0" dirty="0">
                <a:solidFill>
                  <a:schemeClr val="tx2"/>
                </a:solidFill>
                <a:uFillTx/>
                <a:ea typeface="Times New Roman" pitchFamily="18"/>
              </a:rPr>
              <a:t>Paslaugos teikiamos pacientams</a:t>
            </a:r>
            <a:r>
              <a:rPr lang="lt-LT" sz="1800" b="0" i="0" u="none" strike="noStrike" kern="1200" cap="none" spc="0" baseline="0" dirty="0">
                <a:solidFill>
                  <a:srgbClr val="000000"/>
                </a:solidFill>
                <a:uFillTx/>
                <a:ea typeface="Times New Roman" pitchFamily="18"/>
              </a:rPr>
              <a:t>:</a:t>
            </a: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br>
              <a:rPr lang="lt-LT" sz="1800" b="0" i="0" u="none" strike="noStrike" kern="1200" cap="none" spc="0" baseline="0" dirty="0">
                <a:solidFill>
                  <a:srgbClr val="000000"/>
                </a:solidFill>
                <a:uFillTx/>
                <a:ea typeface="Times New Roman" pitchFamily="18"/>
              </a:rPr>
            </a:br>
            <a:r>
              <a:rPr lang="lt-LT" sz="1800" b="0" i="0" u="none" strike="noStrike" kern="1200" cap="none" spc="0" baseline="0" dirty="0">
                <a:solidFill>
                  <a:srgbClr val="000000"/>
                </a:solidFill>
                <a:uFillTx/>
                <a:ea typeface="Times New Roman" pitchFamily="18"/>
              </a:rPr>
              <a:t>* </a:t>
            </a:r>
            <a:r>
              <a:rPr lang="lt-LT" sz="1800" b="1" i="0" u="none" strike="noStrike" kern="1200" cap="none" spc="0" baseline="0" dirty="0">
                <a:solidFill>
                  <a:schemeClr val="tx2"/>
                </a:solidFill>
                <a:uFillTx/>
                <a:ea typeface="Times New Roman" pitchFamily="18"/>
              </a:rPr>
              <a:t>sergantiems šizofrenija </a:t>
            </a:r>
            <a:r>
              <a:rPr lang="lt-LT" sz="1800" b="0" i="0" u="none" strike="noStrike" kern="1200" cap="none" spc="0" baseline="0" dirty="0">
                <a:solidFill>
                  <a:srgbClr val="000000"/>
                </a:solidFill>
                <a:uFillTx/>
                <a:ea typeface="Times New Roman" pitchFamily="18"/>
              </a:rPr>
              <a:t>ir turintiems žemą funkcionavimo lygį ir (ar) žemą motyvaciją gydytis;</a:t>
            </a:r>
            <a:endParaRPr lang="lt-LT" sz="2000" b="0" i="0" u="none" strike="noStrike" kern="1200" cap="none" spc="0" baseline="0" dirty="0">
              <a:solidFill>
                <a:srgbClr val="000000"/>
              </a:solidFill>
              <a:uFillTx/>
              <a:ea typeface="Times New Roman" pitchFamily="18"/>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0" i="0" u="none" strike="noStrike" kern="1200" cap="none" spc="0" baseline="0" dirty="0">
                <a:solidFill>
                  <a:srgbClr val="000000"/>
                </a:solidFill>
                <a:uFillTx/>
                <a:ea typeface="Times New Roman" pitchFamily="18"/>
              </a:rPr>
              <a:t>* </a:t>
            </a:r>
            <a:r>
              <a:rPr lang="lt-LT" sz="1800" b="1" i="0" u="none" strike="noStrike" kern="1200" cap="none" spc="0" baseline="0" dirty="0">
                <a:solidFill>
                  <a:schemeClr val="tx2"/>
                </a:solidFill>
                <a:uFillTx/>
                <a:ea typeface="Times New Roman" pitchFamily="18"/>
              </a:rPr>
              <a:t>patiriantiems savižudybės grėsmę</a:t>
            </a:r>
            <a:r>
              <a:rPr lang="lt-LT" sz="1800" b="0" i="0" u="none" strike="noStrike" kern="1200" cap="none" spc="0" baseline="0" dirty="0">
                <a:solidFill>
                  <a:srgbClr val="000000"/>
                </a:solidFill>
                <a:uFillTx/>
                <a:ea typeface="Times New Roman" pitchFamily="18"/>
              </a:rPr>
              <a:t>;</a:t>
            </a:r>
            <a:endParaRPr lang="lt-LT" sz="2000" b="0" i="0" u="none" strike="noStrike" kern="1200" cap="none" spc="0" baseline="0" dirty="0">
              <a:solidFill>
                <a:srgbClr val="000000"/>
              </a:solidFill>
              <a:uFillTx/>
              <a:ea typeface="Times New Roman" pitchFamily="18"/>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0" i="0" u="none" strike="noStrike" kern="1200" cap="none" spc="0" baseline="0" dirty="0">
                <a:solidFill>
                  <a:srgbClr val="000000"/>
                </a:solidFill>
                <a:uFillTx/>
                <a:ea typeface="Times New Roman" pitchFamily="18"/>
              </a:rPr>
              <a:t>* </a:t>
            </a:r>
            <a:r>
              <a:rPr lang="lt-LT" sz="1800" b="1" i="0" u="none" strike="noStrike" kern="1200" cap="none" spc="0" baseline="0" dirty="0">
                <a:solidFill>
                  <a:schemeClr val="tx2"/>
                </a:solidFill>
                <a:uFillTx/>
                <a:ea typeface="Times New Roman" pitchFamily="18"/>
              </a:rPr>
              <a:t>sergantiems sunkia depresijos forma </a:t>
            </a:r>
            <a:r>
              <a:rPr lang="lt-LT" sz="1800" b="0" i="0" u="none" strike="noStrike" kern="1200" cap="none" spc="0" baseline="0" dirty="0">
                <a:solidFill>
                  <a:srgbClr val="000000"/>
                </a:solidFill>
                <a:uFillTx/>
                <a:ea typeface="Times New Roman" pitchFamily="18"/>
              </a:rPr>
              <a:t>bei turintiems žemą funkcionavimo lygį ir (ar) žemą motyvaciją gydytis;</a:t>
            </a:r>
            <a:endParaRPr lang="lt-LT" sz="2000" b="0" i="0" u="none" strike="noStrike" kern="1200" cap="none" spc="0" baseline="0" dirty="0">
              <a:solidFill>
                <a:srgbClr val="000000"/>
              </a:solidFill>
              <a:uFillTx/>
              <a:ea typeface="Times New Roman" pitchFamily="18"/>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0" i="0" u="none" strike="noStrike" kern="1200" cap="none" spc="0" baseline="0" dirty="0">
                <a:solidFill>
                  <a:srgbClr val="000000"/>
                </a:solidFill>
                <a:uFillTx/>
                <a:ea typeface="Times New Roman" pitchFamily="18"/>
              </a:rPr>
              <a:t>* </a:t>
            </a:r>
            <a:r>
              <a:rPr lang="lt-LT" sz="1800" b="1" i="0" u="none" strike="noStrike" kern="1200" cap="none" spc="0" baseline="0" dirty="0" err="1">
                <a:solidFill>
                  <a:schemeClr val="tx2"/>
                </a:solidFill>
                <a:uFillTx/>
                <a:ea typeface="Times New Roman" pitchFamily="18"/>
              </a:rPr>
              <a:t>komorbidiškumas</a:t>
            </a:r>
            <a:r>
              <a:rPr lang="lt-LT" sz="1800" b="0" i="0" u="none" strike="noStrike" kern="1200" cap="none" spc="0" baseline="0" dirty="0">
                <a:solidFill>
                  <a:srgbClr val="000000"/>
                </a:solidFill>
                <a:uFillTx/>
                <a:ea typeface="Times New Roman" pitchFamily="18"/>
              </a:rPr>
              <a:t>: sergantiems vidutinio sunkumo depresijos forma arba organine depresija bei turintiems bet kokį kitą psichikos ir elgesio sutrikimą; </a:t>
            </a:r>
            <a:endParaRPr lang="lt-LT" sz="2000" b="0" i="0" u="none" strike="noStrike" kern="1200" cap="none" spc="0" baseline="0" dirty="0">
              <a:solidFill>
                <a:srgbClr val="000000"/>
              </a:solidFill>
              <a:uFillTx/>
              <a:ea typeface="Times New Roman" pitchFamily="18"/>
            </a:endParaRPr>
          </a:p>
          <a:p>
            <a:pPr marL="285750" marR="0" lvl="0" indent="-285750"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lt-LT" sz="1800" b="1" i="0" u="none" strike="noStrike" kern="1200" cap="none" spc="0" baseline="0" dirty="0">
                <a:solidFill>
                  <a:schemeClr val="tx2"/>
                </a:solidFill>
                <a:uFillTx/>
                <a:ea typeface="Times New Roman" pitchFamily="18"/>
              </a:rPr>
              <a:t>pacientams, turintiems priklausomybę nuo alkoholio</a:t>
            </a:r>
            <a:r>
              <a:rPr lang="lt-LT" sz="1800" b="0" i="0" u="none" strike="noStrike" kern="1200" cap="none" spc="0" baseline="0" dirty="0">
                <a:solidFill>
                  <a:srgbClr val="000000"/>
                </a:solidFill>
                <a:uFillTx/>
                <a:ea typeface="Times New Roman" pitchFamily="18"/>
              </a:rPr>
              <a:t>, ir esantis toje savivaldybėje, kurioje  nėra  </a:t>
            </a:r>
          </a:p>
          <a:p>
            <a:pPr marR="0" lvl="0"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lt-LT" sz="1800" b="0" i="0" u="none" strike="noStrike" kern="1200" cap="none" spc="0" baseline="0" dirty="0">
                <a:solidFill>
                  <a:srgbClr val="000000"/>
                </a:solidFill>
                <a:uFillTx/>
                <a:ea typeface="Times New Roman" pitchFamily="18"/>
              </a:rPr>
              <a:t>Priklausomybės ligų centro ar jo filialo (toliau – PLC); </a:t>
            </a:r>
            <a:endParaRPr lang="lt-LT" sz="2000" b="0" i="0" u="none" strike="noStrike" kern="1200" cap="none" spc="0" baseline="0" dirty="0">
              <a:solidFill>
                <a:srgbClr val="000000"/>
              </a:solidFill>
              <a:uFillTx/>
              <a:ea typeface="Times New Roman" pitchFamily="18"/>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0" i="0" u="none" strike="noStrike" kern="1200" cap="none" spc="0" baseline="0" dirty="0">
                <a:solidFill>
                  <a:srgbClr val="000000"/>
                </a:solidFill>
                <a:uFillTx/>
                <a:ea typeface="Times New Roman" pitchFamily="18"/>
              </a:rPr>
              <a:t>* </a:t>
            </a:r>
            <a:r>
              <a:rPr lang="lt-LT" sz="1800" b="1" i="0" u="none" strike="noStrike" kern="1200" cap="none" spc="0" baseline="0" dirty="0">
                <a:solidFill>
                  <a:schemeClr val="tx2"/>
                </a:solidFill>
                <a:uFillTx/>
                <a:ea typeface="Times New Roman" pitchFamily="18"/>
              </a:rPr>
              <a:t>pacientams, turintiems priklausomybę nuo alkoholio</a:t>
            </a:r>
            <a:r>
              <a:rPr lang="lt-LT" sz="1800" b="0" i="0" u="none" strike="noStrike" kern="1200" cap="none" spc="0" baseline="0" dirty="0">
                <a:solidFill>
                  <a:srgbClr val="000000"/>
                </a:solidFill>
                <a:uFillTx/>
                <a:ea typeface="Times New Roman" pitchFamily="18"/>
              </a:rPr>
              <a:t>, ir esantis toje savivaldybėje, kurioje  yra  PLC ar jo filialas;</a:t>
            </a:r>
            <a:endParaRPr lang="lt-LT" sz="2000" b="0" i="0" u="none" strike="noStrike" kern="1200" cap="none" spc="0" baseline="0" dirty="0">
              <a:solidFill>
                <a:srgbClr val="000000"/>
              </a:solidFill>
              <a:uFillTx/>
              <a:ea typeface="Times New Roman" pitchFamily="18"/>
            </a:endParaRPr>
          </a:p>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0" i="0" u="none" strike="noStrike" kern="1200" cap="none" spc="0" baseline="0" dirty="0">
                <a:solidFill>
                  <a:srgbClr val="000000"/>
                </a:solidFill>
                <a:uFillTx/>
                <a:ea typeface="Times New Roman" pitchFamily="18"/>
              </a:rPr>
              <a:t>* </a:t>
            </a:r>
            <a:r>
              <a:rPr lang="lt-LT" sz="1800" b="1" i="0" u="none" strike="noStrike" kern="1200" cap="none" spc="0" baseline="0" dirty="0">
                <a:solidFill>
                  <a:schemeClr val="tx2"/>
                </a:solidFill>
                <a:uFillTx/>
                <a:ea typeface="Times New Roman" pitchFamily="18"/>
              </a:rPr>
              <a:t>pacientams, gydomiems stacionare</a:t>
            </a:r>
            <a:r>
              <a:rPr lang="lt-LT" sz="1800" b="0" i="0" u="none" strike="noStrike" kern="1200" cap="none" spc="0" baseline="0" dirty="0">
                <a:solidFill>
                  <a:srgbClr val="000000"/>
                </a:solidFill>
                <a:uFillTx/>
                <a:ea typeface="Times New Roman" pitchFamily="18"/>
              </a:rPr>
              <a:t>, siekiant užtikrinti, kad per 30 dienų po stacionarinio gydymo pacientas atvyks į PSC, aptarnaujantį ne mažiau kaip 45 000 pacientų, į konsultaciją pas psichikos sveikatos specialistą;</a:t>
            </a:r>
            <a:endParaRPr lang="lt-LT" sz="2000" b="0" i="0" u="none" strike="noStrike" kern="1200" cap="none" spc="0" baseline="0" dirty="0">
              <a:solidFill>
                <a:srgbClr val="000000"/>
              </a:solidFill>
              <a:uFillTx/>
              <a:ea typeface="Times New Roman" pitchFamily="1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3">
            <a:extLst>
              <a:ext uri="{FF2B5EF4-FFF2-40B4-BE49-F238E27FC236}">
                <a16:creationId xmlns:a16="http://schemas.microsoft.com/office/drawing/2014/main" id="{C5C505D6-2AC7-D5C3-298F-D07956E11092}"/>
              </a:ext>
            </a:extLst>
          </p:cNvPr>
          <p:cNvSpPr txBox="1">
            <a:spLocks noGrp="1"/>
          </p:cNvSpPr>
          <p:nvPr>
            <p:ph type="title"/>
          </p:nvPr>
        </p:nvSpPr>
        <p:spPr>
          <a:xfrm>
            <a:off x="415878" y="238786"/>
            <a:ext cx="11628123" cy="878811"/>
          </a:xfrm>
          <a:gradFill>
            <a:gsLst>
              <a:gs pos="0">
                <a:srgbClr val="31B5AE"/>
              </a:gs>
              <a:gs pos="100000">
                <a:srgbClr val="2A64A2"/>
              </a:gs>
            </a:gsLst>
            <a:path path="circle">
              <a:fillToRect r="100000" b="100000"/>
            </a:path>
          </a:gradFill>
        </p:spPr>
        <p:txBody>
          <a:bodyPr anchorCtr="1"/>
          <a:lstStyle/>
          <a:p>
            <a:pPr lvl="0" algn="ctr"/>
            <a:r>
              <a:rPr lang="lt-LT" sz="3600">
                <a:solidFill>
                  <a:srgbClr val="FFFFFF"/>
                </a:solidFill>
              </a:rPr>
              <a:t>Atvejo vadybos paslaugos </a:t>
            </a:r>
          </a:p>
        </p:txBody>
      </p:sp>
      <p:sp>
        <p:nvSpPr>
          <p:cNvPr id="3" name="TextBox 2">
            <a:extLst>
              <a:ext uri="{FF2B5EF4-FFF2-40B4-BE49-F238E27FC236}">
                <a16:creationId xmlns:a16="http://schemas.microsoft.com/office/drawing/2014/main" id="{1E2226FB-A722-83D8-85FF-952F6816E04C}"/>
              </a:ext>
            </a:extLst>
          </p:cNvPr>
          <p:cNvSpPr txBox="1"/>
          <p:nvPr/>
        </p:nvSpPr>
        <p:spPr>
          <a:xfrm>
            <a:off x="627321" y="1225689"/>
            <a:ext cx="10781414" cy="5632311"/>
          </a:xfrm>
          <a:prstGeom prst="rect">
            <a:avLst/>
          </a:prstGeom>
          <a:no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1800" b="0" i="0" u="none" strike="noStrike" kern="1200" cap="none" spc="0" baseline="0" dirty="0">
                <a:solidFill>
                  <a:srgbClr val="000000"/>
                </a:solidFill>
                <a:uFillTx/>
                <a:latin typeface="Times New Roman" pitchFamily="18"/>
                <a:ea typeface="Times New Roman" pitchFamily="18"/>
              </a:rPr>
              <a:t>* </a:t>
            </a:r>
            <a:r>
              <a:rPr lang="lt-LT" sz="2000" b="0" i="0" u="none" strike="noStrike" kern="1200" cap="none" spc="0" baseline="0" dirty="0">
                <a:solidFill>
                  <a:srgbClr val="000000"/>
                </a:solidFill>
                <a:uFillTx/>
                <a:ea typeface="Times New Roman" pitchFamily="18"/>
              </a:rPr>
              <a:t>iki paslaugų teikimo pradžios turi būti </a:t>
            </a:r>
            <a:r>
              <a:rPr lang="lt-LT" sz="2000" b="1" i="0" u="none" strike="noStrike" kern="1200" cap="none" spc="0" baseline="0" dirty="0">
                <a:solidFill>
                  <a:schemeClr val="tx2"/>
                </a:solidFill>
                <a:uFillTx/>
                <a:ea typeface="Times New Roman" pitchFamily="18"/>
              </a:rPr>
              <a:t>parengta įvairių įrodymais grįstų atvejo vadybos modelių analizė bei atvejo vadybos modelio išbandymo Lietuvoje rekomendacijos</a:t>
            </a:r>
            <a:r>
              <a:rPr lang="lt-LT" sz="2000" b="0" i="0" u="none" strike="noStrike" kern="1200" cap="none" spc="0" baseline="0" dirty="0">
                <a:solidFill>
                  <a:srgbClr val="000000"/>
                </a:solidFill>
                <a:uFillTx/>
                <a:ea typeface="Times New Roman" pitchFamily="18"/>
              </a:rPr>
              <a:t>, kuriomis vadovausis projekto partneriai teikdami atvejo vadybos paslaugas. </a:t>
            </a:r>
          </a:p>
          <a:p>
            <a:pPr marL="342900" marR="0" lvl="0" indent="-34290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lt-LT" sz="2000" b="0" i="0" u="none" strike="noStrike" kern="1200" cap="none" spc="0" baseline="0" dirty="0">
                <a:solidFill>
                  <a:srgbClr val="000000"/>
                </a:solidFill>
                <a:uFillTx/>
                <a:ea typeface="Times New Roman" pitchFamily="18"/>
              </a:rPr>
              <a:t>Po atvejo vadybos modelio išbandymo, atsižvelgiant į praktikoje nustatytus trūkumus ir privalumus, atvejo vadybos modelio rekomendacijos turi būti pakoreguotos; </a:t>
            </a:r>
          </a:p>
          <a:p>
            <a:pPr marR="0" lvl="0" algn="just"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lt-LT" sz="2000" b="0" i="0" u="none" strike="noStrike" kern="1200" cap="none" spc="0" baseline="0" dirty="0">
              <a:solidFill>
                <a:srgbClr val="000000"/>
              </a:solidFill>
              <a:uFillTx/>
              <a:ea typeface="Times New Roman" pitchFamily="18"/>
            </a:endParaRPr>
          </a:p>
          <a:p>
            <a:pPr marL="342900" marR="0" lvl="0" indent="-34290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lt-LT" sz="2000" b="1" i="0" u="none" strike="noStrike" kern="1200" cap="none" spc="0" baseline="0" dirty="0">
                <a:solidFill>
                  <a:schemeClr val="tx2"/>
                </a:solidFill>
                <a:uFillTx/>
                <a:ea typeface="Times New Roman" pitchFamily="18"/>
              </a:rPr>
              <a:t>iki paslaugų teikimo pradžios turi būti parengtas paslaugų organizavimo (įskaitant bendradarbiavimą su kitomis įstaigomis), finansavimo, stebėsenos ir vertinimo bei paslaugų teikimo metodinis dokumentas </a:t>
            </a:r>
            <a:r>
              <a:rPr lang="lt-LT" sz="2000" b="0" i="0" u="none" strike="noStrike" kern="1200" cap="none" spc="0" baseline="0" dirty="0">
                <a:solidFill>
                  <a:srgbClr val="000000"/>
                </a:solidFill>
                <a:uFillTx/>
                <a:ea typeface="Times New Roman" pitchFamily="18"/>
              </a:rPr>
              <a:t>(algoritmas, aprašas ir kt.); </a:t>
            </a:r>
          </a:p>
          <a:p>
            <a:pPr marR="0" lvl="0" algn="just"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lt-LT" sz="2000" b="0" i="0" u="none" strike="noStrike" kern="1200" cap="none" spc="0" baseline="0" dirty="0">
              <a:solidFill>
                <a:srgbClr val="000000"/>
              </a:solidFill>
              <a:uFillTx/>
              <a:ea typeface="Times New Roman" pitchFamily="18"/>
            </a:endParaRPr>
          </a:p>
          <a:p>
            <a:pPr marL="342900" marR="0" lvl="0" indent="-34290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lt-LT" sz="2000" b="1" i="0" u="none" strike="noStrike" kern="1200" cap="none" spc="0" baseline="0" dirty="0">
                <a:solidFill>
                  <a:schemeClr val="tx2"/>
                </a:solidFill>
                <a:uFillTx/>
                <a:ea typeface="Times New Roman" pitchFamily="18"/>
              </a:rPr>
              <a:t>turi būti parengtas (-i) gyvenimo kokybės pagerėjimo ir sveikatos gerėjimo (angl. </a:t>
            </a:r>
            <a:r>
              <a:rPr lang="lt-LT" sz="2000" b="1" i="1" u="none" strike="noStrike" kern="1200" cap="none" spc="0" baseline="0" dirty="0" err="1">
                <a:solidFill>
                  <a:schemeClr val="tx2"/>
                </a:solidFill>
                <a:uFillTx/>
                <a:ea typeface="Times New Roman" pitchFamily="18"/>
              </a:rPr>
              <a:t>recovery</a:t>
            </a:r>
            <a:r>
              <a:rPr lang="lt-LT" sz="2000" b="1" i="0" u="none" strike="noStrike" kern="1200" cap="none" spc="0" baseline="0" dirty="0">
                <a:solidFill>
                  <a:schemeClr val="tx2"/>
                </a:solidFill>
                <a:uFillTx/>
                <a:ea typeface="Times New Roman" pitchFamily="18"/>
              </a:rPr>
              <a:t>) progreso (eigos) vertinimo klausimynas (-ai) ir jų taikymo metodika</a:t>
            </a:r>
            <a:r>
              <a:rPr lang="lt-LT" sz="2000" b="0" i="0" u="none" strike="noStrike" kern="1200" cap="none" spc="0" baseline="0" dirty="0">
                <a:solidFill>
                  <a:srgbClr val="000000"/>
                </a:solidFill>
                <a:uFillTx/>
                <a:ea typeface="Times New Roman" pitchFamily="18"/>
              </a:rPr>
              <a:t>;</a:t>
            </a:r>
          </a:p>
          <a:p>
            <a:pPr marL="342900" marR="0" lvl="0" indent="-34290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lt-LT" sz="2000" b="0" i="0" u="none" strike="noStrike" kern="1200" cap="none" spc="0" baseline="0" dirty="0">
              <a:solidFill>
                <a:srgbClr val="000000"/>
              </a:solidFill>
              <a:uFillTx/>
              <a:ea typeface="Times New Roman" pitchFamily="18"/>
            </a:endParaRPr>
          </a:p>
          <a:p>
            <a:pPr marL="342900" marR="0" lvl="0" indent="-34290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lt-LT" sz="2000" b="1" i="0" u="none" strike="noStrike" kern="1200" cap="none" spc="0" baseline="0" dirty="0">
                <a:solidFill>
                  <a:schemeClr val="tx2"/>
                </a:solidFill>
                <a:uFillTx/>
                <a:ea typeface="Times New Roman" pitchFamily="18"/>
              </a:rPr>
              <a:t>atvejo vadybos ir (ar) sveikatos gerėjimo (angl. </a:t>
            </a:r>
            <a:r>
              <a:rPr lang="lt-LT" sz="2000" b="1" i="0" u="none" strike="noStrike" kern="1200" cap="none" spc="0" baseline="0" dirty="0" err="1">
                <a:solidFill>
                  <a:schemeClr val="tx2"/>
                </a:solidFill>
                <a:uFillTx/>
                <a:ea typeface="Times New Roman" pitchFamily="18"/>
              </a:rPr>
              <a:t>recovery</a:t>
            </a:r>
            <a:r>
              <a:rPr lang="lt-LT" sz="2000" b="1" i="0" u="none" strike="noStrike" kern="1200" cap="none" spc="0" baseline="0" dirty="0">
                <a:solidFill>
                  <a:schemeClr val="tx2"/>
                </a:solidFill>
                <a:uFillTx/>
                <a:ea typeface="Times New Roman" pitchFamily="18"/>
              </a:rPr>
              <a:t>), ir (ar) atkryčio prevencijos plano forma (-</a:t>
            </a:r>
            <a:r>
              <a:rPr lang="lt-LT" sz="2000" b="1" i="0" u="none" strike="noStrike" kern="1200" cap="none" spc="0" baseline="0" dirty="0" err="1">
                <a:solidFill>
                  <a:schemeClr val="tx2"/>
                </a:solidFill>
                <a:uFillTx/>
                <a:ea typeface="Times New Roman" pitchFamily="18"/>
              </a:rPr>
              <a:t>os</a:t>
            </a:r>
            <a:r>
              <a:rPr lang="lt-LT" sz="2000" b="1" i="0" u="none" strike="noStrike" kern="1200" cap="none" spc="0" baseline="0" dirty="0">
                <a:solidFill>
                  <a:schemeClr val="tx2"/>
                </a:solidFill>
                <a:uFillTx/>
                <a:ea typeface="Times New Roman" pitchFamily="18"/>
              </a:rPr>
              <a:t>) ir jų taikymo metodika</a:t>
            </a:r>
            <a:r>
              <a:rPr lang="lt-LT" sz="2000" b="0" i="0" u="none" strike="noStrike" kern="1200" cap="none" spc="0" baseline="0" dirty="0">
                <a:solidFill>
                  <a:srgbClr val="000000"/>
                </a:solidFill>
                <a:uFillTx/>
                <a:ea typeface="Times New Roman" pitchFamily="18"/>
              </a:rPr>
              <a:t>;</a:t>
            </a:r>
          </a:p>
          <a:p>
            <a:pPr marL="342900" marR="0" lvl="0" indent="-342900" algn="just"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lt-LT" sz="2000" b="0" i="0" u="none" strike="noStrike" kern="1200" cap="none" spc="0" baseline="0" dirty="0">
              <a:solidFill>
                <a:srgbClr val="000000"/>
              </a:solidFill>
              <a:uFillTx/>
              <a:ea typeface="Times New Roman" pitchFamily="18"/>
            </a:endParaRP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lt-LT" sz="2000" b="0" i="0" u="none" strike="noStrike" kern="1200" cap="none" spc="0" baseline="0" dirty="0">
                <a:solidFill>
                  <a:srgbClr val="000000"/>
                </a:solidFill>
                <a:uFillTx/>
                <a:ea typeface="Times New Roman" pitchFamily="18"/>
              </a:rPr>
              <a:t>* pirminio lygio psichikos sveikatos priežiūros paslaugas teikiančių specialistų mokymai, </a:t>
            </a:r>
            <a:r>
              <a:rPr lang="lt-LT" sz="2000" b="0" i="0" u="none" strike="noStrike" kern="1200" cap="none" spc="0" baseline="0" dirty="0" err="1">
                <a:solidFill>
                  <a:srgbClr val="000000"/>
                </a:solidFill>
                <a:uFillTx/>
                <a:ea typeface="Times New Roman" pitchFamily="18"/>
              </a:rPr>
              <a:t>supervizijos</a:t>
            </a:r>
            <a:r>
              <a:rPr lang="lt-LT" sz="2000" b="0" i="0" u="none" strike="noStrike" kern="1200" cap="none" spc="0" baseline="0" dirty="0">
                <a:solidFill>
                  <a:srgbClr val="000000"/>
                </a:solidFill>
                <a:uFillTx/>
                <a:ea typeface="Times New Roman" pitchFamily="18"/>
              </a:rPr>
              <a:t> ir (arba) </a:t>
            </a:r>
            <a:r>
              <a:rPr lang="lt-LT" sz="2000" b="0" i="0" u="none" strike="noStrike" kern="1200" cap="none" spc="0" baseline="0" dirty="0" err="1">
                <a:solidFill>
                  <a:srgbClr val="000000"/>
                </a:solidFill>
                <a:uFillTx/>
                <a:ea typeface="Times New Roman" pitchFamily="18"/>
              </a:rPr>
              <a:t>intervizijos</a:t>
            </a:r>
            <a:r>
              <a:rPr lang="lt-LT" sz="2000" b="0" i="0" u="none" strike="noStrike" kern="1200" cap="none" spc="0" baseline="0" dirty="0">
                <a:solidFill>
                  <a:srgbClr val="000000"/>
                </a:solidFill>
                <a:uFillTx/>
                <a:ea typeface="Times New Roman" pitchFamily="18"/>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9"/>
            <a:ext cx="11628120" cy="842044"/>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rtl="0"/>
            <a:r>
              <a:rPr lang="lt-LT" sz="3200" dirty="0">
                <a:solidFill>
                  <a:schemeClr val="bg1"/>
                </a:solidFill>
              </a:rPr>
              <a:t>Bendruomeninės &amp; stacionaro paslaugos</a:t>
            </a:r>
          </a:p>
        </p:txBody>
      </p:sp>
      <p:sp>
        <p:nvSpPr>
          <p:cNvPr id="2" name="Arrow: Pentagon 1">
            <a:extLst>
              <a:ext uri="{FF2B5EF4-FFF2-40B4-BE49-F238E27FC236}">
                <a16:creationId xmlns:a16="http://schemas.microsoft.com/office/drawing/2014/main" id="{85E2CE23-2178-4141-9E5A-4FFAA37C2FC8}"/>
              </a:ext>
            </a:extLst>
          </p:cNvPr>
          <p:cNvSpPr/>
          <p:nvPr/>
        </p:nvSpPr>
        <p:spPr>
          <a:xfrm>
            <a:off x="415877" y="1476851"/>
            <a:ext cx="2887782" cy="800100"/>
          </a:xfrm>
          <a:prstGeom prst="homePlat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Pirminė psichikos sveikatos priežiūra</a:t>
            </a:r>
          </a:p>
        </p:txBody>
      </p:sp>
      <p:sp>
        <p:nvSpPr>
          <p:cNvPr id="6" name="Arrow: Pentagon 5">
            <a:extLst>
              <a:ext uri="{FF2B5EF4-FFF2-40B4-BE49-F238E27FC236}">
                <a16:creationId xmlns:a16="http://schemas.microsoft.com/office/drawing/2014/main" id="{5BA4F9BE-35AC-4D91-B4F4-F12740B00782}"/>
              </a:ext>
            </a:extLst>
          </p:cNvPr>
          <p:cNvSpPr/>
          <p:nvPr/>
        </p:nvSpPr>
        <p:spPr>
          <a:xfrm>
            <a:off x="415877" y="2345531"/>
            <a:ext cx="2887782" cy="800100"/>
          </a:xfrm>
          <a:prstGeom prst="homePlate">
            <a:avLst/>
          </a:prstGeom>
          <a:solidFill>
            <a:srgbClr val="2CCAC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a:ln>
                  <a:noFill/>
                </a:ln>
                <a:solidFill>
                  <a:schemeClr val="tx1"/>
                </a:solidFill>
                <a:effectLst/>
                <a:uLnTx/>
                <a:uFillTx/>
                <a:latin typeface="Arial" panose="020B0604020202020204"/>
                <a:ea typeface="+mn-ea"/>
                <a:cs typeface="+mn-cs"/>
              </a:rPr>
              <a:t>Bendruomeninės paslaugos</a:t>
            </a:r>
            <a:endPar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8" name="Arrow: Pentagon 7">
            <a:extLst>
              <a:ext uri="{FF2B5EF4-FFF2-40B4-BE49-F238E27FC236}">
                <a16:creationId xmlns:a16="http://schemas.microsoft.com/office/drawing/2014/main" id="{6EEB8D20-C57A-43B2-8CDD-07C6032055E9}"/>
              </a:ext>
            </a:extLst>
          </p:cNvPr>
          <p:cNvSpPr/>
          <p:nvPr/>
        </p:nvSpPr>
        <p:spPr>
          <a:xfrm>
            <a:off x="415877" y="3214211"/>
            <a:ext cx="2887782" cy="800100"/>
          </a:xfrm>
          <a:prstGeom prst="homePlate">
            <a:avLst/>
          </a:prstGeom>
          <a:solidFill>
            <a:srgbClr val="2CCAC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Stacionarai</a:t>
            </a:r>
          </a:p>
        </p:txBody>
      </p:sp>
      <p:sp>
        <p:nvSpPr>
          <p:cNvPr id="9" name="Arrow: Pentagon 8">
            <a:extLst>
              <a:ext uri="{FF2B5EF4-FFF2-40B4-BE49-F238E27FC236}">
                <a16:creationId xmlns:a16="http://schemas.microsoft.com/office/drawing/2014/main" id="{6ECAC92D-079E-4FA8-AC31-EF4E89E668B7}"/>
              </a:ext>
            </a:extLst>
          </p:cNvPr>
          <p:cNvSpPr/>
          <p:nvPr/>
        </p:nvSpPr>
        <p:spPr>
          <a:xfrm>
            <a:off x="415877" y="4082891"/>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Žmogaus teisės</a:t>
            </a:r>
          </a:p>
        </p:txBody>
      </p:sp>
      <p:sp>
        <p:nvSpPr>
          <p:cNvPr id="10" name="Rectangle: Rounded Corners 9">
            <a:extLst>
              <a:ext uri="{FF2B5EF4-FFF2-40B4-BE49-F238E27FC236}">
                <a16:creationId xmlns:a16="http://schemas.microsoft.com/office/drawing/2014/main" id="{0745716E-D55E-42D4-9907-E2BC829D23E7}"/>
              </a:ext>
            </a:extLst>
          </p:cNvPr>
          <p:cNvSpPr/>
          <p:nvPr/>
        </p:nvSpPr>
        <p:spPr>
          <a:xfrm>
            <a:off x="3989659" y="2245600"/>
            <a:ext cx="2887782" cy="14892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FEFFFE"/>
              </a:solidFill>
              <a:effectLst/>
              <a:uLnTx/>
              <a:uFillTx/>
              <a:latin typeface="Arial" panose="020B0604020202020204"/>
              <a:ea typeface="+mn-ea"/>
              <a:cs typeface="+mn-cs"/>
            </a:endParaRPr>
          </a:p>
        </p:txBody>
      </p:sp>
      <p:sp>
        <p:nvSpPr>
          <p:cNvPr id="5" name="Arrow: Pentagon 4">
            <a:extLst>
              <a:ext uri="{FF2B5EF4-FFF2-40B4-BE49-F238E27FC236}">
                <a16:creationId xmlns:a16="http://schemas.microsoft.com/office/drawing/2014/main" id="{3BFBC1AE-A379-95A5-9E63-E6FF5329105F}"/>
              </a:ext>
            </a:extLst>
          </p:cNvPr>
          <p:cNvSpPr/>
          <p:nvPr/>
        </p:nvSpPr>
        <p:spPr>
          <a:xfrm>
            <a:off x="415877" y="4928600"/>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Paslaugų kokybė</a:t>
            </a:r>
          </a:p>
        </p:txBody>
      </p:sp>
      <p:sp>
        <p:nvSpPr>
          <p:cNvPr id="13" name="TextBox 12">
            <a:extLst>
              <a:ext uri="{FF2B5EF4-FFF2-40B4-BE49-F238E27FC236}">
                <a16:creationId xmlns:a16="http://schemas.microsoft.com/office/drawing/2014/main" id="{F233DD1A-A890-0393-03CA-99596B17BBC9}"/>
              </a:ext>
            </a:extLst>
          </p:cNvPr>
          <p:cNvSpPr txBox="1"/>
          <p:nvPr/>
        </p:nvSpPr>
        <p:spPr>
          <a:xfrm>
            <a:off x="9164450" y="6178243"/>
            <a:ext cx="2835620" cy="376476"/>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Vaikai ir paaugliai</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14" name="TextBox 13">
            <a:extLst>
              <a:ext uri="{FF2B5EF4-FFF2-40B4-BE49-F238E27FC236}">
                <a16:creationId xmlns:a16="http://schemas.microsoft.com/office/drawing/2014/main" id="{5BF89512-7AB6-C842-C248-7DEB9D08A94B}"/>
              </a:ext>
            </a:extLst>
          </p:cNvPr>
          <p:cNvSpPr txBox="1"/>
          <p:nvPr/>
        </p:nvSpPr>
        <p:spPr>
          <a:xfrm>
            <a:off x="0" y="6178243"/>
            <a:ext cx="3239658" cy="369332"/>
          </a:xfrm>
          <a:prstGeom prst="rect">
            <a:avLst/>
          </a:prstGeom>
          <a:noFill/>
          <a:ln w="28575">
            <a:noFill/>
          </a:ln>
        </p:spPr>
        <p:txBody>
          <a:bodyPr wrap="square">
            <a:spAutoFit/>
          </a:bodyPr>
          <a:lstStyle/>
          <a:p>
            <a:pPr marR="0" lvl="0" algn="r" defTabSz="914400" rtl="0" eaLnBrk="1" fontAlgn="auto" latinLnBrk="0" hangingPunct="1">
              <a:lnSpc>
                <a:spcPct val="100000"/>
              </a:lnSpc>
              <a:spcBef>
                <a:spcPts val="0"/>
              </a:spcBef>
              <a:spcAft>
                <a:spcPts val="600"/>
              </a:spcAft>
              <a:buClrTx/>
              <a:buSzTx/>
              <a:tabLst/>
              <a:defRPr/>
            </a:pPr>
            <a:r>
              <a:rPr kumimoji="0" lang="lt-LT"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Horizontalūs prioritetai</a:t>
            </a:r>
            <a:endParaRPr kumimoji="0" lang="lt-LT" sz="2400"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3" name="TextBox 22">
            <a:extLst>
              <a:ext uri="{FF2B5EF4-FFF2-40B4-BE49-F238E27FC236}">
                <a16:creationId xmlns:a16="http://schemas.microsoft.com/office/drawing/2014/main" id="{CA98C0C5-8B44-0DCF-85BF-681815DCF879}"/>
              </a:ext>
            </a:extLst>
          </p:cNvPr>
          <p:cNvSpPr txBox="1"/>
          <p:nvPr/>
        </p:nvSpPr>
        <p:spPr>
          <a:xfrm>
            <a:off x="3303659" y="6184789"/>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Savižudybių prevencija</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7" name="TextBox 26">
            <a:extLst>
              <a:ext uri="{FF2B5EF4-FFF2-40B4-BE49-F238E27FC236}">
                <a16:creationId xmlns:a16="http://schemas.microsoft.com/office/drawing/2014/main" id="{99BCCC58-8057-8376-CDAB-9AD9CD99FFB5}"/>
              </a:ext>
            </a:extLst>
          </p:cNvPr>
          <p:cNvSpPr txBox="1"/>
          <p:nvPr/>
        </p:nvSpPr>
        <p:spPr>
          <a:xfrm>
            <a:off x="6244586" y="6178243"/>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PAM vartojimas</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32" name="TextBox 31">
            <a:extLst>
              <a:ext uri="{FF2B5EF4-FFF2-40B4-BE49-F238E27FC236}">
                <a16:creationId xmlns:a16="http://schemas.microsoft.com/office/drawing/2014/main" id="{667EB0BF-4D15-907B-DB57-27B1AA619859}"/>
              </a:ext>
            </a:extLst>
          </p:cNvPr>
          <p:cNvSpPr txBox="1"/>
          <p:nvPr/>
        </p:nvSpPr>
        <p:spPr>
          <a:xfrm>
            <a:off x="3660822" y="1631433"/>
            <a:ext cx="8115301" cy="4093428"/>
          </a:xfrm>
          <a:prstGeom prst="rect">
            <a:avLst/>
          </a:prstGeom>
          <a:noFill/>
        </p:spPr>
        <p:txBody>
          <a:bodyPr wrap="square">
            <a:spAutoFit/>
          </a:bodyPr>
          <a:lstStyle/>
          <a:p>
            <a:pPr marL="457200" indent="-457200" rtl="0">
              <a:spcBef>
                <a:spcPts val="600"/>
              </a:spcBef>
              <a:spcAft>
                <a:spcPts val="600"/>
              </a:spcAft>
              <a:buFont typeface="Arial" panose="020B0604020202020204" pitchFamily="34" charset="0"/>
              <a:buChar char="•"/>
            </a:pPr>
            <a:r>
              <a:rPr lang="lt-LT" sz="2000" i="1" dirty="0">
                <a:solidFill>
                  <a:srgbClr val="1D60A1"/>
                </a:solidFill>
              </a:rPr>
              <a:t>Dominuoja stacionarinė priežiūra </a:t>
            </a:r>
            <a:r>
              <a:rPr lang="lt-LT" sz="2000" dirty="0">
                <a:solidFill>
                  <a:srgbClr val="1D60A1"/>
                </a:solidFill>
              </a:rPr>
              <a:t>| 50% paslaugų ir 56% </a:t>
            </a:r>
            <a:r>
              <a:rPr lang="lt-LT" sz="2000" dirty="0" err="1">
                <a:solidFill>
                  <a:srgbClr val="1D60A1"/>
                </a:solidFill>
              </a:rPr>
              <a:t>of</a:t>
            </a:r>
            <a:r>
              <a:rPr lang="lt-LT" sz="2000" dirty="0">
                <a:solidFill>
                  <a:srgbClr val="1D60A1"/>
                </a:solidFill>
              </a:rPr>
              <a:t> finansavimo-  stacionarinėms aktyvaus gydymo paslaugoms</a:t>
            </a:r>
          </a:p>
          <a:p>
            <a:pPr marL="457200" indent="-457200">
              <a:spcBef>
                <a:spcPts val="600"/>
              </a:spcBef>
              <a:spcAft>
                <a:spcPts val="1200"/>
              </a:spcAft>
              <a:buFont typeface="Arial" panose="020B0604020202020204" pitchFamily="34" charset="0"/>
              <a:buChar char="•"/>
            </a:pPr>
            <a:r>
              <a:rPr lang="lt-LT" sz="2000" i="1" dirty="0">
                <a:solidFill>
                  <a:srgbClr val="1D60A1"/>
                </a:solidFill>
              </a:rPr>
              <a:t>Biomedicininis paslaugų modelis</a:t>
            </a:r>
            <a:r>
              <a:rPr lang="lt-LT" sz="2000" dirty="0">
                <a:solidFill>
                  <a:srgbClr val="1D60A1"/>
                </a:solidFill>
              </a:rPr>
              <a:t>| dėmesys paslaugos teikimui</a:t>
            </a:r>
          </a:p>
          <a:p>
            <a:pPr>
              <a:spcAft>
                <a:spcPts val="1200"/>
              </a:spcAft>
              <a:defRPr/>
            </a:pPr>
            <a:r>
              <a:rPr lang="lt-LT" sz="2000" dirty="0">
                <a:solidFill>
                  <a:srgbClr val="1D60A1"/>
                </a:solidFill>
                <a:latin typeface="Arial" panose="020B0604020202020204" pitchFamily="34" charset="0"/>
                <a:cs typeface="Arial" panose="020B0604020202020204" pitchFamily="34" charset="0"/>
              </a:rPr>
              <a:t>Planuojami pokyčiai:</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Palaipsniui iki 2030 m. sumažinti stacionaro lovų skaičių 30%</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Padidinti psichiatrijos dienos stacionaro paslaugų apimtis 50% + gerinti kokybę + prieinamumas (regioninis, vakarai &amp; savaitgaliai)</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Aktyvaus gydymo bendruomenėje komandos (~14-</a:t>
            </a:r>
            <a:r>
              <a:rPr lang="en-US" sz="2000" dirty="0">
                <a:solidFill>
                  <a:srgbClr val="1D60A1"/>
                </a:solidFill>
                <a:latin typeface="Arial" panose="020B0604020202020204" pitchFamily="34" charset="0"/>
                <a:cs typeface="Arial" panose="020B0604020202020204" pitchFamily="34" charset="0"/>
              </a:rPr>
              <a:t>17</a:t>
            </a:r>
            <a:r>
              <a:rPr lang="lt-LT" sz="2000" dirty="0">
                <a:solidFill>
                  <a:srgbClr val="1D60A1"/>
                </a:solidFill>
                <a:latin typeface="Arial" panose="020B0604020202020204" pitchFamily="34" charset="0"/>
                <a:cs typeface="Arial" panose="020B0604020202020204" pitchFamily="34" charset="0"/>
              </a:rPr>
              <a:t>)</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valstybės finansuojamos psichoterapijos ir kalbėjimo terapijos paslaugos</a:t>
            </a:r>
          </a:p>
        </p:txBody>
      </p:sp>
    </p:spTree>
    <p:extLst>
      <p:ext uri="{BB962C8B-B14F-4D97-AF65-F5344CB8AC3E}">
        <p14:creationId xmlns:p14="http://schemas.microsoft.com/office/powerpoint/2010/main" val="54166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6B8C9-E556-C391-BF9A-DB5D542C8910}"/>
              </a:ext>
            </a:extLst>
          </p:cNvPr>
          <p:cNvSpPr>
            <a:spLocks noGrp="1"/>
          </p:cNvSpPr>
          <p:nvPr>
            <p:ph type="title"/>
          </p:nvPr>
        </p:nvSpPr>
        <p:spPr/>
        <p:txBody>
          <a:bodyPr>
            <a:normAutofit/>
          </a:bodyPr>
          <a:lstStyle/>
          <a:p>
            <a:r>
              <a:rPr lang="lt-LT" sz="3600"/>
              <a:t>Reformos ir pokyčių kryptys</a:t>
            </a:r>
          </a:p>
        </p:txBody>
      </p:sp>
      <p:graphicFrame>
        <p:nvGraphicFramePr>
          <p:cNvPr id="6" name="Content Placeholder 5">
            <a:extLst>
              <a:ext uri="{FF2B5EF4-FFF2-40B4-BE49-F238E27FC236}">
                <a16:creationId xmlns:a16="http://schemas.microsoft.com/office/drawing/2014/main" id="{DF6E6686-633C-00B4-D97F-CD1CC881674B}"/>
              </a:ext>
            </a:extLst>
          </p:cNvPr>
          <p:cNvGraphicFramePr>
            <a:graphicFrameLocks noGrp="1"/>
          </p:cNvGraphicFramePr>
          <p:nvPr>
            <p:ph idx="1"/>
          </p:nvPr>
        </p:nvGraphicFramePr>
        <p:xfrm>
          <a:off x="279082" y="1161596"/>
          <a:ext cx="11628438"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531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kaidrės numerio vietos rezervavimo ženklas 3">
            <a:extLst>
              <a:ext uri="{FF2B5EF4-FFF2-40B4-BE49-F238E27FC236}">
                <a16:creationId xmlns:a16="http://schemas.microsoft.com/office/drawing/2014/main" id="{9F3B6602-2712-4438-8D6D-7D25F3FE0C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E07AF8-D7C7-4016-9B81-0AD02CCCAF81}" type="slidenum">
              <a:rPr kumimoji="0" lang="lt-LT"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lt-LT"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83F94714-2979-42F4-97ED-ACF4E0048E60}"/>
              </a:ext>
            </a:extLst>
          </p:cNvPr>
          <p:cNvSpPr>
            <a:spLocks noGrp="1"/>
          </p:cNvSpPr>
          <p:nvPr>
            <p:ph type="title" idx="4294967295"/>
          </p:nvPr>
        </p:nvSpPr>
        <p:spPr>
          <a:xfrm>
            <a:off x="1919536" y="44949"/>
            <a:ext cx="8352928" cy="810440"/>
          </a:xfrm>
        </p:spPr>
        <p:txBody>
          <a:bodyPr>
            <a:noAutofit/>
          </a:bodyPr>
          <a:lstStyle/>
          <a:p>
            <a:pPr algn="ctr"/>
            <a:r>
              <a:rPr lang="lt-LT" sz="3200" b="1">
                <a:solidFill>
                  <a:srgbClr val="017455"/>
                </a:solidFill>
              </a:rPr>
              <a:t>Psichiatrijos dienos stacionarų plėtra</a:t>
            </a:r>
          </a:p>
        </p:txBody>
      </p:sp>
      <p:grpSp>
        <p:nvGrpSpPr>
          <p:cNvPr id="7" name="Grupė 6">
            <a:extLst>
              <a:ext uri="{FF2B5EF4-FFF2-40B4-BE49-F238E27FC236}">
                <a16:creationId xmlns:a16="http://schemas.microsoft.com/office/drawing/2014/main" id="{2FCD385E-37AD-4559-99C8-6B89254A8F98}"/>
              </a:ext>
            </a:extLst>
          </p:cNvPr>
          <p:cNvGrpSpPr/>
          <p:nvPr/>
        </p:nvGrpSpPr>
        <p:grpSpPr>
          <a:xfrm>
            <a:off x="3614462" y="1195150"/>
            <a:ext cx="6864055" cy="5207991"/>
            <a:chOff x="3316982" y="589933"/>
            <a:chExt cx="7783945" cy="6000068"/>
          </a:xfrm>
        </p:grpSpPr>
        <p:sp>
          <p:nvSpPr>
            <p:cNvPr id="8" name="Freeform 2">
              <a:extLst>
                <a:ext uri="{FF2B5EF4-FFF2-40B4-BE49-F238E27FC236}">
                  <a16:creationId xmlns:a16="http://schemas.microsoft.com/office/drawing/2014/main" id="{998FEB5C-92CD-4BF8-8EDE-A1F37595C721}"/>
                </a:ext>
              </a:extLst>
            </p:cNvPr>
            <p:cNvSpPr>
              <a:spLocks/>
            </p:cNvSpPr>
            <p:nvPr/>
          </p:nvSpPr>
          <p:spPr bwMode="auto">
            <a:xfrm>
              <a:off x="5361240" y="640856"/>
              <a:ext cx="907329" cy="784600"/>
            </a:xfrm>
            <a:custGeom>
              <a:avLst/>
              <a:gdLst>
                <a:gd name="T0" fmla="*/ 2147483647 w 478"/>
                <a:gd name="T1" fmla="*/ 2147483647 h 416"/>
                <a:gd name="T2" fmla="*/ 2147483647 w 478"/>
                <a:gd name="T3" fmla="*/ 2147483647 h 416"/>
                <a:gd name="T4" fmla="*/ 2147483647 w 478"/>
                <a:gd name="T5" fmla="*/ 2147483647 h 416"/>
                <a:gd name="T6" fmla="*/ 2147483647 w 478"/>
                <a:gd name="T7" fmla="*/ 2147483647 h 416"/>
                <a:gd name="T8" fmla="*/ 2147483647 w 478"/>
                <a:gd name="T9" fmla="*/ 2147483647 h 416"/>
                <a:gd name="T10" fmla="*/ 2147483647 w 478"/>
                <a:gd name="T11" fmla="*/ 2147483647 h 416"/>
                <a:gd name="T12" fmla="*/ 2147483647 w 478"/>
                <a:gd name="T13" fmla="*/ 2147483647 h 416"/>
                <a:gd name="T14" fmla="*/ 2147483647 w 478"/>
                <a:gd name="T15" fmla="*/ 2147483647 h 416"/>
                <a:gd name="T16" fmla="*/ 2147483647 w 478"/>
                <a:gd name="T17" fmla="*/ 2147483647 h 416"/>
                <a:gd name="T18" fmla="*/ 2147483647 w 478"/>
                <a:gd name="T19" fmla="*/ 2147483647 h 416"/>
                <a:gd name="T20" fmla="*/ 2147483647 w 478"/>
                <a:gd name="T21" fmla="*/ 2147483647 h 416"/>
                <a:gd name="T22" fmla="*/ 2147483647 w 478"/>
                <a:gd name="T23" fmla="*/ 2147483647 h 416"/>
                <a:gd name="T24" fmla="*/ 2147483647 w 478"/>
                <a:gd name="T25" fmla="*/ 2147483647 h 416"/>
                <a:gd name="T26" fmla="*/ 2147483647 w 478"/>
                <a:gd name="T27" fmla="*/ 2147483647 h 416"/>
                <a:gd name="T28" fmla="*/ 2147483647 w 478"/>
                <a:gd name="T29" fmla="*/ 2147483647 h 416"/>
                <a:gd name="T30" fmla="*/ 2147483647 w 478"/>
                <a:gd name="T31" fmla="*/ 2147483647 h 416"/>
                <a:gd name="T32" fmla="*/ 2147483647 w 478"/>
                <a:gd name="T33" fmla="*/ 2147483647 h 416"/>
                <a:gd name="T34" fmla="*/ 2147483647 w 478"/>
                <a:gd name="T35" fmla="*/ 2147483647 h 416"/>
                <a:gd name="T36" fmla="*/ 2147483647 w 478"/>
                <a:gd name="T37" fmla="*/ 2147483647 h 416"/>
                <a:gd name="T38" fmla="*/ 2147483647 w 478"/>
                <a:gd name="T39" fmla="*/ 2147483647 h 416"/>
                <a:gd name="T40" fmla="*/ 2147483647 w 478"/>
                <a:gd name="T41" fmla="*/ 2147483647 h 416"/>
                <a:gd name="T42" fmla="*/ 2147483647 w 478"/>
                <a:gd name="T43" fmla="*/ 2147483647 h 416"/>
                <a:gd name="T44" fmla="*/ 2147483647 w 478"/>
                <a:gd name="T45" fmla="*/ 2147483647 h 416"/>
                <a:gd name="T46" fmla="*/ 2147483647 w 478"/>
                <a:gd name="T47" fmla="*/ 2147483647 h 416"/>
                <a:gd name="T48" fmla="*/ 2147483647 w 478"/>
                <a:gd name="T49" fmla="*/ 2147483647 h 416"/>
                <a:gd name="T50" fmla="*/ 2147483647 w 478"/>
                <a:gd name="T51" fmla="*/ 2147483647 h 416"/>
                <a:gd name="T52" fmla="*/ 2147483647 w 478"/>
                <a:gd name="T53" fmla="*/ 2147483647 h 416"/>
                <a:gd name="T54" fmla="*/ 2147483647 w 478"/>
                <a:gd name="T55" fmla="*/ 2147483647 h 416"/>
                <a:gd name="T56" fmla="*/ 2147483647 w 478"/>
                <a:gd name="T57" fmla="*/ 2147483647 h 416"/>
                <a:gd name="T58" fmla="*/ 2147483647 w 478"/>
                <a:gd name="T59" fmla="*/ 2147483647 h 416"/>
                <a:gd name="T60" fmla="*/ 2147483647 w 478"/>
                <a:gd name="T61" fmla="*/ 2147483647 h 416"/>
                <a:gd name="T62" fmla="*/ 2147483647 w 478"/>
                <a:gd name="T63" fmla="*/ 2147483647 h 416"/>
                <a:gd name="T64" fmla="*/ 2147483647 w 478"/>
                <a:gd name="T65" fmla="*/ 2147483647 h 416"/>
                <a:gd name="T66" fmla="*/ 2147483647 w 478"/>
                <a:gd name="T67" fmla="*/ 2147483647 h 416"/>
                <a:gd name="T68" fmla="*/ 2147483647 w 478"/>
                <a:gd name="T69" fmla="*/ 2147483647 h 416"/>
                <a:gd name="T70" fmla="*/ 2147483647 w 478"/>
                <a:gd name="T71" fmla="*/ 2147483647 h 416"/>
                <a:gd name="T72" fmla="*/ 2147483647 w 478"/>
                <a:gd name="T73" fmla="*/ 2147483647 h 416"/>
                <a:gd name="T74" fmla="*/ 2147483647 w 478"/>
                <a:gd name="T75" fmla="*/ 2147483647 h 416"/>
                <a:gd name="T76" fmla="*/ 2147483647 w 478"/>
                <a:gd name="T77" fmla="*/ 2147483647 h 416"/>
                <a:gd name="T78" fmla="*/ 2147483647 w 478"/>
                <a:gd name="T79" fmla="*/ 2147483647 h 416"/>
                <a:gd name="T80" fmla="*/ 2147483647 w 478"/>
                <a:gd name="T81" fmla="*/ 2147483647 h 416"/>
                <a:gd name="T82" fmla="*/ 2147483647 w 478"/>
                <a:gd name="T83" fmla="*/ 2147483647 h 416"/>
                <a:gd name="T84" fmla="*/ 2147483647 w 478"/>
                <a:gd name="T85" fmla="*/ 2147483647 h 416"/>
                <a:gd name="T86" fmla="*/ 2147483647 w 478"/>
                <a:gd name="T87" fmla="*/ 2147483647 h 416"/>
                <a:gd name="T88" fmla="*/ 2147483647 w 478"/>
                <a:gd name="T89" fmla="*/ 2147483647 h 416"/>
                <a:gd name="T90" fmla="*/ 2147483647 w 478"/>
                <a:gd name="T91" fmla="*/ 2147483647 h 416"/>
                <a:gd name="T92" fmla="*/ 2147483647 w 478"/>
                <a:gd name="T93" fmla="*/ 2147483647 h 416"/>
                <a:gd name="T94" fmla="*/ 2147483647 w 478"/>
                <a:gd name="T95" fmla="*/ 2147483647 h 4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78" h="416">
                  <a:moveTo>
                    <a:pt x="368" y="0"/>
                  </a:moveTo>
                  <a:lnTo>
                    <a:pt x="375" y="0"/>
                  </a:lnTo>
                  <a:lnTo>
                    <a:pt x="382" y="0"/>
                  </a:lnTo>
                  <a:lnTo>
                    <a:pt x="390" y="8"/>
                  </a:lnTo>
                  <a:lnTo>
                    <a:pt x="397" y="8"/>
                  </a:lnTo>
                  <a:lnTo>
                    <a:pt x="404" y="8"/>
                  </a:lnTo>
                  <a:lnTo>
                    <a:pt x="412" y="16"/>
                  </a:lnTo>
                  <a:lnTo>
                    <a:pt x="426" y="23"/>
                  </a:lnTo>
                  <a:lnTo>
                    <a:pt x="426" y="31"/>
                  </a:lnTo>
                  <a:lnTo>
                    <a:pt x="434" y="39"/>
                  </a:lnTo>
                  <a:lnTo>
                    <a:pt x="434" y="46"/>
                  </a:lnTo>
                  <a:lnTo>
                    <a:pt x="434" y="54"/>
                  </a:lnTo>
                  <a:lnTo>
                    <a:pt x="434" y="62"/>
                  </a:lnTo>
                  <a:lnTo>
                    <a:pt x="434" y="69"/>
                  </a:lnTo>
                  <a:lnTo>
                    <a:pt x="434" y="77"/>
                  </a:lnTo>
                  <a:lnTo>
                    <a:pt x="434" y="85"/>
                  </a:lnTo>
                  <a:lnTo>
                    <a:pt x="434" y="93"/>
                  </a:lnTo>
                  <a:lnTo>
                    <a:pt x="441" y="100"/>
                  </a:lnTo>
                  <a:lnTo>
                    <a:pt x="449" y="100"/>
                  </a:lnTo>
                  <a:lnTo>
                    <a:pt x="456" y="108"/>
                  </a:lnTo>
                  <a:lnTo>
                    <a:pt x="463" y="108"/>
                  </a:lnTo>
                  <a:lnTo>
                    <a:pt x="471" y="123"/>
                  </a:lnTo>
                  <a:lnTo>
                    <a:pt x="471" y="131"/>
                  </a:lnTo>
                  <a:lnTo>
                    <a:pt x="471" y="139"/>
                  </a:lnTo>
                  <a:lnTo>
                    <a:pt x="463" y="146"/>
                  </a:lnTo>
                  <a:lnTo>
                    <a:pt x="463" y="154"/>
                  </a:lnTo>
                  <a:lnTo>
                    <a:pt x="463" y="162"/>
                  </a:lnTo>
                  <a:lnTo>
                    <a:pt x="463" y="170"/>
                  </a:lnTo>
                  <a:lnTo>
                    <a:pt x="463" y="177"/>
                  </a:lnTo>
                  <a:lnTo>
                    <a:pt x="471" y="185"/>
                  </a:lnTo>
                  <a:lnTo>
                    <a:pt x="471" y="193"/>
                  </a:lnTo>
                  <a:lnTo>
                    <a:pt x="471" y="200"/>
                  </a:lnTo>
                  <a:lnTo>
                    <a:pt x="471" y="208"/>
                  </a:lnTo>
                  <a:lnTo>
                    <a:pt x="478" y="216"/>
                  </a:lnTo>
                  <a:lnTo>
                    <a:pt x="478" y="223"/>
                  </a:lnTo>
                  <a:lnTo>
                    <a:pt x="478" y="231"/>
                  </a:lnTo>
                  <a:lnTo>
                    <a:pt x="478" y="239"/>
                  </a:lnTo>
                  <a:lnTo>
                    <a:pt x="471" y="254"/>
                  </a:lnTo>
                  <a:lnTo>
                    <a:pt x="478" y="254"/>
                  </a:lnTo>
                  <a:lnTo>
                    <a:pt x="463" y="262"/>
                  </a:lnTo>
                  <a:lnTo>
                    <a:pt x="456" y="262"/>
                  </a:lnTo>
                  <a:lnTo>
                    <a:pt x="449" y="262"/>
                  </a:lnTo>
                  <a:lnTo>
                    <a:pt x="441" y="262"/>
                  </a:lnTo>
                  <a:lnTo>
                    <a:pt x="434" y="277"/>
                  </a:lnTo>
                  <a:lnTo>
                    <a:pt x="426" y="277"/>
                  </a:lnTo>
                  <a:lnTo>
                    <a:pt x="412" y="277"/>
                  </a:lnTo>
                  <a:lnTo>
                    <a:pt x="404" y="277"/>
                  </a:lnTo>
                  <a:lnTo>
                    <a:pt x="397" y="285"/>
                  </a:lnTo>
                  <a:lnTo>
                    <a:pt x="390" y="293"/>
                  </a:lnTo>
                  <a:lnTo>
                    <a:pt x="390" y="300"/>
                  </a:lnTo>
                  <a:lnTo>
                    <a:pt x="397" y="308"/>
                  </a:lnTo>
                  <a:lnTo>
                    <a:pt x="390" y="316"/>
                  </a:lnTo>
                  <a:lnTo>
                    <a:pt x="382" y="324"/>
                  </a:lnTo>
                  <a:lnTo>
                    <a:pt x="382" y="331"/>
                  </a:lnTo>
                  <a:lnTo>
                    <a:pt x="375" y="339"/>
                  </a:lnTo>
                  <a:lnTo>
                    <a:pt x="368" y="347"/>
                  </a:lnTo>
                  <a:lnTo>
                    <a:pt x="360" y="354"/>
                  </a:lnTo>
                  <a:lnTo>
                    <a:pt x="353" y="362"/>
                  </a:lnTo>
                  <a:lnTo>
                    <a:pt x="346" y="370"/>
                  </a:lnTo>
                  <a:lnTo>
                    <a:pt x="346" y="377"/>
                  </a:lnTo>
                  <a:lnTo>
                    <a:pt x="338" y="385"/>
                  </a:lnTo>
                  <a:lnTo>
                    <a:pt x="331" y="393"/>
                  </a:lnTo>
                  <a:lnTo>
                    <a:pt x="324" y="385"/>
                  </a:lnTo>
                  <a:lnTo>
                    <a:pt x="324" y="377"/>
                  </a:lnTo>
                  <a:lnTo>
                    <a:pt x="316" y="370"/>
                  </a:lnTo>
                  <a:lnTo>
                    <a:pt x="309" y="370"/>
                  </a:lnTo>
                  <a:lnTo>
                    <a:pt x="302" y="377"/>
                  </a:lnTo>
                  <a:lnTo>
                    <a:pt x="294" y="385"/>
                  </a:lnTo>
                  <a:lnTo>
                    <a:pt x="294" y="393"/>
                  </a:lnTo>
                  <a:lnTo>
                    <a:pt x="294" y="401"/>
                  </a:lnTo>
                  <a:lnTo>
                    <a:pt x="294" y="408"/>
                  </a:lnTo>
                  <a:lnTo>
                    <a:pt x="287" y="416"/>
                  </a:lnTo>
                  <a:lnTo>
                    <a:pt x="294" y="416"/>
                  </a:lnTo>
                  <a:lnTo>
                    <a:pt x="272" y="416"/>
                  </a:lnTo>
                  <a:lnTo>
                    <a:pt x="265" y="408"/>
                  </a:lnTo>
                  <a:lnTo>
                    <a:pt x="257" y="408"/>
                  </a:lnTo>
                  <a:lnTo>
                    <a:pt x="250" y="408"/>
                  </a:lnTo>
                  <a:lnTo>
                    <a:pt x="243" y="416"/>
                  </a:lnTo>
                  <a:lnTo>
                    <a:pt x="235" y="416"/>
                  </a:lnTo>
                  <a:lnTo>
                    <a:pt x="228" y="416"/>
                  </a:lnTo>
                  <a:lnTo>
                    <a:pt x="221" y="408"/>
                  </a:lnTo>
                  <a:lnTo>
                    <a:pt x="221" y="416"/>
                  </a:lnTo>
                  <a:lnTo>
                    <a:pt x="213" y="401"/>
                  </a:lnTo>
                  <a:lnTo>
                    <a:pt x="213" y="393"/>
                  </a:lnTo>
                  <a:lnTo>
                    <a:pt x="213" y="385"/>
                  </a:lnTo>
                  <a:lnTo>
                    <a:pt x="206" y="377"/>
                  </a:lnTo>
                  <a:lnTo>
                    <a:pt x="199" y="370"/>
                  </a:lnTo>
                  <a:lnTo>
                    <a:pt x="191" y="370"/>
                  </a:lnTo>
                  <a:lnTo>
                    <a:pt x="184" y="370"/>
                  </a:lnTo>
                  <a:lnTo>
                    <a:pt x="177" y="370"/>
                  </a:lnTo>
                  <a:lnTo>
                    <a:pt x="169" y="370"/>
                  </a:lnTo>
                  <a:lnTo>
                    <a:pt x="162" y="370"/>
                  </a:lnTo>
                  <a:lnTo>
                    <a:pt x="155" y="377"/>
                  </a:lnTo>
                  <a:lnTo>
                    <a:pt x="155" y="385"/>
                  </a:lnTo>
                  <a:lnTo>
                    <a:pt x="147" y="393"/>
                  </a:lnTo>
                  <a:lnTo>
                    <a:pt x="140" y="393"/>
                  </a:lnTo>
                  <a:lnTo>
                    <a:pt x="125" y="393"/>
                  </a:lnTo>
                  <a:lnTo>
                    <a:pt x="118" y="393"/>
                  </a:lnTo>
                  <a:lnTo>
                    <a:pt x="110" y="385"/>
                  </a:lnTo>
                  <a:lnTo>
                    <a:pt x="103" y="377"/>
                  </a:lnTo>
                  <a:lnTo>
                    <a:pt x="96" y="370"/>
                  </a:lnTo>
                  <a:lnTo>
                    <a:pt x="88" y="370"/>
                  </a:lnTo>
                  <a:lnTo>
                    <a:pt x="81" y="377"/>
                  </a:lnTo>
                  <a:lnTo>
                    <a:pt x="81" y="385"/>
                  </a:lnTo>
                  <a:lnTo>
                    <a:pt x="74" y="393"/>
                  </a:lnTo>
                  <a:lnTo>
                    <a:pt x="66" y="393"/>
                  </a:lnTo>
                  <a:lnTo>
                    <a:pt x="59" y="385"/>
                  </a:lnTo>
                  <a:lnTo>
                    <a:pt x="52" y="385"/>
                  </a:lnTo>
                  <a:lnTo>
                    <a:pt x="44" y="385"/>
                  </a:lnTo>
                  <a:lnTo>
                    <a:pt x="37" y="385"/>
                  </a:lnTo>
                  <a:lnTo>
                    <a:pt x="30" y="377"/>
                  </a:lnTo>
                  <a:lnTo>
                    <a:pt x="22" y="377"/>
                  </a:lnTo>
                  <a:lnTo>
                    <a:pt x="30" y="370"/>
                  </a:lnTo>
                  <a:lnTo>
                    <a:pt x="37" y="362"/>
                  </a:lnTo>
                  <a:lnTo>
                    <a:pt x="44" y="354"/>
                  </a:lnTo>
                  <a:lnTo>
                    <a:pt x="37" y="347"/>
                  </a:lnTo>
                  <a:lnTo>
                    <a:pt x="30" y="339"/>
                  </a:lnTo>
                  <a:lnTo>
                    <a:pt x="22" y="331"/>
                  </a:lnTo>
                  <a:lnTo>
                    <a:pt x="15" y="324"/>
                  </a:lnTo>
                  <a:lnTo>
                    <a:pt x="8" y="316"/>
                  </a:lnTo>
                  <a:lnTo>
                    <a:pt x="0" y="308"/>
                  </a:lnTo>
                  <a:lnTo>
                    <a:pt x="0" y="300"/>
                  </a:lnTo>
                  <a:lnTo>
                    <a:pt x="8" y="293"/>
                  </a:lnTo>
                  <a:lnTo>
                    <a:pt x="8" y="285"/>
                  </a:lnTo>
                  <a:lnTo>
                    <a:pt x="8" y="277"/>
                  </a:lnTo>
                  <a:lnTo>
                    <a:pt x="15" y="262"/>
                  </a:lnTo>
                  <a:lnTo>
                    <a:pt x="15" y="254"/>
                  </a:lnTo>
                  <a:lnTo>
                    <a:pt x="22" y="247"/>
                  </a:lnTo>
                  <a:lnTo>
                    <a:pt x="22" y="239"/>
                  </a:lnTo>
                  <a:lnTo>
                    <a:pt x="22" y="231"/>
                  </a:lnTo>
                  <a:lnTo>
                    <a:pt x="30" y="223"/>
                  </a:lnTo>
                  <a:lnTo>
                    <a:pt x="37" y="216"/>
                  </a:lnTo>
                  <a:lnTo>
                    <a:pt x="44" y="216"/>
                  </a:lnTo>
                  <a:lnTo>
                    <a:pt x="52" y="216"/>
                  </a:lnTo>
                  <a:lnTo>
                    <a:pt x="59" y="216"/>
                  </a:lnTo>
                  <a:lnTo>
                    <a:pt x="66" y="216"/>
                  </a:lnTo>
                  <a:lnTo>
                    <a:pt x="74" y="216"/>
                  </a:lnTo>
                  <a:lnTo>
                    <a:pt x="81" y="208"/>
                  </a:lnTo>
                  <a:lnTo>
                    <a:pt x="81" y="200"/>
                  </a:lnTo>
                  <a:lnTo>
                    <a:pt x="74" y="193"/>
                  </a:lnTo>
                  <a:lnTo>
                    <a:pt x="74" y="185"/>
                  </a:lnTo>
                  <a:lnTo>
                    <a:pt x="74" y="177"/>
                  </a:lnTo>
                  <a:lnTo>
                    <a:pt x="74" y="170"/>
                  </a:lnTo>
                  <a:lnTo>
                    <a:pt x="66" y="162"/>
                  </a:lnTo>
                  <a:lnTo>
                    <a:pt x="74" y="154"/>
                  </a:lnTo>
                  <a:lnTo>
                    <a:pt x="81" y="146"/>
                  </a:lnTo>
                  <a:lnTo>
                    <a:pt x="88" y="146"/>
                  </a:lnTo>
                  <a:lnTo>
                    <a:pt x="96" y="139"/>
                  </a:lnTo>
                  <a:lnTo>
                    <a:pt x="103" y="139"/>
                  </a:lnTo>
                  <a:lnTo>
                    <a:pt x="110" y="131"/>
                  </a:lnTo>
                  <a:lnTo>
                    <a:pt x="118" y="131"/>
                  </a:lnTo>
                  <a:lnTo>
                    <a:pt x="125" y="123"/>
                  </a:lnTo>
                  <a:lnTo>
                    <a:pt x="140" y="108"/>
                  </a:lnTo>
                  <a:lnTo>
                    <a:pt x="140" y="100"/>
                  </a:lnTo>
                  <a:lnTo>
                    <a:pt x="140" y="93"/>
                  </a:lnTo>
                  <a:lnTo>
                    <a:pt x="125" y="85"/>
                  </a:lnTo>
                  <a:lnTo>
                    <a:pt x="125" y="77"/>
                  </a:lnTo>
                  <a:lnTo>
                    <a:pt x="118" y="69"/>
                  </a:lnTo>
                  <a:lnTo>
                    <a:pt x="118" y="62"/>
                  </a:lnTo>
                  <a:lnTo>
                    <a:pt x="125" y="54"/>
                  </a:lnTo>
                  <a:lnTo>
                    <a:pt x="140" y="54"/>
                  </a:lnTo>
                  <a:lnTo>
                    <a:pt x="147" y="46"/>
                  </a:lnTo>
                  <a:lnTo>
                    <a:pt x="155" y="46"/>
                  </a:lnTo>
                  <a:lnTo>
                    <a:pt x="162" y="46"/>
                  </a:lnTo>
                  <a:lnTo>
                    <a:pt x="169" y="46"/>
                  </a:lnTo>
                  <a:lnTo>
                    <a:pt x="177" y="46"/>
                  </a:lnTo>
                  <a:lnTo>
                    <a:pt x="184" y="54"/>
                  </a:lnTo>
                  <a:lnTo>
                    <a:pt x="191" y="54"/>
                  </a:lnTo>
                  <a:lnTo>
                    <a:pt x="199" y="62"/>
                  </a:lnTo>
                  <a:lnTo>
                    <a:pt x="206" y="62"/>
                  </a:lnTo>
                  <a:lnTo>
                    <a:pt x="213" y="54"/>
                  </a:lnTo>
                  <a:lnTo>
                    <a:pt x="221" y="54"/>
                  </a:lnTo>
                  <a:lnTo>
                    <a:pt x="228" y="46"/>
                  </a:lnTo>
                  <a:lnTo>
                    <a:pt x="235" y="46"/>
                  </a:lnTo>
                  <a:lnTo>
                    <a:pt x="243" y="39"/>
                  </a:lnTo>
                  <a:lnTo>
                    <a:pt x="250" y="39"/>
                  </a:lnTo>
                  <a:lnTo>
                    <a:pt x="257" y="46"/>
                  </a:lnTo>
                  <a:lnTo>
                    <a:pt x="265" y="46"/>
                  </a:lnTo>
                  <a:lnTo>
                    <a:pt x="272" y="46"/>
                  </a:lnTo>
                  <a:lnTo>
                    <a:pt x="287" y="46"/>
                  </a:lnTo>
                  <a:lnTo>
                    <a:pt x="294" y="46"/>
                  </a:lnTo>
                  <a:lnTo>
                    <a:pt x="302" y="46"/>
                  </a:lnTo>
                  <a:lnTo>
                    <a:pt x="309" y="46"/>
                  </a:lnTo>
                  <a:lnTo>
                    <a:pt x="316" y="39"/>
                  </a:lnTo>
                  <a:lnTo>
                    <a:pt x="324" y="39"/>
                  </a:lnTo>
                  <a:lnTo>
                    <a:pt x="331" y="39"/>
                  </a:lnTo>
                  <a:lnTo>
                    <a:pt x="338" y="39"/>
                  </a:lnTo>
                  <a:lnTo>
                    <a:pt x="346" y="39"/>
                  </a:lnTo>
                  <a:lnTo>
                    <a:pt x="353" y="31"/>
                  </a:lnTo>
                  <a:lnTo>
                    <a:pt x="353" y="23"/>
                  </a:lnTo>
                  <a:lnTo>
                    <a:pt x="360" y="16"/>
                  </a:lnTo>
                  <a:lnTo>
                    <a:pt x="360" y="8"/>
                  </a:lnTo>
                  <a:lnTo>
                    <a:pt x="368" y="0"/>
                  </a:lnTo>
                  <a:close/>
                </a:path>
              </a:pathLst>
            </a:custGeom>
            <a:solidFill>
              <a:srgbClr val="5BC8AC"/>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3">
              <a:extLst>
                <a:ext uri="{FF2B5EF4-FFF2-40B4-BE49-F238E27FC236}">
                  <a16:creationId xmlns:a16="http://schemas.microsoft.com/office/drawing/2014/main" id="{BE91F0BE-5849-41C7-894F-CC0E4D70A81B}"/>
                </a:ext>
              </a:extLst>
            </p:cNvPr>
            <p:cNvSpPr>
              <a:spLocks/>
            </p:cNvSpPr>
            <p:nvPr/>
          </p:nvSpPr>
          <p:spPr bwMode="auto">
            <a:xfrm>
              <a:off x="6670984" y="5020283"/>
              <a:ext cx="1298354" cy="914739"/>
            </a:xfrm>
            <a:custGeom>
              <a:avLst/>
              <a:gdLst>
                <a:gd name="T0" fmla="*/ 2147483647 w 684"/>
                <a:gd name="T1" fmla="*/ 2147483647 h 485"/>
                <a:gd name="T2" fmla="*/ 2147483647 w 684"/>
                <a:gd name="T3" fmla="*/ 2147483647 h 485"/>
                <a:gd name="T4" fmla="*/ 2147483647 w 684"/>
                <a:gd name="T5" fmla="*/ 2147483647 h 485"/>
                <a:gd name="T6" fmla="*/ 2147483647 w 684"/>
                <a:gd name="T7" fmla="*/ 2147483647 h 485"/>
                <a:gd name="T8" fmla="*/ 2147483647 w 684"/>
                <a:gd name="T9" fmla="*/ 0 h 485"/>
                <a:gd name="T10" fmla="*/ 2147483647 w 684"/>
                <a:gd name="T11" fmla="*/ 2147483647 h 485"/>
                <a:gd name="T12" fmla="*/ 2147483647 w 684"/>
                <a:gd name="T13" fmla="*/ 2147483647 h 485"/>
                <a:gd name="T14" fmla="*/ 2147483647 w 684"/>
                <a:gd name="T15" fmla="*/ 2147483647 h 485"/>
                <a:gd name="T16" fmla="*/ 2147483647 w 684"/>
                <a:gd name="T17" fmla="*/ 2147483647 h 485"/>
                <a:gd name="T18" fmla="*/ 2147483647 w 684"/>
                <a:gd name="T19" fmla="*/ 2147483647 h 485"/>
                <a:gd name="T20" fmla="*/ 2147483647 w 684"/>
                <a:gd name="T21" fmla="*/ 2147483647 h 485"/>
                <a:gd name="T22" fmla="*/ 2147483647 w 684"/>
                <a:gd name="T23" fmla="*/ 2147483647 h 485"/>
                <a:gd name="T24" fmla="*/ 2147483647 w 684"/>
                <a:gd name="T25" fmla="*/ 2147483647 h 485"/>
                <a:gd name="T26" fmla="*/ 2147483647 w 684"/>
                <a:gd name="T27" fmla="*/ 2147483647 h 485"/>
                <a:gd name="T28" fmla="*/ 2147483647 w 684"/>
                <a:gd name="T29" fmla="*/ 2147483647 h 485"/>
                <a:gd name="T30" fmla="*/ 2147483647 w 684"/>
                <a:gd name="T31" fmla="*/ 2147483647 h 485"/>
                <a:gd name="T32" fmla="*/ 2147483647 w 684"/>
                <a:gd name="T33" fmla="*/ 2147483647 h 485"/>
                <a:gd name="T34" fmla="*/ 2147483647 w 684"/>
                <a:gd name="T35" fmla="*/ 2147483647 h 485"/>
                <a:gd name="T36" fmla="*/ 2147483647 w 684"/>
                <a:gd name="T37" fmla="*/ 2147483647 h 485"/>
                <a:gd name="T38" fmla="*/ 2147483647 w 684"/>
                <a:gd name="T39" fmla="*/ 2147483647 h 485"/>
                <a:gd name="T40" fmla="*/ 2147483647 w 684"/>
                <a:gd name="T41" fmla="*/ 2147483647 h 485"/>
                <a:gd name="T42" fmla="*/ 2147483647 w 684"/>
                <a:gd name="T43" fmla="*/ 2147483647 h 485"/>
                <a:gd name="T44" fmla="*/ 2147483647 w 684"/>
                <a:gd name="T45" fmla="*/ 2147483647 h 485"/>
                <a:gd name="T46" fmla="*/ 2147483647 w 684"/>
                <a:gd name="T47" fmla="*/ 2147483647 h 485"/>
                <a:gd name="T48" fmla="*/ 2147483647 w 684"/>
                <a:gd name="T49" fmla="*/ 2147483647 h 485"/>
                <a:gd name="T50" fmla="*/ 2147483647 w 684"/>
                <a:gd name="T51" fmla="*/ 2147483647 h 485"/>
                <a:gd name="T52" fmla="*/ 2147483647 w 684"/>
                <a:gd name="T53" fmla="*/ 2147483647 h 485"/>
                <a:gd name="T54" fmla="*/ 2147483647 w 684"/>
                <a:gd name="T55" fmla="*/ 2147483647 h 485"/>
                <a:gd name="T56" fmla="*/ 2147483647 w 684"/>
                <a:gd name="T57" fmla="*/ 2147483647 h 485"/>
                <a:gd name="T58" fmla="*/ 2147483647 w 684"/>
                <a:gd name="T59" fmla="*/ 2147483647 h 485"/>
                <a:gd name="T60" fmla="*/ 2147483647 w 684"/>
                <a:gd name="T61" fmla="*/ 2147483647 h 485"/>
                <a:gd name="T62" fmla="*/ 2147483647 w 684"/>
                <a:gd name="T63" fmla="*/ 2147483647 h 485"/>
                <a:gd name="T64" fmla="*/ 2147483647 w 684"/>
                <a:gd name="T65" fmla="*/ 2147483647 h 485"/>
                <a:gd name="T66" fmla="*/ 2147483647 w 684"/>
                <a:gd name="T67" fmla="*/ 2147483647 h 485"/>
                <a:gd name="T68" fmla="*/ 2147483647 w 684"/>
                <a:gd name="T69" fmla="*/ 2147483647 h 485"/>
                <a:gd name="T70" fmla="*/ 2147483647 w 684"/>
                <a:gd name="T71" fmla="*/ 2147483647 h 485"/>
                <a:gd name="T72" fmla="*/ 2147483647 w 684"/>
                <a:gd name="T73" fmla="*/ 2147483647 h 485"/>
                <a:gd name="T74" fmla="*/ 2147483647 w 684"/>
                <a:gd name="T75" fmla="*/ 2147483647 h 485"/>
                <a:gd name="T76" fmla="*/ 2147483647 w 684"/>
                <a:gd name="T77" fmla="*/ 2147483647 h 485"/>
                <a:gd name="T78" fmla="*/ 2147483647 w 684"/>
                <a:gd name="T79" fmla="*/ 2147483647 h 485"/>
                <a:gd name="T80" fmla="*/ 2147483647 w 684"/>
                <a:gd name="T81" fmla="*/ 2147483647 h 485"/>
                <a:gd name="T82" fmla="*/ 2147483647 w 684"/>
                <a:gd name="T83" fmla="*/ 2147483647 h 485"/>
                <a:gd name="T84" fmla="*/ 2147483647 w 684"/>
                <a:gd name="T85" fmla="*/ 2147483647 h 485"/>
                <a:gd name="T86" fmla="*/ 2147483647 w 684"/>
                <a:gd name="T87" fmla="*/ 2147483647 h 485"/>
                <a:gd name="T88" fmla="*/ 2147483647 w 684"/>
                <a:gd name="T89" fmla="*/ 2147483647 h 485"/>
                <a:gd name="T90" fmla="*/ 2147483647 w 684"/>
                <a:gd name="T91" fmla="*/ 2147483647 h 485"/>
                <a:gd name="T92" fmla="*/ 0 w 684"/>
                <a:gd name="T93" fmla="*/ 2147483647 h 485"/>
                <a:gd name="T94" fmla="*/ 2147483647 w 684"/>
                <a:gd name="T95" fmla="*/ 2147483647 h 485"/>
                <a:gd name="T96" fmla="*/ 2147483647 w 684"/>
                <a:gd name="T97" fmla="*/ 2147483647 h 485"/>
                <a:gd name="T98" fmla="*/ 2147483647 w 684"/>
                <a:gd name="T99" fmla="*/ 2147483647 h 485"/>
                <a:gd name="T100" fmla="*/ 2147483647 w 684"/>
                <a:gd name="T101" fmla="*/ 2147483647 h 485"/>
                <a:gd name="T102" fmla="*/ 2147483647 w 684"/>
                <a:gd name="T103" fmla="*/ 2147483647 h 485"/>
                <a:gd name="T104" fmla="*/ 2147483647 w 684"/>
                <a:gd name="T105" fmla="*/ 2147483647 h 485"/>
                <a:gd name="T106" fmla="*/ 2147483647 w 684"/>
                <a:gd name="T107" fmla="*/ 2147483647 h 485"/>
                <a:gd name="T108" fmla="*/ 2147483647 w 684"/>
                <a:gd name="T109" fmla="*/ 2147483647 h 485"/>
                <a:gd name="T110" fmla="*/ 2147483647 w 684"/>
                <a:gd name="T111" fmla="*/ 2147483647 h 485"/>
                <a:gd name="T112" fmla="*/ 2147483647 w 684"/>
                <a:gd name="T113" fmla="*/ 2147483647 h 485"/>
                <a:gd name="T114" fmla="*/ 2147483647 w 684"/>
                <a:gd name="T115" fmla="*/ 2147483647 h 485"/>
                <a:gd name="T116" fmla="*/ 2147483647 w 684"/>
                <a:gd name="T117" fmla="*/ 2147483647 h 485"/>
                <a:gd name="T118" fmla="*/ 2147483647 w 684"/>
                <a:gd name="T119" fmla="*/ 2147483647 h 485"/>
                <a:gd name="T120" fmla="*/ 2147483647 w 684"/>
                <a:gd name="T121" fmla="*/ 2147483647 h 4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84" h="485">
                  <a:moveTo>
                    <a:pt x="368" y="0"/>
                  </a:moveTo>
                  <a:lnTo>
                    <a:pt x="375" y="0"/>
                  </a:lnTo>
                  <a:lnTo>
                    <a:pt x="382" y="0"/>
                  </a:lnTo>
                  <a:lnTo>
                    <a:pt x="390" y="8"/>
                  </a:lnTo>
                  <a:lnTo>
                    <a:pt x="397" y="8"/>
                  </a:lnTo>
                  <a:lnTo>
                    <a:pt x="404" y="8"/>
                  </a:lnTo>
                  <a:lnTo>
                    <a:pt x="412" y="8"/>
                  </a:lnTo>
                  <a:lnTo>
                    <a:pt x="419" y="8"/>
                  </a:lnTo>
                  <a:lnTo>
                    <a:pt x="426" y="15"/>
                  </a:lnTo>
                  <a:lnTo>
                    <a:pt x="441" y="15"/>
                  </a:lnTo>
                  <a:lnTo>
                    <a:pt x="448" y="15"/>
                  </a:lnTo>
                  <a:lnTo>
                    <a:pt x="456" y="15"/>
                  </a:lnTo>
                  <a:lnTo>
                    <a:pt x="463" y="15"/>
                  </a:lnTo>
                  <a:lnTo>
                    <a:pt x="470" y="15"/>
                  </a:lnTo>
                  <a:lnTo>
                    <a:pt x="478" y="15"/>
                  </a:lnTo>
                  <a:lnTo>
                    <a:pt x="485" y="15"/>
                  </a:lnTo>
                  <a:lnTo>
                    <a:pt x="493" y="8"/>
                  </a:lnTo>
                  <a:lnTo>
                    <a:pt x="500" y="0"/>
                  </a:lnTo>
                  <a:lnTo>
                    <a:pt x="507" y="0"/>
                  </a:lnTo>
                  <a:lnTo>
                    <a:pt x="515" y="0"/>
                  </a:lnTo>
                  <a:lnTo>
                    <a:pt x="522" y="0"/>
                  </a:lnTo>
                  <a:lnTo>
                    <a:pt x="529" y="0"/>
                  </a:lnTo>
                  <a:lnTo>
                    <a:pt x="537" y="8"/>
                  </a:lnTo>
                  <a:lnTo>
                    <a:pt x="537" y="15"/>
                  </a:lnTo>
                  <a:lnTo>
                    <a:pt x="544" y="23"/>
                  </a:lnTo>
                  <a:lnTo>
                    <a:pt x="544" y="31"/>
                  </a:lnTo>
                  <a:lnTo>
                    <a:pt x="551" y="38"/>
                  </a:lnTo>
                  <a:lnTo>
                    <a:pt x="559" y="38"/>
                  </a:lnTo>
                  <a:lnTo>
                    <a:pt x="566" y="38"/>
                  </a:lnTo>
                  <a:lnTo>
                    <a:pt x="581" y="38"/>
                  </a:lnTo>
                  <a:lnTo>
                    <a:pt x="588" y="38"/>
                  </a:lnTo>
                  <a:lnTo>
                    <a:pt x="595" y="38"/>
                  </a:lnTo>
                  <a:lnTo>
                    <a:pt x="603" y="38"/>
                  </a:lnTo>
                  <a:lnTo>
                    <a:pt x="610" y="38"/>
                  </a:lnTo>
                  <a:lnTo>
                    <a:pt x="617" y="38"/>
                  </a:lnTo>
                  <a:lnTo>
                    <a:pt x="625" y="46"/>
                  </a:lnTo>
                  <a:lnTo>
                    <a:pt x="625" y="54"/>
                  </a:lnTo>
                  <a:lnTo>
                    <a:pt x="632" y="61"/>
                  </a:lnTo>
                  <a:lnTo>
                    <a:pt x="640" y="69"/>
                  </a:lnTo>
                  <a:lnTo>
                    <a:pt x="640" y="77"/>
                  </a:lnTo>
                  <a:lnTo>
                    <a:pt x="647" y="92"/>
                  </a:lnTo>
                  <a:lnTo>
                    <a:pt x="647" y="100"/>
                  </a:lnTo>
                  <a:lnTo>
                    <a:pt x="647" y="115"/>
                  </a:lnTo>
                  <a:lnTo>
                    <a:pt x="647" y="123"/>
                  </a:lnTo>
                  <a:lnTo>
                    <a:pt x="640" y="131"/>
                  </a:lnTo>
                  <a:lnTo>
                    <a:pt x="640" y="138"/>
                  </a:lnTo>
                  <a:lnTo>
                    <a:pt x="647" y="146"/>
                  </a:lnTo>
                  <a:lnTo>
                    <a:pt x="640" y="154"/>
                  </a:lnTo>
                  <a:lnTo>
                    <a:pt x="647" y="162"/>
                  </a:lnTo>
                  <a:lnTo>
                    <a:pt x="654" y="169"/>
                  </a:lnTo>
                  <a:lnTo>
                    <a:pt x="662" y="177"/>
                  </a:lnTo>
                  <a:lnTo>
                    <a:pt x="669" y="185"/>
                  </a:lnTo>
                  <a:lnTo>
                    <a:pt x="676" y="192"/>
                  </a:lnTo>
                  <a:lnTo>
                    <a:pt x="684" y="200"/>
                  </a:lnTo>
                  <a:lnTo>
                    <a:pt x="684" y="208"/>
                  </a:lnTo>
                  <a:lnTo>
                    <a:pt x="684" y="215"/>
                  </a:lnTo>
                  <a:lnTo>
                    <a:pt x="684" y="223"/>
                  </a:lnTo>
                  <a:lnTo>
                    <a:pt x="676" y="239"/>
                  </a:lnTo>
                  <a:lnTo>
                    <a:pt x="669" y="239"/>
                  </a:lnTo>
                  <a:lnTo>
                    <a:pt x="662" y="223"/>
                  </a:lnTo>
                  <a:lnTo>
                    <a:pt x="654" y="223"/>
                  </a:lnTo>
                  <a:lnTo>
                    <a:pt x="647" y="223"/>
                  </a:lnTo>
                  <a:lnTo>
                    <a:pt x="640" y="223"/>
                  </a:lnTo>
                  <a:lnTo>
                    <a:pt x="632" y="215"/>
                  </a:lnTo>
                  <a:lnTo>
                    <a:pt x="625" y="215"/>
                  </a:lnTo>
                  <a:lnTo>
                    <a:pt x="617" y="223"/>
                  </a:lnTo>
                  <a:lnTo>
                    <a:pt x="617" y="239"/>
                  </a:lnTo>
                  <a:lnTo>
                    <a:pt x="617" y="246"/>
                  </a:lnTo>
                  <a:lnTo>
                    <a:pt x="617" y="254"/>
                  </a:lnTo>
                  <a:lnTo>
                    <a:pt x="617" y="262"/>
                  </a:lnTo>
                  <a:lnTo>
                    <a:pt x="617" y="269"/>
                  </a:lnTo>
                  <a:lnTo>
                    <a:pt x="617" y="277"/>
                  </a:lnTo>
                  <a:lnTo>
                    <a:pt x="617" y="285"/>
                  </a:lnTo>
                  <a:lnTo>
                    <a:pt x="610" y="292"/>
                  </a:lnTo>
                  <a:lnTo>
                    <a:pt x="603" y="292"/>
                  </a:lnTo>
                  <a:lnTo>
                    <a:pt x="595" y="300"/>
                  </a:lnTo>
                  <a:lnTo>
                    <a:pt x="588" y="308"/>
                  </a:lnTo>
                  <a:lnTo>
                    <a:pt x="581" y="316"/>
                  </a:lnTo>
                  <a:lnTo>
                    <a:pt x="566" y="316"/>
                  </a:lnTo>
                  <a:lnTo>
                    <a:pt x="559" y="323"/>
                  </a:lnTo>
                  <a:lnTo>
                    <a:pt x="551" y="331"/>
                  </a:lnTo>
                  <a:lnTo>
                    <a:pt x="544" y="339"/>
                  </a:lnTo>
                  <a:lnTo>
                    <a:pt x="537" y="339"/>
                  </a:lnTo>
                  <a:lnTo>
                    <a:pt x="529" y="346"/>
                  </a:lnTo>
                  <a:lnTo>
                    <a:pt x="522" y="346"/>
                  </a:lnTo>
                  <a:lnTo>
                    <a:pt x="515" y="346"/>
                  </a:lnTo>
                  <a:lnTo>
                    <a:pt x="507" y="339"/>
                  </a:lnTo>
                  <a:lnTo>
                    <a:pt x="500" y="339"/>
                  </a:lnTo>
                  <a:lnTo>
                    <a:pt x="493" y="339"/>
                  </a:lnTo>
                  <a:lnTo>
                    <a:pt x="485" y="339"/>
                  </a:lnTo>
                  <a:lnTo>
                    <a:pt x="478" y="331"/>
                  </a:lnTo>
                  <a:lnTo>
                    <a:pt x="470" y="331"/>
                  </a:lnTo>
                  <a:lnTo>
                    <a:pt x="463" y="339"/>
                  </a:lnTo>
                  <a:lnTo>
                    <a:pt x="463" y="346"/>
                  </a:lnTo>
                  <a:lnTo>
                    <a:pt x="463" y="354"/>
                  </a:lnTo>
                  <a:lnTo>
                    <a:pt x="463" y="362"/>
                  </a:lnTo>
                  <a:lnTo>
                    <a:pt x="463" y="369"/>
                  </a:lnTo>
                  <a:lnTo>
                    <a:pt x="456" y="377"/>
                  </a:lnTo>
                  <a:lnTo>
                    <a:pt x="456" y="393"/>
                  </a:lnTo>
                  <a:lnTo>
                    <a:pt x="448" y="400"/>
                  </a:lnTo>
                  <a:lnTo>
                    <a:pt x="441" y="408"/>
                  </a:lnTo>
                  <a:lnTo>
                    <a:pt x="441" y="416"/>
                  </a:lnTo>
                  <a:lnTo>
                    <a:pt x="426" y="423"/>
                  </a:lnTo>
                  <a:lnTo>
                    <a:pt x="419" y="431"/>
                  </a:lnTo>
                  <a:lnTo>
                    <a:pt x="419" y="439"/>
                  </a:lnTo>
                  <a:lnTo>
                    <a:pt x="412" y="446"/>
                  </a:lnTo>
                  <a:lnTo>
                    <a:pt x="404" y="454"/>
                  </a:lnTo>
                  <a:lnTo>
                    <a:pt x="404" y="462"/>
                  </a:lnTo>
                  <a:lnTo>
                    <a:pt x="397" y="470"/>
                  </a:lnTo>
                  <a:lnTo>
                    <a:pt x="390" y="470"/>
                  </a:lnTo>
                  <a:lnTo>
                    <a:pt x="382" y="477"/>
                  </a:lnTo>
                  <a:lnTo>
                    <a:pt x="375" y="477"/>
                  </a:lnTo>
                  <a:lnTo>
                    <a:pt x="368" y="477"/>
                  </a:lnTo>
                  <a:lnTo>
                    <a:pt x="360" y="477"/>
                  </a:lnTo>
                  <a:lnTo>
                    <a:pt x="353" y="485"/>
                  </a:lnTo>
                  <a:lnTo>
                    <a:pt x="346" y="485"/>
                  </a:lnTo>
                  <a:lnTo>
                    <a:pt x="338" y="485"/>
                  </a:lnTo>
                  <a:lnTo>
                    <a:pt x="331" y="477"/>
                  </a:lnTo>
                  <a:lnTo>
                    <a:pt x="323" y="470"/>
                  </a:lnTo>
                  <a:lnTo>
                    <a:pt x="323" y="462"/>
                  </a:lnTo>
                  <a:lnTo>
                    <a:pt x="316" y="454"/>
                  </a:lnTo>
                  <a:lnTo>
                    <a:pt x="309" y="446"/>
                  </a:lnTo>
                  <a:lnTo>
                    <a:pt x="301" y="439"/>
                  </a:lnTo>
                  <a:lnTo>
                    <a:pt x="309" y="431"/>
                  </a:lnTo>
                  <a:lnTo>
                    <a:pt x="309" y="423"/>
                  </a:lnTo>
                  <a:lnTo>
                    <a:pt x="316" y="416"/>
                  </a:lnTo>
                  <a:lnTo>
                    <a:pt x="316" y="408"/>
                  </a:lnTo>
                  <a:lnTo>
                    <a:pt x="323" y="400"/>
                  </a:lnTo>
                  <a:lnTo>
                    <a:pt x="331" y="393"/>
                  </a:lnTo>
                  <a:lnTo>
                    <a:pt x="331" y="377"/>
                  </a:lnTo>
                  <a:lnTo>
                    <a:pt x="338" y="369"/>
                  </a:lnTo>
                  <a:lnTo>
                    <a:pt x="331" y="362"/>
                  </a:lnTo>
                  <a:lnTo>
                    <a:pt x="323" y="354"/>
                  </a:lnTo>
                  <a:lnTo>
                    <a:pt x="316" y="346"/>
                  </a:lnTo>
                  <a:lnTo>
                    <a:pt x="309" y="339"/>
                  </a:lnTo>
                  <a:lnTo>
                    <a:pt x="301" y="331"/>
                  </a:lnTo>
                  <a:lnTo>
                    <a:pt x="287" y="331"/>
                  </a:lnTo>
                  <a:lnTo>
                    <a:pt x="279" y="331"/>
                  </a:lnTo>
                  <a:lnTo>
                    <a:pt x="272" y="331"/>
                  </a:lnTo>
                  <a:lnTo>
                    <a:pt x="265" y="331"/>
                  </a:lnTo>
                  <a:lnTo>
                    <a:pt x="257" y="331"/>
                  </a:lnTo>
                  <a:lnTo>
                    <a:pt x="250" y="331"/>
                  </a:lnTo>
                  <a:lnTo>
                    <a:pt x="243" y="331"/>
                  </a:lnTo>
                  <a:lnTo>
                    <a:pt x="235" y="331"/>
                  </a:lnTo>
                  <a:lnTo>
                    <a:pt x="228" y="331"/>
                  </a:lnTo>
                  <a:lnTo>
                    <a:pt x="221" y="323"/>
                  </a:lnTo>
                  <a:lnTo>
                    <a:pt x="213" y="316"/>
                  </a:lnTo>
                  <a:lnTo>
                    <a:pt x="206" y="308"/>
                  </a:lnTo>
                  <a:lnTo>
                    <a:pt x="206" y="300"/>
                  </a:lnTo>
                  <a:lnTo>
                    <a:pt x="199" y="292"/>
                  </a:lnTo>
                  <a:lnTo>
                    <a:pt x="191" y="285"/>
                  </a:lnTo>
                  <a:lnTo>
                    <a:pt x="184" y="277"/>
                  </a:lnTo>
                  <a:lnTo>
                    <a:pt x="176" y="269"/>
                  </a:lnTo>
                  <a:lnTo>
                    <a:pt x="169" y="269"/>
                  </a:lnTo>
                  <a:lnTo>
                    <a:pt x="162" y="269"/>
                  </a:lnTo>
                  <a:lnTo>
                    <a:pt x="147" y="269"/>
                  </a:lnTo>
                  <a:lnTo>
                    <a:pt x="140" y="269"/>
                  </a:lnTo>
                  <a:lnTo>
                    <a:pt x="132" y="269"/>
                  </a:lnTo>
                  <a:lnTo>
                    <a:pt x="125" y="262"/>
                  </a:lnTo>
                  <a:lnTo>
                    <a:pt x="118" y="262"/>
                  </a:lnTo>
                  <a:lnTo>
                    <a:pt x="110" y="254"/>
                  </a:lnTo>
                  <a:lnTo>
                    <a:pt x="103" y="254"/>
                  </a:lnTo>
                  <a:lnTo>
                    <a:pt x="96" y="246"/>
                  </a:lnTo>
                  <a:lnTo>
                    <a:pt x="88" y="246"/>
                  </a:lnTo>
                  <a:lnTo>
                    <a:pt x="81" y="246"/>
                  </a:lnTo>
                  <a:lnTo>
                    <a:pt x="74" y="246"/>
                  </a:lnTo>
                  <a:lnTo>
                    <a:pt x="66" y="239"/>
                  </a:lnTo>
                  <a:lnTo>
                    <a:pt x="59" y="239"/>
                  </a:lnTo>
                  <a:lnTo>
                    <a:pt x="52" y="223"/>
                  </a:lnTo>
                  <a:lnTo>
                    <a:pt x="59" y="215"/>
                  </a:lnTo>
                  <a:lnTo>
                    <a:pt x="59" y="208"/>
                  </a:lnTo>
                  <a:lnTo>
                    <a:pt x="66" y="200"/>
                  </a:lnTo>
                  <a:lnTo>
                    <a:pt x="66" y="192"/>
                  </a:lnTo>
                  <a:lnTo>
                    <a:pt x="74" y="185"/>
                  </a:lnTo>
                  <a:lnTo>
                    <a:pt x="74" y="177"/>
                  </a:lnTo>
                  <a:lnTo>
                    <a:pt x="81" y="169"/>
                  </a:lnTo>
                  <a:lnTo>
                    <a:pt x="74" y="162"/>
                  </a:lnTo>
                  <a:lnTo>
                    <a:pt x="66" y="154"/>
                  </a:lnTo>
                  <a:lnTo>
                    <a:pt x="59" y="146"/>
                  </a:lnTo>
                  <a:lnTo>
                    <a:pt x="52" y="138"/>
                  </a:lnTo>
                  <a:lnTo>
                    <a:pt x="44" y="146"/>
                  </a:lnTo>
                  <a:lnTo>
                    <a:pt x="37" y="154"/>
                  </a:lnTo>
                  <a:lnTo>
                    <a:pt x="29" y="162"/>
                  </a:lnTo>
                  <a:lnTo>
                    <a:pt x="22" y="169"/>
                  </a:lnTo>
                  <a:lnTo>
                    <a:pt x="15" y="162"/>
                  </a:lnTo>
                  <a:lnTo>
                    <a:pt x="15" y="154"/>
                  </a:lnTo>
                  <a:lnTo>
                    <a:pt x="0" y="146"/>
                  </a:lnTo>
                  <a:lnTo>
                    <a:pt x="0" y="138"/>
                  </a:lnTo>
                  <a:lnTo>
                    <a:pt x="0" y="131"/>
                  </a:lnTo>
                  <a:lnTo>
                    <a:pt x="0" y="123"/>
                  </a:lnTo>
                  <a:lnTo>
                    <a:pt x="0" y="115"/>
                  </a:lnTo>
                  <a:lnTo>
                    <a:pt x="15" y="108"/>
                  </a:lnTo>
                  <a:lnTo>
                    <a:pt x="22" y="100"/>
                  </a:lnTo>
                  <a:lnTo>
                    <a:pt x="29" y="100"/>
                  </a:lnTo>
                  <a:lnTo>
                    <a:pt x="37" y="92"/>
                  </a:lnTo>
                  <a:lnTo>
                    <a:pt x="44" y="92"/>
                  </a:lnTo>
                  <a:lnTo>
                    <a:pt x="52" y="77"/>
                  </a:lnTo>
                  <a:lnTo>
                    <a:pt x="59" y="77"/>
                  </a:lnTo>
                  <a:lnTo>
                    <a:pt x="66" y="69"/>
                  </a:lnTo>
                  <a:lnTo>
                    <a:pt x="74" y="69"/>
                  </a:lnTo>
                  <a:lnTo>
                    <a:pt x="81" y="61"/>
                  </a:lnTo>
                  <a:lnTo>
                    <a:pt x="81" y="54"/>
                  </a:lnTo>
                  <a:lnTo>
                    <a:pt x="88" y="46"/>
                  </a:lnTo>
                  <a:lnTo>
                    <a:pt x="96" y="38"/>
                  </a:lnTo>
                  <a:lnTo>
                    <a:pt x="103" y="38"/>
                  </a:lnTo>
                  <a:lnTo>
                    <a:pt x="110" y="38"/>
                  </a:lnTo>
                  <a:lnTo>
                    <a:pt x="118" y="38"/>
                  </a:lnTo>
                  <a:lnTo>
                    <a:pt x="125" y="46"/>
                  </a:lnTo>
                  <a:lnTo>
                    <a:pt x="132" y="54"/>
                  </a:lnTo>
                  <a:lnTo>
                    <a:pt x="132" y="61"/>
                  </a:lnTo>
                  <a:lnTo>
                    <a:pt x="140" y="69"/>
                  </a:lnTo>
                  <a:lnTo>
                    <a:pt x="140" y="77"/>
                  </a:lnTo>
                  <a:lnTo>
                    <a:pt x="147" y="92"/>
                  </a:lnTo>
                  <a:lnTo>
                    <a:pt x="162" y="100"/>
                  </a:lnTo>
                  <a:lnTo>
                    <a:pt x="169" y="100"/>
                  </a:lnTo>
                  <a:lnTo>
                    <a:pt x="176" y="108"/>
                  </a:lnTo>
                  <a:lnTo>
                    <a:pt x="184" y="100"/>
                  </a:lnTo>
                  <a:lnTo>
                    <a:pt x="191" y="92"/>
                  </a:lnTo>
                  <a:lnTo>
                    <a:pt x="199" y="92"/>
                  </a:lnTo>
                  <a:lnTo>
                    <a:pt x="206" y="92"/>
                  </a:lnTo>
                  <a:lnTo>
                    <a:pt x="221" y="77"/>
                  </a:lnTo>
                  <a:lnTo>
                    <a:pt x="228" y="77"/>
                  </a:lnTo>
                  <a:lnTo>
                    <a:pt x="235" y="77"/>
                  </a:lnTo>
                  <a:lnTo>
                    <a:pt x="243" y="77"/>
                  </a:lnTo>
                  <a:lnTo>
                    <a:pt x="250" y="77"/>
                  </a:lnTo>
                  <a:lnTo>
                    <a:pt x="257" y="69"/>
                  </a:lnTo>
                  <a:lnTo>
                    <a:pt x="265" y="69"/>
                  </a:lnTo>
                  <a:lnTo>
                    <a:pt x="272" y="69"/>
                  </a:lnTo>
                  <a:lnTo>
                    <a:pt x="279" y="69"/>
                  </a:lnTo>
                  <a:lnTo>
                    <a:pt x="287" y="69"/>
                  </a:lnTo>
                  <a:lnTo>
                    <a:pt x="301" y="69"/>
                  </a:lnTo>
                  <a:lnTo>
                    <a:pt x="309" y="69"/>
                  </a:lnTo>
                  <a:lnTo>
                    <a:pt x="316" y="69"/>
                  </a:lnTo>
                  <a:lnTo>
                    <a:pt x="323" y="69"/>
                  </a:lnTo>
                  <a:lnTo>
                    <a:pt x="331" y="69"/>
                  </a:lnTo>
                  <a:lnTo>
                    <a:pt x="338" y="61"/>
                  </a:lnTo>
                  <a:lnTo>
                    <a:pt x="346" y="54"/>
                  </a:lnTo>
                  <a:lnTo>
                    <a:pt x="346" y="61"/>
                  </a:lnTo>
                  <a:lnTo>
                    <a:pt x="338" y="46"/>
                  </a:lnTo>
                  <a:lnTo>
                    <a:pt x="346" y="38"/>
                  </a:lnTo>
                  <a:lnTo>
                    <a:pt x="346" y="31"/>
                  </a:lnTo>
                  <a:lnTo>
                    <a:pt x="353" y="23"/>
                  </a:lnTo>
                  <a:lnTo>
                    <a:pt x="360" y="15"/>
                  </a:lnTo>
                  <a:lnTo>
                    <a:pt x="360" y="8"/>
                  </a:lnTo>
                  <a:lnTo>
                    <a:pt x="368"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4">
              <a:extLst>
                <a:ext uri="{FF2B5EF4-FFF2-40B4-BE49-F238E27FC236}">
                  <a16:creationId xmlns:a16="http://schemas.microsoft.com/office/drawing/2014/main" id="{2FAE72D0-4638-4D63-AC1F-742880F7C32A}"/>
                </a:ext>
              </a:extLst>
            </p:cNvPr>
            <p:cNvSpPr>
              <a:spLocks/>
            </p:cNvSpPr>
            <p:nvPr/>
          </p:nvSpPr>
          <p:spPr bwMode="auto">
            <a:xfrm>
              <a:off x="8206612" y="2202512"/>
              <a:ext cx="1074370" cy="1044877"/>
            </a:xfrm>
            <a:custGeom>
              <a:avLst/>
              <a:gdLst>
                <a:gd name="T0" fmla="*/ 2147483647 w 566"/>
                <a:gd name="T1" fmla="*/ 2147483647 h 554"/>
                <a:gd name="T2" fmla="*/ 2147483647 w 566"/>
                <a:gd name="T3" fmla="*/ 2147483647 h 554"/>
                <a:gd name="T4" fmla="*/ 2147483647 w 566"/>
                <a:gd name="T5" fmla="*/ 2147483647 h 554"/>
                <a:gd name="T6" fmla="*/ 2147483647 w 566"/>
                <a:gd name="T7" fmla="*/ 2147483647 h 554"/>
                <a:gd name="T8" fmla="*/ 2147483647 w 566"/>
                <a:gd name="T9" fmla="*/ 2147483647 h 554"/>
                <a:gd name="T10" fmla="*/ 2147483647 w 566"/>
                <a:gd name="T11" fmla="*/ 2147483647 h 554"/>
                <a:gd name="T12" fmla="*/ 2147483647 w 566"/>
                <a:gd name="T13" fmla="*/ 2147483647 h 554"/>
                <a:gd name="T14" fmla="*/ 2147483647 w 566"/>
                <a:gd name="T15" fmla="*/ 2147483647 h 554"/>
                <a:gd name="T16" fmla="*/ 2147483647 w 566"/>
                <a:gd name="T17" fmla="*/ 2147483647 h 554"/>
                <a:gd name="T18" fmla="*/ 2147483647 w 566"/>
                <a:gd name="T19" fmla="*/ 2147483647 h 554"/>
                <a:gd name="T20" fmla="*/ 2147483647 w 566"/>
                <a:gd name="T21" fmla="*/ 2147483647 h 554"/>
                <a:gd name="T22" fmla="*/ 2147483647 w 566"/>
                <a:gd name="T23" fmla="*/ 2147483647 h 554"/>
                <a:gd name="T24" fmla="*/ 2147483647 w 566"/>
                <a:gd name="T25" fmla="*/ 2147483647 h 554"/>
                <a:gd name="T26" fmla="*/ 2147483647 w 566"/>
                <a:gd name="T27" fmla="*/ 2147483647 h 554"/>
                <a:gd name="T28" fmla="*/ 2147483647 w 566"/>
                <a:gd name="T29" fmla="*/ 2147483647 h 554"/>
                <a:gd name="T30" fmla="*/ 2147483647 w 566"/>
                <a:gd name="T31" fmla="*/ 2147483647 h 554"/>
                <a:gd name="T32" fmla="*/ 2147483647 w 566"/>
                <a:gd name="T33" fmla="*/ 2147483647 h 554"/>
                <a:gd name="T34" fmla="*/ 2147483647 w 566"/>
                <a:gd name="T35" fmla="*/ 2147483647 h 554"/>
                <a:gd name="T36" fmla="*/ 2147483647 w 566"/>
                <a:gd name="T37" fmla="*/ 2147483647 h 554"/>
                <a:gd name="T38" fmla="*/ 2147483647 w 566"/>
                <a:gd name="T39" fmla="*/ 2147483647 h 554"/>
                <a:gd name="T40" fmla="*/ 2147483647 w 566"/>
                <a:gd name="T41" fmla="*/ 2147483647 h 554"/>
                <a:gd name="T42" fmla="*/ 2147483647 w 566"/>
                <a:gd name="T43" fmla="*/ 2147483647 h 554"/>
                <a:gd name="T44" fmla="*/ 2147483647 w 566"/>
                <a:gd name="T45" fmla="*/ 2147483647 h 554"/>
                <a:gd name="T46" fmla="*/ 2147483647 w 566"/>
                <a:gd name="T47" fmla="*/ 2147483647 h 554"/>
                <a:gd name="T48" fmla="*/ 2147483647 w 566"/>
                <a:gd name="T49" fmla="*/ 2147483647 h 554"/>
                <a:gd name="T50" fmla="*/ 2147483647 w 566"/>
                <a:gd name="T51" fmla="*/ 2147483647 h 554"/>
                <a:gd name="T52" fmla="*/ 2147483647 w 566"/>
                <a:gd name="T53" fmla="*/ 2147483647 h 554"/>
                <a:gd name="T54" fmla="*/ 2147483647 w 566"/>
                <a:gd name="T55" fmla="*/ 2147483647 h 554"/>
                <a:gd name="T56" fmla="*/ 2147483647 w 566"/>
                <a:gd name="T57" fmla="*/ 2147483647 h 554"/>
                <a:gd name="T58" fmla="*/ 2147483647 w 566"/>
                <a:gd name="T59" fmla="*/ 2147483647 h 554"/>
                <a:gd name="T60" fmla="*/ 2147483647 w 566"/>
                <a:gd name="T61" fmla="*/ 2147483647 h 554"/>
                <a:gd name="T62" fmla="*/ 2147483647 w 566"/>
                <a:gd name="T63" fmla="*/ 2147483647 h 554"/>
                <a:gd name="T64" fmla="*/ 2147483647 w 566"/>
                <a:gd name="T65" fmla="*/ 2147483647 h 554"/>
                <a:gd name="T66" fmla="*/ 2147483647 w 566"/>
                <a:gd name="T67" fmla="*/ 2147483647 h 554"/>
                <a:gd name="T68" fmla="*/ 2147483647 w 566"/>
                <a:gd name="T69" fmla="*/ 2147483647 h 554"/>
                <a:gd name="T70" fmla="*/ 2147483647 w 566"/>
                <a:gd name="T71" fmla="*/ 2147483647 h 554"/>
                <a:gd name="T72" fmla="*/ 2147483647 w 566"/>
                <a:gd name="T73" fmla="*/ 2147483647 h 554"/>
                <a:gd name="T74" fmla="*/ 2147483647 w 566"/>
                <a:gd name="T75" fmla="*/ 2147483647 h 554"/>
                <a:gd name="T76" fmla="*/ 2147483647 w 566"/>
                <a:gd name="T77" fmla="*/ 2147483647 h 554"/>
                <a:gd name="T78" fmla="*/ 2147483647 w 566"/>
                <a:gd name="T79" fmla="*/ 2147483647 h 554"/>
                <a:gd name="T80" fmla="*/ 2147483647 w 566"/>
                <a:gd name="T81" fmla="*/ 2147483647 h 554"/>
                <a:gd name="T82" fmla="*/ 2147483647 w 566"/>
                <a:gd name="T83" fmla="*/ 2147483647 h 554"/>
                <a:gd name="T84" fmla="*/ 2147483647 w 566"/>
                <a:gd name="T85" fmla="*/ 2147483647 h 554"/>
                <a:gd name="T86" fmla="*/ 2147483647 w 566"/>
                <a:gd name="T87" fmla="*/ 2147483647 h 554"/>
                <a:gd name="T88" fmla="*/ 2147483647 w 566"/>
                <a:gd name="T89" fmla="*/ 2147483647 h 554"/>
                <a:gd name="T90" fmla="*/ 2147483647 w 566"/>
                <a:gd name="T91" fmla="*/ 2147483647 h 554"/>
                <a:gd name="T92" fmla="*/ 2147483647 w 566"/>
                <a:gd name="T93" fmla="*/ 2147483647 h 554"/>
                <a:gd name="T94" fmla="*/ 2147483647 w 566"/>
                <a:gd name="T95" fmla="*/ 2147483647 h 554"/>
                <a:gd name="T96" fmla="*/ 2147483647 w 566"/>
                <a:gd name="T97" fmla="*/ 2147483647 h 554"/>
                <a:gd name="T98" fmla="*/ 2147483647 w 566"/>
                <a:gd name="T99" fmla="*/ 2147483647 h 554"/>
                <a:gd name="T100" fmla="*/ 2147483647 w 566"/>
                <a:gd name="T101" fmla="*/ 2147483647 h 554"/>
                <a:gd name="T102" fmla="*/ 2147483647 w 566"/>
                <a:gd name="T103" fmla="*/ 2147483647 h 554"/>
                <a:gd name="T104" fmla="*/ 2147483647 w 566"/>
                <a:gd name="T105" fmla="*/ 2147483647 h 554"/>
                <a:gd name="T106" fmla="*/ 2147483647 w 566"/>
                <a:gd name="T107" fmla="*/ 2147483647 h 554"/>
                <a:gd name="T108" fmla="*/ 2147483647 w 566"/>
                <a:gd name="T109" fmla="*/ 2147483647 h 554"/>
                <a:gd name="T110" fmla="*/ 2147483647 w 566"/>
                <a:gd name="T111" fmla="*/ 2147483647 h 554"/>
                <a:gd name="T112" fmla="*/ 2147483647 w 566"/>
                <a:gd name="T113" fmla="*/ 2147483647 h 554"/>
                <a:gd name="T114" fmla="*/ 2147483647 w 566"/>
                <a:gd name="T115" fmla="*/ 2147483647 h 554"/>
                <a:gd name="T116" fmla="*/ 2147483647 w 566"/>
                <a:gd name="T117" fmla="*/ 2147483647 h 554"/>
                <a:gd name="T118" fmla="*/ 2147483647 w 566"/>
                <a:gd name="T119" fmla="*/ 2147483647 h 554"/>
                <a:gd name="T120" fmla="*/ 2147483647 w 566"/>
                <a:gd name="T121" fmla="*/ 2147483647 h 554"/>
                <a:gd name="T122" fmla="*/ 2147483647 w 566"/>
                <a:gd name="T123" fmla="*/ 2147483647 h 554"/>
                <a:gd name="T124" fmla="*/ 2147483647 w 566"/>
                <a:gd name="T125" fmla="*/ 0 h 5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66" h="554">
                  <a:moveTo>
                    <a:pt x="463" y="0"/>
                  </a:moveTo>
                  <a:lnTo>
                    <a:pt x="470" y="0"/>
                  </a:lnTo>
                  <a:lnTo>
                    <a:pt x="485" y="0"/>
                  </a:lnTo>
                  <a:lnTo>
                    <a:pt x="492" y="8"/>
                  </a:lnTo>
                  <a:lnTo>
                    <a:pt x="499" y="8"/>
                  </a:lnTo>
                  <a:lnTo>
                    <a:pt x="507" y="15"/>
                  </a:lnTo>
                  <a:lnTo>
                    <a:pt x="514" y="15"/>
                  </a:lnTo>
                  <a:lnTo>
                    <a:pt x="521" y="15"/>
                  </a:lnTo>
                  <a:lnTo>
                    <a:pt x="529" y="15"/>
                  </a:lnTo>
                  <a:lnTo>
                    <a:pt x="536" y="15"/>
                  </a:lnTo>
                  <a:lnTo>
                    <a:pt x="543" y="15"/>
                  </a:lnTo>
                  <a:lnTo>
                    <a:pt x="551" y="23"/>
                  </a:lnTo>
                  <a:lnTo>
                    <a:pt x="551" y="31"/>
                  </a:lnTo>
                  <a:lnTo>
                    <a:pt x="558" y="39"/>
                  </a:lnTo>
                  <a:lnTo>
                    <a:pt x="566" y="46"/>
                  </a:lnTo>
                  <a:lnTo>
                    <a:pt x="566" y="62"/>
                  </a:lnTo>
                  <a:lnTo>
                    <a:pt x="558" y="69"/>
                  </a:lnTo>
                  <a:lnTo>
                    <a:pt x="558" y="77"/>
                  </a:lnTo>
                  <a:lnTo>
                    <a:pt x="558" y="85"/>
                  </a:lnTo>
                  <a:lnTo>
                    <a:pt x="558" y="92"/>
                  </a:lnTo>
                  <a:lnTo>
                    <a:pt x="551" y="100"/>
                  </a:lnTo>
                  <a:lnTo>
                    <a:pt x="551" y="108"/>
                  </a:lnTo>
                  <a:lnTo>
                    <a:pt x="551" y="116"/>
                  </a:lnTo>
                  <a:lnTo>
                    <a:pt x="551" y="123"/>
                  </a:lnTo>
                  <a:lnTo>
                    <a:pt x="543" y="131"/>
                  </a:lnTo>
                  <a:lnTo>
                    <a:pt x="543" y="139"/>
                  </a:lnTo>
                  <a:lnTo>
                    <a:pt x="543" y="146"/>
                  </a:lnTo>
                  <a:lnTo>
                    <a:pt x="551" y="154"/>
                  </a:lnTo>
                  <a:lnTo>
                    <a:pt x="558" y="162"/>
                  </a:lnTo>
                  <a:lnTo>
                    <a:pt x="558" y="169"/>
                  </a:lnTo>
                  <a:lnTo>
                    <a:pt x="551" y="177"/>
                  </a:lnTo>
                  <a:lnTo>
                    <a:pt x="551" y="185"/>
                  </a:lnTo>
                  <a:lnTo>
                    <a:pt x="543" y="193"/>
                  </a:lnTo>
                  <a:lnTo>
                    <a:pt x="543" y="200"/>
                  </a:lnTo>
                  <a:lnTo>
                    <a:pt x="536" y="216"/>
                  </a:lnTo>
                  <a:lnTo>
                    <a:pt x="529" y="216"/>
                  </a:lnTo>
                  <a:lnTo>
                    <a:pt x="521" y="223"/>
                  </a:lnTo>
                  <a:lnTo>
                    <a:pt x="514" y="231"/>
                  </a:lnTo>
                  <a:lnTo>
                    <a:pt x="521" y="239"/>
                  </a:lnTo>
                  <a:lnTo>
                    <a:pt x="521" y="246"/>
                  </a:lnTo>
                  <a:lnTo>
                    <a:pt x="529" y="254"/>
                  </a:lnTo>
                  <a:lnTo>
                    <a:pt x="521" y="262"/>
                  </a:lnTo>
                  <a:lnTo>
                    <a:pt x="514" y="270"/>
                  </a:lnTo>
                  <a:lnTo>
                    <a:pt x="507" y="270"/>
                  </a:lnTo>
                  <a:lnTo>
                    <a:pt x="499" y="277"/>
                  </a:lnTo>
                  <a:lnTo>
                    <a:pt x="499" y="285"/>
                  </a:lnTo>
                  <a:lnTo>
                    <a:pt x="499" y="293"/>
                  </a:lnTo>
                  <a:lnTo>
                    <a:pt x="507" y="300"/>
                  </a:lnTo>
                  <a:lnTo>
                    <a:pt x="507" y="308"/>
                  </a:lnTo>
                  <a:lnTo>
                    <a:pt x="514" y="316"/>
                  </a:lnTo>
                  <a:lnTo>
                    <a:pt x="507" y="323"/>
                  </a:lnTo>
                  <a:lnTo>
                    <a:pt x="499" y="323"/>
                  </a:lnTo>
                  <a:lnTo>
                    <a:pt x="492" y="331"/>
                  </a:lnTo>
                  <a:lnTo>
                    <a:pt x="485" y="339"/>
                  </a:lnTo>
                  <a:lnTo>
                    <a:pt x="492" y="347"/>
                  </a:lnTo>
                  <a:lnTo>
                    <a:pt x="492" y="354"/>
                  </a:lnTo>
                  <a:lnTo>
                    <a:pt x="492" y="370"/>
                  </a:lnTo>
                  <a:lnTo>
                    <a:pt x="492" y="377"/>
                  </a:lnTo>
                  <a:lnTo>
                    <a:pt x="492" y="385"/>
                  </a:lnTo>
                  <a:lnTo>
                    <a:pt x="485" y="393"/>
                  </a:lnTo>
                  <a:lnTo>
                    <a:pt x="485" y="400"/>
                  </a:lnTo>
                  <a:lnTo>
                    <a:pt x="485" y="408"/>
                  </a:lnTo>
                  <a:lnTo>
                    <a:pt x="470" y="416"/>
                  </a:lnTo>
                  <a:lnTo>
                    <a:pt x="463" y="424"/>
                  </a:lnTo>
                  <a:lnTo>
                    <a:pt x="455" y="431"/>
                  </a:lnTo>
                  <a:lnTo>
                    <a:pt x="448" y="439"/>
                  </a:lnTo>
                  <a:lnTo>
                    <a:pt x="441" y="439"/>
                  </a:lnTo>
                  <a:lnTo>
                    <a:pt x="433" y="447"/>
                  </a:lnTo>
                  <a:lnTo>
                    <a:pt x="426" y="454"/>
                  </a:lnTo>
                  <a:lnTo>
                    <a:pt x="419" y="462"/>
                  </a:lnTo>
                  <a:lnTo>
                    <a:pt x="411" y="470"/>
                  </a:lnTo>
                  <a:lnTo>
                    <a:pt x="404" y="462"/>
                  </a:lnTo>
                  <a:lnTo>
                    <a:pt x="396" y="454"/>
                  </a:lnTo>
                  <a:lnTo>
                    <a:pt x="389" y="447"/>
                  </a:lnTo>
                  <a:lnTo>
                    <a:pt x="382" y="439"/>
                  </a:lnTo>
                  <a:lnTo>
                    <a:pt x="374" y="447"/>
                  </a:lnTo>
                  <a:lnTo>
                    <a:pt x="367" y="447"/>
                  </a:lnTo>
                  <a:lnTo>
                    <a:pt x="360" y="454"/>
                  </a:lnTo>
                  <a:lnTo>
                    <a:pt x="352" y="462"/>
                  </a:lnTo>
                  <a:lnTo>
                    <a:pt x="345" y="462"/>
                  </a:lnTo>
                  <a:lnTo>
                    <a:pt x="338" y="470"/>
                  </a:lnTo>
                  <a:lnTo>
                    <a:pt x="323" y="470"/>
                  </a:lnTo>
                  <a:lnTo>
                    <a:pt x="316" y="470"/>
                  </a:lnTo>
                  <a:lnTo>
                    <a:pt x="308" y="470"/>
                  </a:lnTo>
                  <a:lnTo>
                    <a:pt x="301" y="470"/>
                  </a:lnTo>
                  <a:lnTo>
                    <a:pt x="294" y="470"/>
                  </a:lnTo>
                  <a:lnTo>
                    <a:pt x="286" y="477"/>
                  </a:lnTo>
                  <a:lnTo>
                    <a:pt x="286" y="485"/>
                  </a:lnTo>
                  <a:lnTo>
                    <a:pt x="279" y="493"/>
                  </a:lnTo>
                  <a:lnTo>
                    <a:pt x="279" y="501"/>
                  </a:lnTo>
                  <a:lnTo>
                    <a:pt x="272" y="516"/>
                  </a:lnTo>
                  <a:lnTo>
                    <a:pt x="279" y="524"/>
                  </a:lnTo>
                  <a:lnTo>
                    <a:pt x="286" y="524"/>
                  </a:lnTo>
                  <a:lnTo>
                    <a:pt x="294" y="531"/>
                  </a:lnTo>
                  <a:lnTo>
                    <a:pt x="301" y="531"/>
                  </a:lnTo>
                  <a:lnTo>
                    <a:pt x="308" y="539"/>
                  </a:lnTo>
                  <a:lnTo>
                    <a:pt x="316" y="539"/>
                  </a:lnTo>
                  <a:lnTo>
                    <a:pt x="301" y="547"/>
                  </a:lnTo>
                  <a:lnTo>
                    <a:pt x="294" y="547"/>
                  </a:lnTo>
                  <a:lnTo>
                    <a:pt x="286" y="547"/>
                  </a:lnTo>
                  <a:lnTo>
                    <a:pt x="279" y="554"/>
                  </a:lnTo>
                  <a:lnTo>
                    <a:pt x="272" y="554"/>
                  </a:lnTo>
                  <a:lnTo>
                    <a:pt x="264" y="547"/>
                  </a:lnTo>
                  <a:lnTo>
                    <a:pt x="257" y="547"/>
                  </a:lnTo>
                  <a:lnTo>
                    <a:pt x="249" y="539"/>
                  </a:lnTo>
                  <a:lnTo>
                    <a:pt x="242" y="531"/>
                  </a:lnTo>
                  <a:lnTo>
                    <a:pt x="235" y="531"/>
                  </a:lnTo>
                  <a:lnTo>
                    <a:pt x="227" y="524"/>
                  </a:lnTo>
                  <a:lnTo>
                    <a:pt x="220" y="516"/>
                  </a:lnTo>
                  <a:lnTo>
                    <a:pt x="213" y="501"/>
                  </a:lnTo>
                  <a:lnTo>
                    <a:pt x="205" y="501"/>
                  </a:lnTo>
                  <a:lnTo>
                    <a:pt x="198" y="493"/>
                  </a:lnTo>
                  <a:lnTo>
                    <a:pt x="183" y="501"/>
                  </a:lnTo>
                  <a:lnTo>
                    <a:pt x="176" y="516"/>
                  </a:lnTo>
                  <a:lnTo>
                    <a:pt x="169" y="516"/>
                  </a:lnTo>
                  <a:lnTo>
                    <a:pt x="161" y="524"/>
                  </a:lnTo>
                  <a:lnTo>
                    <a:pt x="154" y="524"/>
                  </a:lnTo>
                  <a:lnTo>
                    <a:pt x="147" y="516"/>
                  </a:lnTo>
                  <a:lnTo>
                    <a:pt x="139" y="516"/>
                  </a:lnTo>
                  <a:lnTo>
                    <a:pt x="132" y="501"/>
                  </a:lnTo>
                  <a:lnTo>
                    <a:pt x="125" y="501"/>
                  </a:lnTo>
                  <a:lnTo>
                    <a:pt x="117" y="493"/>
                  </a:lnTo>
                  <a:lnTo>
                    <a:pt x="110" y="493"/>
                  </a:lnTo>
                  <a:lnTo>
                    <a:pt x="102" y="485"/>
                  </a:lnTo>
                  <a:lnTo>
                    <a:pt x="95" y="485"/>
                  </a:lnTo>
                  <a:lnTo>
                    <a:pt x="88" y="477"/>
                  </a:lnTo>
                  <a:lnTo>
                    <a:pt x="80" y="477"/>
                  </a:lnTo>
                  <a:lnTo>
                    <a:pt x="73" y="470"/>
                  </a:lnTo>
                  <a:lnTo>
                    <a:pt x="73" y="462"/>
                  </a:lnTo>
                  <a:lnTo>
                    <a:pt x="80" y="454"/>
                  </a:lnTo>
                  <a:lnTo>
                    <a:pt x="80" y="447"/>
                  </a:lnTo>
                  <a:lnTo>
                    <a:pt x="88" y="439"/>
                  </a:lnTo>
                  <a:lnTo>
                    <a:pt x="88" y="431"/>
                  </a:lnTo>
                  <a:lnTo>
                    <a:pt x="95" y="424"/>
                  </a:lnTo>
                  <a:lnTo>
                    <a:pt x="95" y="416"/>
                  </a:lnTo>
                  <a:lnTo>
                    <a:pt x="102" y="408"/>
                  </a:lnTo>
                  <a:lnTo>
                    <a:pt x="102" y="400"/>
                  </a:lnTo>
                  <a:lnTo>
                    <a:pt x="95" y="393"/>
                  </a:lnTo>
                  <a:lnTo>
                    <a:pt x="95" y="385"/>
                  </a:lnTo>
                  <a:lnTo>
                    <a:pt x="88" y="377"/>
                  </a:lnTo>
                  <a:lnTo>
                    <a:pt x="88" y="370"/>
                  </a:lnTo>
                  <a:lnTo>
                    <a:pt x="80" y="354"/>
                  </a:lnTo>
                  <a:lnTo>
                    <a:pt x="80" y="347"/>
                  </a:lnTo>
                  <a:lnTo>
                    <a:pt x="73" y="339"/>
                  </a:lnTo>
                  <a:lnTo>
                    <a:pt x="66" y="331"/>
                  </a:lnTo>
                  <a:lnTo>
                    <a:pt x="58" y="323"/>
                  </a:lnTo>
                  <a:lnTo>
                    <a:pt x="44" y="323"/>
                  </a:lnTo>
                  <a:lnTo>
                    <a:pt x="36" y="316"/>
                  </a:lnTo>
                  <a:lnTo>
                    <a:pt x="29" y="316"/>
                  </a:lnTo>
                  <a:lnTo>
                    <a:pt x="22" y="308"/>
                  </a:lnTo>
                  <a:lnTo>
                    <a:pt x="14" y="308"/>
                  </a:lnTo>
                  <a:lnTo>
                    <a:pt x="7" y="300"/>
                  </a:lnTo>
                  <a:lnTo>
                    <a:pt x="0" y="293"/>
                  </a:lnTo>
                  <a:lnTo>
                    <a:pt x="7" y="285"/>
                  </a:lnTo>
                  <a:lnTo>
                    <a:pt x="7" y="277"/>
                  </a:lnTo>
                  <a:lnTo>
                    <a:pt x="14" y="270"/>
                  </a:lnTo>
                  <a:lnTo>
                    <a:pt x="14" y="262"/>
                  </a:lnTo>
                  <a:lnTo>
                    <a:pt x="22" y="254"/>
                  </a:lnTo>
                  <a:lnTo>
                    <a:pt x="14" y="246"/>
                  </a:lnTo>
                  <a:lnTo>
                    <a:pt x="14" y="239"/>
                  </a:lnTo>
                  <a:lnTo>
                    <a:pt x="7" y="231"/>
                  </a:lnTo>
                  <a:lnTo>
                    <a:pt x="0" y="223"/>
                  </a:lnTo>
                  <a:lnTo>
                    <a:pt x="7" y="216"/>
                  </a:lnTo>
                  <a:lnTo>
                    <a:pt x="14" y="200"/>
                  </a:lnTo>
                  <a:lnTo>
                    <a:pt x="22" y="200"/>
                  </a:lnTo>
                  <a:lnTo>
                    <a:pt x="29" y="193"/>
                  </a:lnTo>
                  <a:lnTo>
                    <a:pt x="36" y="185"/>
                  </a:lnTo>
                  <a:lnTo>
                    <a:pt x="44" y="177"/>
                  </a:lnTo>
                  <a:lnTo>
                    <a:pt x="36" y="169"/>
                  </a:lnTo>
                  <a:lnTo>
                    <a:pt x="29" y="162"/>
                  </a:lnTo>
                  <a:lnTo>
                    <a:pt x="22" y="162"/>
                  </a:lnTo>
                  <a:lnTo>
                    <a:pt x="14" y="154"/>
                  </a:lnTo>
                  <a:lnTo>
                    <a:pt x="7" y="146"/>
                  </a:lnTo>
                  <a:lnTo>
                    <a:pt x="7" y="139"/>
                  </a:lnTo>
                  <a:lnTo>
                    <a:pt x="14" y="131"/>
                  </a:lnTo>
                  <a:lnTo>
                    <a:pt x="22" y="131"/>
                  </a:lnTo>
                  <a:lnTo>
                    <a:pt x="29" y="131"/>
                  </a:lnTo>
                  <a:lnTo>
                    <a:pt x="36" y="123"/>
                  </a:lnTo>
                  <a:lnTo>
                    <a:pt x="44" y="123"/>
                  </a:lnTo>
                  <a:lnTo>
                    <a:pt x="58" y="123"/>
                  </a:lnTo>
                  <a:lnTo>
                    <a:pt x="66" y="116"/>
                  </a:lnTo>
                  <a:lnTo>
                    <a:pt x="66" y="108"/>
                  </a:lnTo>
                  <a:lnTo>
                    <a:pt x="66" y="100"/>
                  </a:lnTo>
                  <a:lnTo>
                    <a:pt x="58" y="92"/>
                  </a:lnTo>
                  <a:lnTo>
                    <a:pt x="44" y="85"/>
                  </a:lnTo>
                  <a:lnTo>
                    <a:pt x="44" y="77"/>
                  </a:lnTo>
                  <a:lnTo>
                    <a:pt x="44" y="69"/>
                  </a:lnTo>
                  <a:lnTo>
                    <a:pt x="36" y="62"/>
                  </a:lnTo>
                  <a:lnTo>
                    <a:pt x="36" y="46"/>
                  </a:lnTo>
                  <a:lnTo>
                    <a:pt x="44" y="39"/>
                  </a:lnTo>
                  <a:lnTo>
                    <a:pt x="58" y="46"/>
                  </a:lnTo>
                  <a:lnTo>
                    <a:pt x="66" y="46"/>
                  </a:lnTo>
                  <a:lnTo>
                    <a:pt x="73" y="46"/>
                  </a:lnTo>
                  <a:lnTo>
                    <a:pt x="80" y="62"/>
                  </a:lnTo>
                  <a:lnTo>
                    <a:pt x="88" y="62"/>
                  </a:lnTo>
                  <a:lnTo>
                    <a:pt x="95" y="69"/>
                  </a:lnTo>
                  <a:lnTo>
                    <a:pt x="102" y="69"/>
                  </a:lnTo>
                  <a:lnTo>
                    <a:pt x="110" y="69"/>
                  </a:lnTo>
                  <a:lnTo>
                    <a:pt x="117" y="77"/>
                  </a:lnTo>
                  <a:lnTo>
                    <a:pt x="125" y="77"/>
                  </a:lnTo>
                  <a:lnTo>
                    <a:pt x="132" y="77"/>
                  </a:lnTo>
                  <a:lnTo>
                    <a:pt x="139" y="77"/>
                  </a:lnTo>
                  <a:lnTo>
                    <a:pt x="147" y="69"/>
                  </a:lnTo>
                  <a:lnTo>
                    <a:pt x="154" y="69"/>
                  </a:lnTo>
                  <a:lnTo>
                    <a:pt x="161" y="69"/>
                  </a:lnTo>
                  <a:lnTo>
                    <a:pt x="169" y="69"/>
                  </a:lnTo>
                  <a:lnTo>
                    <a:pt x="176" y="62"/>
                  </a:lnTo>
                  <a:lnTo>
                    <a:pt x="183" y="62"/>
                  </a:lnTo>
                  <a:lnTo>
                    <a:pt x="198" y="46"/>
                  </a:lnTo>
                  <a:lnTo>
                    <a:pt x="183" y="39"/>
                  </a:lnTo>
                  <a:lnTo>
                    <a:pt x="183" y="31"/>
                  </a:lnTo>
                  <a:lnTo>
                    <a:pt x="198" y="23"/>
                  </a:lnTo>
                  <a:lnTo>
                    <a:pt x="205" y="31"/>
                  </a:lnTo>
                  <a:lnTo>
                    <a:pt x="213" y="31"/>
                  </a:lnTo>
                  <a:lnTo>
                    <a:pt x="220" y="39"/>
                  </a:lnTo>
                  <a:lnTo>
                    <a:pt x="227" y="39"/>
                  </a:lnTo>
                  <a:lnTo>
                    <a:pt x="235" y="46"/>
                  </a:lnTo>
                  <a:lnTo>
                    <a:pt x="242" y="46"/>
                  </a:lnTo>
                  <a:lnTo>
                    <a:pt x="249" y="62"/>
                  </a:lnTo>
                  <a:lnTo>
                    <a:pt x="257" y="62"/>
                  </a:lnTo>
                  <a:lnTo>
                    <a:pt x="264" y="69"/>
                  </a:lnTo>
                  <a:lnTo>
                    <a:pt x="272" y="69"/>
                  </a:lnTo>
                  <a:lnTo>
                    <a:pt x="279" y="77"/>
                  </a:lnTo>
                  <a:lnTo>
                    <a:pt x="286" y="85"/>
                  </a:lnTo>
                  <a:lnTo>
                    <a:pt x="286" y="92"/>
                  </a:lnTo>
                  <a:lnTo>
                    <a:pt x="294" y="100"/>
                  </a:lnTo>
                  <a:lnTo>
                    <a:pt x="301" y="100"/>
                  </a:lnTo>
                  <a:lnTo>
                    <a:pt x="308" y="92"/>
                  </a:lnTo>
                  <a:lnTo>
                    <a:pt x="316" y="92"/>
                  </a:lnTo>
                  <a:lnTo>
                    <a:pt x="323" y="85"/>
                  </a:lnTo>
                  <a:lnTo>
                    <a:pt x="338" y="85"/>
                  </a:lnTo>
                  <a:lnTo>
                    <a:pt x="345" y="77"/>
                  </a:lnTo>
                  <a:lnTo>
                    <a:pt x="352" y="69"/>
                  </a:lnTo>
                  <a:lnTo>
                    <a:pt x="360" y="69"/>
                  </a:lnTo>
                  <a:lnTo>
                    <a:pt x="367" y="62"/>
                  </a:lnTo>
                  <a:lnTo>
                    <a:pt x="374" y="62"/>
                  </a:lnTo>
                  <a:lnTo>
                    <a:pt x="382" y="46"/>
                  </a:lnTo>
                  <a:lnTo>
                    <a:pt x="389" y="62"/>
                  </a:lnTo>
                  <a:lnTo>
                    <a:pt x="396" y="69"/>
                  </a:lnTo>
                  <a:lnTo>
                    <a:pt x="404" y="69"/>
                  </a:lnTo>
                  <a:lnTo>
                    <a:pt x="411" y="62"/>
                  </a:lnTo>
                  <a:lnTo>
                    <a:pt x="411" y="69"/>
                  </a:lnTo>
                  <a:lnTo>
                    <a:pt x="411" y="46"/>
                  </a:lnTo>
                  <a:lnTo>
                    <a:pt x="411" y="39"/>
                  </a:lnTo>
                  <a:lnTo>
                    <a:pt x="419" y="31"/>
                  </a:lnTo>
                  <a:lnTo>
                    <a:pt x="426" y="31"/>
                  </a:lnTo>
                  <a:lnTo>
                    <a:pt x="433" y="31"/>
                  </a:lnTo>
                  <a:lnTo>
                    <a:pt x="441" y="31"/>
                  </a:lnTo>
                  <a:lnTo>
                    <a:pt x="448" y="23"/>
                  </a:lnTo>
                  <a:lnTo>
                    <a:pt x="455" y="15"/>
                  </a:lnTo>
                  <a:lnTo>
                    <a:pt x="455" y="8"/>
                  </a:lnTo>
                  <a:lnTo>
                    <a:pt x="463" y="0"/>
                  </a:lnTo>
                  <a:close/>
                </a:path>
              </a:pathLst>
            </a:custGeom>
            <a:solidFill>
              <a:srgbClr val="F18D9E"/>
            </a:solidFill>
            <a:ln w="0">
              <a:solidFill>
                <a:srgbClr val="E949B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5">
              <a:extLst>
                <a:ext uri="{FF2B5EF4-FFF2-40B4-BE49-F238E27FC236}">
                  <a16:creationId xmlns:a16="http://schemas.microsoft.com/office/drawing/2014/main" id="{BEE15232-61C6-4B04-9299-3710DAA420B0}"/>
                </a:ext>
              </a:extLst>
            </p:cNvPr>
            <p:cNvSpPr>
              <a:spLocks/>
            </p:cNvSpPr>
            <p:nvPr/>
          </p:nvSpPr>
          <p:spPr bwMode="auto">
            <a:xfrm>
              <a:off x="7969339" y="589933"/>
              <a:ext cx="933905" cy="1278747"/>
            </a:xfrm>
            <a:custGeom>
              <a:avLst/>
              <a:gdLst>
                <a:gd name="T0" fmla="*/ 2147483647 w 492"/>
                <a:gd name="T1" fmla="*/ 0 h 678"/>
                <a:gd name="T2" fmla="*/ 2147483647 w 492"/>
                <a:gd name="T3" fmla="*/ 2147483647 h 678"/>
                <a:gd name="T4" fmla="*/ 2147483647 w 492"/>
                <a:gd name="T5" fmla="*/ 2147483647 h 678"/>
                <a:gd name="T6" fmla="*/ 2147483647 w 492"/>
                <a:gd name="T7" fmla="*/ 2147483647 h 678"/>
                <a:gd name="T8" fmla="*/ 2147483647 w 492"/>
                <a:gd name="T9" fmla="*/ 2147483647 h 678"/>
                <a:gd name="T10" fmla="*/ 2147483647 w 492"/>
                <a:gd name="T11" fmla="*/ 2147483647 h 678"/>
                <a:gd name="T12" fmla="*/ 2147483647 w 492"/>
                <a:gd name="T13" fmla="*/ 2147483647 h 678"/>
                <a:gd name="T14" fmla="*/ 2147483647 w 492"/>
                <a:gd name="T15" fmla="*/ 2147483647 h 678"/>
                <a:gd name="T16" fmla="*/ 2147483647 w 492"/>
                <a:gd name="T17" fmla="*/ 2147483647 h 678"/>
                <a:gd name="T18" fmla="*/ 2147483647 w 492"/>
                <a:gd name="T19" fmla="*/ 2147483647 h 678"/>
                <a:gd name="T20" fmla="*/ 2147483647 w 492"/>
                <a:gd name="T21" fmla="*/ 2147483647 h 678"/>
                <a:gd name="T22" fmla="*/ 2147483647 w 492"/>
                <a:gd name="T23" fmla="*/ 2147483647 h 678"/>
                <a:gd name="T24" fmla="*/ 2147483647 w 492"/>
                <a:gd name="T25" fmla="*/ 2147483647 h 678"/>
                <a:gd name="T26" fmla="*/ 2147483647 w 492"/>
                <a:gd name="T27" fmla="*/ 2147483647 h 678"/>
                <a:gd name="T28" fmla="*/ 2147483647 w 492"/>
                <a:gd name="T29" fmla="*/ 2147483647 h 678"/>
                <a:gd name="T30" fmla="*/ 2147483647 w 492"/>
                <a:gd name="T31" fmla="*/ 2147483647 h 678"/>
                <a:gd name="T32" fmla="*/ 2147483647 w 492"/>
                <a:gd name="T33" fmla="*/ 2147483647 h 678"/>
                <a:gd name="T34" fmla="*/ 2147483647 w 492"/>
                <a:gd name="T35" fmla="*/ 2147483647 h 678"/>
                <a:gd name="T36" fmla="*/ 2147483647 w 492"/>
                <a:gd name="T37" fmla="*/ 2147483647 h 678"/>
                <a:gd name="T38" fmla="*/ 2147483647 w 492"/>
                <a:gd name="T39" fmla="*/ 2147483647 h 678"/>
                <a:gd name="T40" fmla="*/ 2147483647 w 492"/>
                <a:gd name="T41" fmla="*/ 2147483647 h 678"/>
                <a:gd name="T42" fmla="*/ 2147483647 w 492"/>
                <a:gd name="T43" fmla="*/ 2147483647 h 678"/>
                <a:gd name="T44" fmla="*/ 2147483647 w 492"/>
                <a:gd name="T45" fmla="*/ 2147483647 h 678"/>
                <a:gd name="T46" fmla="*/ 2147483647 w 492"/>
                <a:gd name="T47" fmla="*/ 2147483647 h 678"/>
                <a:gd name="T48" fmla="*/ 2147483647 w 492"/>
                <a:gd name="T49" fmla="*/ 2147483647 h 678"/>
                <a:gd name="T50" fmla="*/ 2147483647 w 492"/>
                <a:gd name="T51" fmla="*/ 2147483647 h 678"/>
                <a:gd name="T52" fmla="*/ 2147483647 w 492"/>
                <a:gd name="T53" fmla="*/ 2147483647 h 678"/>
                <a:gd name="T54" fmla="*/ 2147483647 w 492"/>
                <a:gd name="T55" fmla="*/ 2147483647 h 678"/>
                <a:gd name="T56" fmla="*/ 2147483647 w 492"/>
                <a:gd name="T57" fmla="*/ 2147483647 h 678"/>
                <a:gd name="T58" fmla="*/ 2147483647 w 492"/>
                <a:gd name="T59" fmla="*/ 2147483647 h 678"/>
                <a:gd name="T60" fmla="*/ 2147483647 w 492"/>
                <a:gd name="T61" fmla="*/ 2147483647 h 678"/>
                <a:gd name="T62" fmla="*/ 2147483647 w 492"/>
                <a:gd name="T63" fmla="*/ 2147483647 h 678"/>
                <a:gd name="T64" fmla="*/ 2147483647 w 492"/>
                <a:gd name="T65" fmla="*/ 2147483647 h 678"/>
                <a:gd name="T66" fmla="*/ 2147483647 w 492"/>
                <a:gd name="T67" fmla="*/ 2147483647 h 678"/>
                <a:gd name="T68" fmla="*/ 2147483647 w 492"/>
                <a:gd name="T69" fmla="*/ 2147483647 h 678"/>
                <a:gd name="T70" fmla="*/ 2147483647 w 492"/>
                <a:gd name="T71" fmla="*/ 2147483647 h 678"/>
                <a:gd name="T72" fmla="*/ 2147483647 w 492"/>
                <a:gd name="T73" fmla="*/ 2147483647 h 678"/>
                <a:gd name="T74" fmla="*/ 2147483647 w 492"/>
                <a:gd name="T75" fmla="*/ 2147483647 h 678"/>
                <a:gd name="T76" fmla="*/ 2147483647 w 492"/>
                <a:gd name="T77" fmla="*/ 2147483647 h 678"/>
                <a:gd name="T78" fmla="*/ 2147483647 w 492"/>
                <a:gd name="T79" fmla="*/ 2147483647 h 678"/>
                <a:gd name="T80" fmla="*/ 2147483647 w 492"/>
                <a:gd name="T81" fmla="*/ 2147483647 h 678"/>
                <a:gd name="T82" fmla="*/ 2147483647 w 492"/>
                <a:gd name="T83" fmla="*/ 2147483647 h 678"/>
                <a:gd name="T84" fmla="*/ 2147483647 w 492"/>
                <a:gd name="T85" fmla="*/ 2147483647 h 678"/>
                <a:gd name="T86" fmla="*/ 2147483647 w 492"/>
                <a:gd name="T87" fmla="*/ 2147483647 h 678"/>
                <a:gd name="T88" fmla="*/ 2147483647 w 492"/>
                <a:gd name="T89" fmla="*/ 2147483647 h 678"/>
                <a:gd name="T90" fmla="*/ 2147483647 w 492"/>
                <a:gd name="T91" fmla="*/ 2147483647 h 678"/>
                <a:gd name="T92" fmla="*/ 2147483647 w 492"/>
                <a:gd name="T93" fmla="*/ 2147483647 h 678"/>
                <a:gd name="T94" fmla="*/ 2147483647 w 492"/>
                <a:gd name="T95" fmla="*/ 2147483647 h 678"/>
                <a:gd name="T96" fmla="*/ 2147483647 w 492"/>
                <a:gd name="T97" fmla="*/ 2147483647 h 678"/>
                <a:gd name="T98" fmla="*/ 2147483647 w 492"/>
                <a:gd name="T99" fmla="*/ 2147483647 h 678"/>
                <a:gd name="T100" fmla="*/ 2147483647 w 492"/>
                <a:gd name="T101" fmla="*/ 2147483647 h 678"/>
                <a:gd name="T102" fmla="*/ 2147483647 w 492"/>
                <a:gd name="T103" fmla="*/ 2147483647 h 678"/>
                <a:gd name="T104" fmla="*/ 2147483647 w 492"/>
                <a:gd name="T105" fmla="*/ 2147483647 h 678"/>
                <a:gd name="T106" fmla="*/ 2147483647 w 492"/>
                <a:gd name="T107" fmla="*/ 2147483647 h 678"/>
                <a:gd name="T108" fmla="*/ 2147483647 w 492"/>
                <a:gd name="T109" fmla="*/ 2147483647 h 678"/>
                <a:gd name="T110" fmla="*/ 2147483647 w 492"/>
                <a:gd name="T111" fmla="*/ 2147483647 h 678"/>
                <a:gd name="T112" fmla="*/ 2147483647 w 492"/>
                <a:gd name="T113" fmla="*/ 2147483647 h 678"/>
                <a:gd name="T114" fmla="*/ 2147483647 w 492"/>
                <a:gd name="T115" fmla="*/ 2147483647 h 678"/>
                <a:gd name="T116" fmla="*/ 2147483647 w 492"/>
                <a:gd name="T117" fmla="*/ 2147483647 h 6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678">
                  <a:moveTo>
                    <a:pt x="257" y="0"/>
                  </a:moveTo>
                  <a:lnTo>
                    <a:pt x="264" y="0"/>
                  </a:lnTo>
                  <a:lnTo>
                    <a:pt x="272" y="0"/>
                  </a:lnTo>
                  <a:lnTo>
                    <a:pt x="279" y="0"/>
                  </a:lnTo>
                  <a:lnTo>
                    <a:pt x="286" y="8"/>
                  </a:lnTo>
                  <a:lnTo>
                    <a:pt x="286" y="16"/>
                  </a:lnTo>
                  <a:lnTo>
                    <a:pt x="286" y="23"/>
                  </a:lnTo>
                  <a:lnTo>
                    <a:pt x="286" y="31"/>
                  </a:lnTo>
                  <a:lnTo>
                    <a:pt x="286" y="39"/>
                  </a:lnTo>
                  <a:lnTo>
                    <a:pt x="294" y="47"/>
                  </a:lnTo>
                  <a:lnTo>
                    <a:pt x="294" y="54"/>
                  </a:lnTo>
                  <a:lnTo>
                    <a:pt x="301" y="62"/>
                  </a:lnTo>
                  <a:lnTo>
                    <a:pt x="301" y="70"/>
                  </a:lnTo>
                  <a:lnTo>
                    <a:pt x="308" y="77"/>
                  </a:lnTo>
                  <a:lnTo>
                    <a:pt x="308" y="85"/>
                  </a:lnTo>
                  <a:lnTo>
                    <a:pt x="323" y="93"/>
                  </a:lnTo>
                  <a:lnTo>
                    <a:pt x="323" y="100"/>
                  </a:lnTo>
                  <a:lnTo>
                    <a:pt x="323" y="108"/>
                  </a:lnTo>
                  <a:lnTo>
                    <a:pt x="323" y="116"/>
                  </a:lnTo>
                  <a:lnTo>
                    <a:pt x="323" y="124"/>
                  </a:lnTo>
                  <a:lnTo>
                    <a:pt x="323" y="131"/>
                  </a:lnTo>
                  <a:lnTo>
                    <a:pt x="323" y="139"/>
                  </a:lnTo>
                  <a:lnTo>
                    <a:pt x="330" y="154"/>
                  </a:lnTo>
                  <a:lnTo>
                    <a:pt x="330" y="162"/>
                  </a:lnTo>
                  <a:lnTo>
                    <a:pt x="338" y="170"/>
                  </a:lnTo>
                  <a:lnTo>
                    <a:pt x="345" y="177"/>
                  </a:lnTo>
                  <a:lnTo>
                    <a:pt x="345" y="185"/>
                  </a:lnTo>
                  <a:lnTo>
                    <a:pt x="352" y="193"/>
                  </a:lnTo>
                  <a:lnTo>
                    <a:pt x="352" y="201"/>
                  </a:lnTo>
                  <a:lnTo>
                    <a:pt x="360" y="208"/>
                  </a:lnTo>
                  <a:lnTo>
                    <a:pt x="367" y="216"/>
                  </a:lnTo>
                  <a:lnTo>
                    <a:pt x="367" y="224"/>
                  </a:lnTo>
                  <a:lnTo>
                    <a:pt x="374" y="231"/>
                  </a:lnTo>
                  <a:lnTo>
                    <a:pt x="374" y="239"/>
                  </a:lnTo>
                  <a:lnTo>
                    <a:pt x="374" y="247"/>
                  </a:lnTo>
                  <a:lnTo>
                    <a:pt x="374" y="254"/>
                  </a:lnTo>
                  <a:lnTo>
                    <a:pt x="382" y="262"/>
                  </a:lnTo>
                  <a:lnTo>
                    <a:pt x="382" y="270"/>
                  </a:lnTo>
                  <a:lnTo>
                    <a:pt x="382" y="278"/>
                  </a:lnTo>
                  <a:lnTo>
                    <a:pt x="382" y="285"/>
                  </a:lnTo>
                  <a:lnTo>
                    <a:pt x="389" y="293"/>
                  </a:lnTo>
                  <a:lnTo>
                    <a:pt x="397" y="293"/>
                  </a:lnTo>
                  <a:lnTo>
                    <a:pt x="404" y="308"/>
                  </a:lnTo>
                  <a:lnTo>
                    <a:pt x="411" y="308"/>
                  </a:lnTo>
                  <a:lnTo>
                    <a:pt x="419" y="316"/>
                  </a:lnTo>
                  <a:lnTo>
                    <a:pt x="426" y="316"/>
                  </a:lnTo>
                  <a:lnTo>
                    <a:pt x="433" y="324"/>
                  </a:lnTo>
                  <a:lnTo>
                    <a:pt x="441" y="324"/>
                  </a:lnTo>
                  <a:lnTo>
                    <a:pt x="448" y="331"/>
                  </a:lnTo>
                  <a:lnTo>
                    <a:pt x="463" y="339"/>
                  </a:lnTo>
                  <a:lnTo>
                    <a:pt x="463" y="347"/>
                  </a:lnTo>
                  <a:lnTo>
                    <a:pt x="463" y="355"/>
                  </a:lnTo>
                  <a:lnTo>
                    <a:pt x="463" y="362"/>
                  </a:lnTo>
                  <a:lnTo>
                    <a:pt x="470" y="370"/>
                  </a:lnTo>
                  <a:lnTo>
                    <a:pt x="470" y="378"/>
                  </a:lnTo>
                  <a:lnTo>
                    <a:pt x="477" y="385"/>
                  </a:lnTo>
                  <a:lnTo>
                    <a:pt x="477" y="393"/>
                  </a:lnTo>
                  <a:lnTo>
                    <a:pt x="485" y="401"/>
                  </a:lnTo>
                  <a:lnTo>
                    <a:pt x="485" y="408"/>
                  </a:lnTo>
                  <a:lnTo>
                    <a:pt x="492" y="416"/>
                  </a:lnTo>
                  <a:lnTo>
                    <a:pt x="485" y="424"/>
                  </a:lnTo>
                  <a:lnTo>
                    <a:pt x="477" y="432"/>
                  </a:lnTo>
                  <a:lnTo>
                    <a:pt x="470" y="432"/>
                  </a:lnTo>
                  <a:lnTo>
                    <a:pt x="463" y="432"/>
                  </a:lnTo>
                  <a:lnTo>
                    <a:pt x="448" y="439"/>
                  </a:lnTo>
                  <a:lnTo>
                    <a:pt x="441" y="439"/>
                  </a:lnTo>
                  <a:lnTo>
                    <a:pt x="433" y="439"/>
                  </a:lnTo>
                  <a:lnTo>
                    <a:pt x="426" y="439"/>
                  </a:lnTo>
                  <a:lnTo>
                    <a:pt x="419" y="447"/>
                  </a:lnTo>
                  <a:lnTo>
                    <a:pt x="426" y="462"/>
                  </a:lnTo>
                  <a:lnTo>
                    <a:pt x="433" y="470"/>
                  </a:lnTo>
                  <a:lnTo>
                    <a:pt x="426" y="478"/>
                  </a:lnTo>
                  <a:lnTo>
                    <a:pt x="419" y="485"/>
                  </a:lnTo>
                  <a:lnTo>
                    <a:pt x="411" y="493"/>
                  </a:lnTo>
                  <a:lnTo>
                    <a:pt x="419" y="501"/>
                  </a:lnTo>
                  <a:lnTo>
                    <a:pt x="419" y="509"/>
                  </a:lnTo>
                  <a:lnTo>
                    <a:pt x="426" y="516"/>
                  </a:lnTo>
                  <a:lnTo>
                    <a:pt x="419" y="524"/>
                  </a:lnTo>
                  <a:lnTo>
                    <a:pt x="411" y="532"/>
                  </a:lnTo>
                  <a:lnTo>
                    <a:pt x="404" y="539"/>
                  </a:lnTo>
                  <a:lnTo>
                    <a:pt x="397" y="547"/>
                  </a:lnTo>
                  <a:lnTo>
                    <a:pt x="389" y="547"/>
                  </a:lnTo>
                  <a:lnTo>
                    <a:pt x="382" y="547"/>
                  </a:lnTo>
                  <a:lnTo>
                    <a:pt x="374" y="547"/>
                  </a:lnTo>
                  <a:lnTo>
                    <a:pt x="367" y="547"/>
                  </a:lnTo>
                  <a:lnTo>
                    <a:pt x="360" y="539"/>
                  </a:lnTo>
                  <a:lnTo>
                    <a:pt x="360" y="532"/>
                  </a:lnTo>
                  <a:lnTo>
                    <a:pt x="360" y="524"/>
                  </a:lnTo>
                  <a:lnTo>
                    <a:pt x="360" y="516"/>
                  </a:lnTo>
                  <a:lnTo>
                    <a:pt x="360" y="509"/>
                  </a:lnTo>
                  <a:lnTo>
                    <a:pt x="352" y="501"/>
                  </a:lnTo>
                  <a:lnTo>
                    <a:pt x="345" y="501"/>
                  </a:lnTo>
                  <a:lnTo>
                    <a:pt x="338" y="509"/>
                  </a:lnTo>
                  <a:lnTo>
                    <a:pt x="330" y="516"/>
                  </a:lnTo>
                  <a:lnTo>
                    <a:pt x="323" y="524"/>
                  </a:lnTo>
                  <a:lnTo>
                    <a:pt x="308" y="524"/>
                  </a:lnTo>
                  <a:lnTo>
                    <a:pt x="301" y="532"/>
                  </a:lnTo>
                  <a:lnTo>
                    <a:pt x="294" y="539"/>
                  </a:lnTo>
                  <a:lnTo>
                    <a:pt x="286" y="547"/>
                  </a:lnTo>
                  <a:lnTo>
                    <a:pt x="279" y="547"/>
                  </a:lnTo>
                  <a:lnTo>
                    <a:pt x="272" y="555"/>
                  </a:lnTo>
                  <a:lnTo>
                    <a:pt x="272" y="562"/>
                  </a:lnTo>
                  <a:lnTo>
                    <a:pt x="272" y="570"/>
                  </a:lnTo>
                  <a:lnTo>
                    <a:pt x="272" y="578"/>
                  </a:lnTo>
                  <a:lnTo>
                    <a:pt x="279" y="586"/>
                  </a:lnTo>
                  <a:lnTo>
                    <a:pt x="279" y="593"/>
                  </a:lnTo>
                  <a:lnTo>
                    <a:pt x="279" y="601"/>
                  </a:lnTo>
                  <a:lnTo>
                    <a:pt x="279" y="616"/>
                  </a:lnTo>
                  <a:lnTo>
                    <a:pt x="272" y="624"/>
                  </a:lnTo>
                  <a:lnTo>
                    <a:pt x="264" y="632"/>
                  </a:lnTo>
                  <a:lnTo>
                    <a:pt x="257" y="632"/>
                  </a:lnTo>
                  <a:lnTo>
                    <a:pt x="250" y="632"/>
                  </a:lnTo>
                  <a:lnTo>
                    <a:pt x="242" y="639"/>
                  </a:lnTo>
                  <a:lnTo>
                    <a:pt x="235" y="639"/>
                  </a:lnTo>
                  <a:lnTo>
                    <a:pt x="227" y="639"/>
                  </a:lnTo>
                  <a:lnTo>
                    <a:pt x="220" y="647"/>
                  </a:lnTo>
                  <a:lnTo>
                    <a:pt x="213" y="647"/>
                  </a:lnTo>
                  <a:lnTo>
                    <a:pt x="205" y="647"/>
                  </a:lnTo>
                  <a:lnTo>
                    <a:pt x="198" y="655"/>
                  </a:lnTo>
                  <a:lnTo>
                    <a:pt x="191" y="655"/>
                  </a:lnTo>
                  <a:lnTo>
                    <a:pt x="183" y="655"/>
                  </a:lnTo>
                  <a:lnTo>
                    <a:pt x="169" y="663"/>
                  </a:lnTo>
                  <a:lnTo>
                    <a:pt x="161" y="663"/>
                  </a:lnTo>
                  <a:lnTo>
                    <a:pt x="154" y="663"/>
                  </a:lnTo>
                  <a:lnTo>
                    <a:pt x="147" y="655"/>
                  </a:lnTo>
                  <a:lnTo>
                    <a:pt x="139" y="655"/>
                  </a:lnTo>
                  <a:lnTo>
                    <a:pt x="132" y="647"/>
                  </a:lnTo>
                  <a:lnTo>
                    <a:pt x="125" y="647"/>
                  </a:lnTo>
                  <a:lnTo>
                    <a:pt x="117" y="655"/>
                  </a:lnTo>
                  <a:lnTo>
                    <a:pt x="110" y="663"/>
                  </a:lnTo>
                  <a:lnTo>
                    <a:pt x="110" y="670"/>
                  </a:lnTo>
                  <a:lnTo>
                    <a:pt x="103" y="678"/>
                  </a:lnTo>
                  <a:lnTo>
                    <a:pt x="95" y="678"/>
                  </a:lnTo>
                  <a:lnTo>
                    <a:pt x="88" y="670"/>
                  </a:lnTo>
                  <a:lnTo>
                    <a:pt x="88" y="663"/>
                  </a:lnTo>
                  <a:lnTo>
                    <a:pt x="88" y="655"/>
                  </a:lnTo>
                  <a:lnTo>
                    <a:pt x="88" y="647"/>
                  </a:lnTo>
                  <a:lnTo>
                    <a:pt x="88" y="639"/>
                  </a:lnTo>
                  <a:lnTo>
                    <a:pt x="88" y="632"/>
                  </a:lnTo>
                  <a:lnTo>
                    <a:pt x="95" y="624"/>
                  </a:lnTo>
                  <a:lnTo>
                    <a:pt x="95" y="616"/>
                  </a:lnTo>
                  <a:lnTo>
                    <a:pt x="95" y="601"/>
                  </a:lnTo>
                  <a:lnTo>
                    <a:pt x="95" y="593"/>
                  </a:lnTo>
                  <a:lnTo>
                    <a:pt x="88" y="586"/>
                  </a:lnTo>
                  <a:lnTo>
                    <a:pt x="80" y="578"/>
                  </a:lnTo>
                  <a:lnTo>
                    <a:pt x="73" y="570"/>
                  </a:lnTo>
                  <a:lnTo>
                    <a:pt x="66" y="562"/>
                  </a:lnTo>
                  <a:lnTo>
                    <a:pt x="58" y="555"/>
                  </a:lnTo>
                  <a:lnTo>
                    <a:pt x="66" y="547"/>
                  </a:lnTo>
                  <a:lnTo>
                    <a:pt x="73" y="539"/>
                  </a:lnTo>
                  <a:lnTo>
                    <a:pt x="80" y="532"/>
                  </a:lnTo>
                  <a:lnTo>
                    <a:pt x="80" y="524"/>
                  </a:lnTo>
                  <a:lnTo>
                    <a:pt x="88" y="516"/>
                  </a:lnTo>
                  <a:lnTo>
                    <a:pt x="95" y="509"/>
                  </a:lnTo>
                  <a:lnTo>
                    <a:pt x="103" y="501"/>
                  </a:lnTo>
                  <a:lnTo>
                    <a:pt x="110" y="501"/>
                  </a:lnTo>
                  <a:lnTo>
                    <a:pt x="117" y="493"/>
                  </a:lnTo>
                  <a:lnTo>
                    <a:pt x="125" y="493"/>
                  </a:lnTo>
                  <a:lnTo>
                    <a:pt x="132" y="485"/>
                  </a:lnTo>
                  <a:lnTo>
                    <a:pt x="139" y="478"/>
                  </a:lnTo>
                  <a:lnTo>
                    <a:pt x="139" y="470"/>
                  </a:lnTo>
                  <a:lnTo>
                    <a:pt x="139" y="462"/>
                  </a:lnTo>
                  <a:lnTo>
                    <a:pt x="132" y="447"/>
                  </a:lnTo>
                  <a:lnTo>
                    <a:pt x="125" y="439"/>
                  </a:lnTo>
                  <a:lnTo>
                    <a:pt x="117" y="439"/>
                  </a:lnTo>
                  <a:lnTo>
                    <a:pt x="110" y="432"/>
                  </a:lnTo>
                  <a:lnTo>
                    <a:pt x="103" y="424"/>
                  </a:lnTo>
                  <a:lnTo>
                    <a:pt x="103" y="416"/>
                  </a:lnTo>
                  <a:lnTo>
                    <a:pt x="95" y="408"/>
                  </a:lnTo>
                  <a:lnTo>
                    <a:pt x="103" y="408"/>
                  </a:lnTo>
                  <a:lnTo>
                    <a:pt x="88" y="416"/>
                  </a:lnTo>
                  <a:lnTo>
                    <a:pt x="80" y="416"/>
                  </a:lnTo>
                  <a:lnTo>
                    <a:pt x="73" y="408"/>
                  </a:lnTo>
                  <a:lnTo>
                    <a:pt x="66" y="408"/>
                  </a:lnTo>
                  <a:lnTo>
                    <a:pt x="58" y="401"/>
                  </a:lnTo>
                  <a:lnTo>
                    <a:pt x="58" y="393"/>
                  </a:lnTo>
                  <a:lnTo>
                    <a:pt x="58" y="385"/>
                  </a:lnTo>
                  <a:lnTo>
                    <a:pt x="58" y="378"/>
                  </a:lnTo>
                  <a:lnTo>
                    <a:pt x="58" y="370"/>
                  </a:lnTo>
                  <a:lnTo>
                    <a:pt x="58" y="362"/>
                  </a:lnTo>
                  <a:lnTo>
                    <a:pt x="51" y="355"/>
                  </a:lnTo>
                  <a:lnTo>
                    <a:pt x="44" y="347"/>
                  </a:lnTo>
                  <a:lnTo>
                    <a:pt x="44" y="339"/>
                  </a:lnTo>
                  <a:lnTo>
                    <a:pt x="29" y="331"/>
                  </a:lnTo>
                  <a:lnTo>
                    <a:pt x="22" y="324"/>
                  </a:lnTo>
                  <a:lnTo>
                    <a:pt x="14" y="316"/>
                  </a:lnTo>
                  <a:lnTo>
                    <a:pt x="14" y="308"/>
                  </a:lnTo>
                  <a:lnTo>
                    <a:pt x="7" y="293"/>
                  </a:lnTo>
                  <a:lnTo>
                    <a:pt x="0" y="285"/>
                  </a:lnTo>
                  <a:lnTo>
                    <a:pt x="7" y="278"/>
                  </a:lnTo>
                  <a:lnTo>
                    <a:pt x="14" y="278"/>
                  </a:lnTo>
                  <a:lnTo>
                    <a:pt x="22" y="270"/>
                  </a:lnTo>
                  <a:lnTo>
                    <a:pt x="29" y="262"/>
                  </a:lnTo>
                  <a:lnTo>
                    <a:pt x="29" y="254"/>
                  </a:lnTo>
                  <a:lnTo>
                    <a:pt x="22" y="247"/>
                  </a:lnTo>
                  <a:lnTo>
                    <a:pt x="22" y="239"/>
                  </a:lnTo>
                  <a:lnTo>
                    <a:pt x="22" y="231"/>
                  </a:lnTo>
                  <a:lnTo>
                    <a:pt x="14" y="224"/>
                  </a:lnTo>
                  <a:lnTo>
                    <a:pt x="22" y="216"/>
                  </a:lnTo>
                  <a:lnTo>
                    <a:pt x="29" y="208"/>
                  </a:lnTo>
                  <a:lnTo>
                    <a:pt x="44" y="208"/>
                  </a:lnTo>
                  <a:lnTo>
                    <a:pt x="51" y="201"/>
                  </a:lnTo>
                  <a:lnTo>
                    <a:pt x="58" y="201"/>
                  </a:lnTo>
                  <a:lnTo>
                    <a:pt x="66" y="193"/>
                  </a:lnTo>
                  <a:lnTo>
                    <a:pt x="66" y="185"/>
                  </a:lnTo>
                  <a:lnTo>
                    <a:pt x="73" y="177"/>
                  </a:lnTo>
                  <a:lnTo>
                    <a:pt x="80" y="170"/>
                  </a:lnTo>
                  <a:lnTo>
                    <a:pt x="80" y="162"/>
                  </a:lnTo>
                  <a:lnTo>
                    <a:pt x="88" y="154"/>
                  </a:lnTo>
                  <a:lnTo>
                    <a:pt x="95" y="139"/>
                  </a:lnTo>
                  <a:lnTo>
                    <a:pt x="95" y="131"/>
                  </a:lnTo>
                  <a:lnTo>
                    <a:pt x="103" y="124"/>
                  </a:lnTo>
                  <a:lnTo>
                    <a:pt x="103" y="116"/>
                  </a:lnTo>
                  <a:lnTo>
                    <a:pt x="103" y="108"/>
                  </a:lnTo>
                  <a:lnTo>
                    <a:pt x="95" y="100"/>
                  </a:lnTo>
                  <a:lnTo>
                    <a:pt x="103" y="93"/>
                  </a:lnTo>
                  <a:lnTo>
                    <a:pt x="110" y="85"/>
                  </a:lnTo>
                  <a:lnTo>
                    <a:pt x="117" y="85"/>
                  </a:lnTo>
                  <a:lnTo>
                    <a:pt x="125" y="85"/>
                  </a:lnTo>
                  <a:lnTo>
                    <a:pt x="132" y="85"/>
                  </a:lnTo>
                  <a:lnTo>
                    <a:pt x="139" y="77"/>
                  </a:lnTo>
                  <a:lnTo>
                    <a:pt x="147" y="70"/>
                  </a:lnTo>
                  <a:lnTo>
                    <a:pt x="154" y="62"/>
                  </a:lnTo>
                  <a:lnTo>
                    <a:pt x="161" y="54"/>
                  </a:lnTo>
                  <a:lnTo>
                    <a:pt x="169" y="47"/>
                  </a:lnTo>
                  <a:lnTo>
                    <a:pt x="183" y="47"/>
                  </a:lnTo>
                  <a:lnTo>
                    <a:pt x="191" y="47"/>
                  </a:lnTo>
                  <a:lnTo>
                    <a:pt x="198" y="39"/>
                  </a:lnTo>
                  <a:lnTo>
                    <a:pt x="205" y="39"/>
                  </a:lnTo>
                  <a:lnTo>
                    <a:pt x="213" y="31"/>
                  </a:lnTo>
                  <a:lnTo>
                    <a:pt x="220" y="31"/>
                  </a:lnTo>
                  <a:lnTo>
                    <a:pt x="227" y="39"/>
                  </a:lnTo>
                  <a:lnTo>
                    <a:pt x="235" y="39"/>
                  </a:lnTo>
                  <a:lnTo>
                    <a:pt x="242" y="31"/>
                  </a:lnTo>
                  <a:lnTo>
                    <a:pt x="242" y="39"/>
                  </a:lnTo>
                  <a:lnTo>
                    <a:pt x="242" y="23"/>
                  </a:lnTo>
                  <a:lnTo>
                    <a:pt x="250" y="16"/>
                  </a:lnTo>
                  <a:lnTo>
                    <a:pt x="250" y="8"/>
                  </a:lnTo>
                  <a:lnTo>
                    <a:pt x="257" y="0"/>
                  </a:lnTo>
                  <a:close/>
                </a:path>
              </a:pathLst>
            </a:custGeom>
            <a:solidFill>
              <a:srgbClr val="F18D9E"/>
            </a:solidFill>
            <a:ln w="0">
              <a:solidFill>
                <a:srgbClr val="E949B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6">
              <a:extLst>
                <a:ext uri="{FF2B5EF4-FFF2-40B4-BE49-F238E27FC236}">
                  <a16:creationId xmlns:a16="http://schemas.microsoft.com/office/drawing/2014/main" id="{707B34D0-A219-4DD4-8486-09E74EC39747}"/>
                </a:ext>
              </a:extLst>
            </p:cNvPr>
            <p:cNvSpPr>
              <a:spLocks/>
            </p:cNvSpPr>
            <p:nvPr/>
          </p:nvSpPr>
          <p:spPr bwMode="auto">
            <a:xfrm>
              <a:off x="9725153" y="2517041"/>
              <a:ext cx="1241409" cy="958117"/>
            </a:xfrm>
            <a:custGeom>
              <a:avLst/>
              <a:gdLst>
                <a:gd name="T0" fmla="*/ 2147483647 w 654"/>
                <a:gd name="T1" fmla="*/ 2147483647 h 508"/>
                <a:gd name="T2" fmla="*/ 2147483647 w 654"/>
                <a:gd name="T3" fmla="*/ 2147483647 h 508"/>
                <a:gd name="T4" fmla="*/ 2147483647 w 654"/>
                <a:gd name="T5" fmla="*/ 2147483647 h 508"/>
                <a:gd name="T6" fmla="*/ 2147483647 w 654"/>
                <a:gd name="T7" fmla="*/ 2147483647 h 508"/>
                <a:gd name="T8" fmla="*/ 2147483647 w 654"/>
                <a:gd name="T9" fmla="*/ 2147483647 h 508"/>
                <a:gd name="T10" fmla="*/ 2147483647 w 654"/>
                <a:gd name="T11" fmla="*/ 2147483647 h 508"/>
                <a:gd name="T12" fmla="*/ 2147483647 w 654"/>
                <a:gd name="T13" fmla="*/ 2147483647 h 508"/>
                <a:gd name="T14" fmla="*/ 2147483647 w 654"/>
                <a:gd name="T15" fmla="*/ 2147483647 h 508"/>
                <a:gd name="T16" fmla="*/ 2147483647 w 654"/>
                <a:gd name="T17" fmla="*/ 2147483647 h 508"/>
                <a:gd name="T18" fmla="*/ 2147483647 w 654"/>
                <a:gd name="T19" fmla="*/ 2147483647 h 508"/>
                <a:gd name="T20" fmla="*/ 2147483647 w 654"/>
                <a:gd name="T21" fmla="*/ 2147483647 h 508"/>
                <a:gd name="T22" fmla="*/ 2147483647 w 654"/>
                <a:gd name="T23" fmla="*/ 2147483647 h 508"/>
                <a:gd name="T24" fmla="*/ 2147483647 w 654"/>
                <a:gd name="T25" fmla="*/ 2147483647 h 508"/>
                <a:gd name="T26" fmla="*/ 2147483647 w 654"/>
                <a:gd name="T27" fmla="*/ 2147483647 h 508"/>
                <a:gd name="T28" fmla="*/ 2147483647 w 654"/>
                <a:gd name="T29" fmla="*/ 2147483647 h 508"/>
                <a:gd name="T30" fmla="*/ 2147483647 w 654"/>
                <a:gd name="T31" fmla="*/ 2147483647 h 508"/>
                <a:gd name="T32" fmla="*/ 2147483647 w 654"/>
                <a:gd name="T33" fmla="*/ 2147483647 h 508"/>
                <a:gd name="T34" fmla="*/ 2147483647 w 654"/>
                <a:gd name="T35" fmla="*/ 2147483647 h 508"/>
                <a:gd name="T36" fmla="*/ 2147483647 w 654"/>
                <a:gd name="T37" fmla="*/ 2147483647 h 508"/>
                <a:gd name="T38" fmla="*/ 2147483647 w 654"/>
                <a:gd name="T39" fmla="*/ 2147483647 h 508"/>
                <a:gd name="T40" fmla="*/ 2147483647 w 654"/>
                <a:gd name="T41" fmla="*/ 2147483647 h 508"/>
                <a:gd name="T42" fmla="*/ 2147483647 w 654"/>
                <a:gd name="T43" fmla="*/ 2147483647 h 508"/>
                <a:gd name="T44" fmla="*/ 2147483647 w 654"/>
                <a:gd name="T45" fmla="*/ 2147483647 h 508"/>
                <a:gd name="T46" fmla="*/ 2147483647 w 654"/>
                <a:gd name="T47" fmla="*/ 2147483647 h 508"/>
                <a:gd name="T48" fmla="*/ 2147483647 w 654"/>
                <a:gd name="T49" fmla="*/ 2147483647 h 508"/>
                <a:gd name="T50" fmla="*/ 2147483647 w 654"/>
                <a:gd name="T51" fmla="*/ 2147483647 h 508"/>
                <a:gd name="T52" fmla="*/ 2147483647 w 654"/>
                <a:gd name="T53" fmla="*/ 2147483647 h 508"/>
                <a:gd name="T54" fmla="*/ 2147483647 w 654"/>
                <a:gd name="T55" fmla="*/ 2147483647 h 508"/>
                <a:gd name="T56" fmla="*/ 2147483647 w 654"/>
                <a:gd name="T57" fmla="*/ 2147483647 h 508"/>
                <a:gd name="T58" fmla="*/ 2147483647 w 654"/>
                <a:gd name="T59" fmla="*/ 2147483647 h 508"/>
                <a:gd name="T60" fmla="*/ 2147483647 w 654"/>
                <a:gd name="T61" fmla="*/ 2147483647 h 508"/>
                <a:gd name="T62" fmla="*/ 2147483647 w 654"/>
                <a:gd name="T63" fmla="*/ 2147483647 h 508"/>
                <a:gd name="T64" fmla="*/ 2147483647 w 654"/>
                <a:gd name="T65" fmla="*/ 2147483647 h 508"/>
                <a:gd name="T66" fmla="*/ 2147483647 w 654"/>
                <a:gd name="T67" fmla="*/ 2147483647 h 508"/>
                <a:gd name="T68" fmla="*/ 2147483647 w 654"/>
                <a:gd name="T69" fmla="*/ 2147483647 h 508"/>
                <a:gd name="T70" fmla="*/ 0 w 654"/>
                <a:gd name="T71" fmla="*/ 2147483647 h 508"/>
                <a:gd name="T72" fmla="*/ 2147483647 w 654"/>
                <a:gd name="T73" fmla="*/ 2147483647 h 508"/>
                <a:gd name="T74" fmla="*/ 2147483647 w 654"/>
                <a:gd name="T75" fmla="*/ 2147483647 h 508"/>
                <a:gd name="T76" fmla="*/ 2147483647 w 654"/>
                <a:gd name="T77" fmla="*/ 2147483647 h 508"/>
                <a:gd name="T78" fmla="*/ 2147483647 w 654"/>
                <a:gd name="T79" fmla="*/ 2147483647 h 508"/>
                <a:gd name="T80" fmla="*/ 2147483647 w 654"/>
                <a:gd name="T81" fmla="*/ 2147483647 h 508"/>
                <a:gd name="T82" fmla="*/ 2147483647 w 654"/>
                <a:gd name="T83" fmla="*/ 2147483647 h 508"/>
                <a:gd name="T84" fmla="*/ 2147483647 w 654"/>
                <a:gd name="T85" fmla="*/ 2147483647 h 508"/>
                <a:gd name="T86" fmla="*/ 2147483647 w 654"/>
                <a:gd name="T87" fmla="*/ 2147483647 h 508"/>
                <a:gd name="T88" fmla="*/ 2147483647 w 654"/>
                <a:gd name="T89" fmla="*/ 2147483647 h 508"/>
                <a:gd name="T90" fmla="*/ 2147483647 w 654"/>
                <a:gd name="T91" fmla="*/ 2147483647 h 508"/>
                <a:gd name="T92" fmla="*/ 2147483647 w 654"/>
                <a:gd name="T93" fmla="*/ 2147483647 h 508"/>
                <a:gd name="T94" fmla="*/ 2147483647 w 654"/>
                <a:gd name="T95" fmla="*/ 2147483647 h 508"/>
                <a:gd name="T96" fmla="*/ 2147483647 w 654"/>
                <a:gd name="T97" fmla="*/ 2147483647 h 508"/>
                <a:gd name="T98" fmla="*/ 2147483647 w 654"/>
                <a:gd name="T99" fmla="*/ 2147483647 h 508"/>
                <a:gd name="T100" fmla="*/ 2147483647 w 654"/>
                <a:gd name="T101" fmla="*/ 2147483647 h 508"/>
                <a:gd name="T102" fmla="*/ 2147483647 w 654"/>
                <a:gd name="T103" fmla="*/ 2147483647 h 508"/>
                <a:gd name="T104" fmla="*/ 2147483647 w 654"/>
                <a:gd name="T105" fmla="*/ 2147483647 h 508"/>
                <a:gd name="T106" fmla="*/ 2147483647 w 654"/>
                <a:gd name="T107" fmla="*/ 2147483647 h 508"/>
                <a:gd name="T108" fmla="*/ 2147483647 w 654"/>
                <a:gd name="T109" fmla="*/ 2147483647 h 508"/>
                <a:gd name="T110" fmla="*/ 2147483647 w 654"/>
                <a:gd name="T111" fmla="*/ 2147483647 h 5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54" h="508">
                  <a:moveTo>
                    <a:pt x="375" y="0"/>
                  </a:moveTo>
                  <a:lnTo>
                    <a:pt x="389" y="7"/>
                  </a:lnTo>
                  <a:lnTo>
                    <a:pt x="397" y="15"/>
                  </a:lnTo>
                  <a:lnTo>
                    <a:pt x="397" y="23"/>
                  </a:lnTo>
                  <a:lnTo>
                    <a:pt x="404" y="31"/>
                  </a:lnTo>
                  <a:lnTo>
                    <a:pt x="411" y="38"/>
                  </a:lnTo>
                  <a:lnTo>
                    <a:pt x="419" y="31"/>
                  </a:lnTo>
                  <a:lnTo>
                    <a:pt x="426" y="31"/>
                  </a:lnTo>
                  <a:lnTo>
                    <a:pt x="433" y="23"/>
                  </a:lnTo>
                  <a:lnTo>
                    <a:pt x="441" y="15"/>
                  </a:lnTo>
                  <a:lnTo>
                    <a:pt x="448" y="7"/>
                  </a:lnTo>
                  <a:lnTo>
                    <a:pt x="455" y="7"/>
                  </a:lnTo>
                  <a:lnTo>
                    <a:pt x="463" y="0"/>
                  </a:lnTo>
                  <a:lnTo>
                    <a:pt x="470" y="7"/>
                  </a:lnTo>
                  <a:lnTo>
                    <a:pt x="470" y="15"/>
                  </a:lnTo>
                  <a:lnTo>
                    <a:pt x="477" y="23"/>
                  </a:lnTo>
                  <a:lnTo>
                    <a:pt x="485" y="31"/>
                  </a:lnTo>
                  <a:lnTo>
                    <a:pt x="492" y="38"/>
                  </a:lnTo>
                  <a:lnTo>
                    <a:pt x="500" y="54"/>
                  </a:lnTo>
                  <a:lnTo>
                    <a:pt x="500" y="61"/>
                  </a:lnTo>
                  <a:lnTo>
                    <a:pt x="492" y="69"/>
                  </a:lnTo>
                  <a:lnTo>
                    <a:pt x="485" y="77"/>
                  </a:lnTo>
                  <a:lnTo>
                    <a:pt x="485" y="84"/>
                  </a:lnTo>
                  <a:lnTo>
                    <a:pt x="477" y="92"/>
                  </a:lnTo>
                  <a:lnTo>
                    <a:pt x="470" y="100"/>
                  </a:lnTo>
                  <a:lnTo>
                    <a:pt x="463" y="108"/>
                  </a:lnTo>
                  <a:lnTo>
                    <a:pt x="455" y="123"/>
                  </a:lnTo>
                  <a:lnTo>
                    <a:pt x="448" y="131"/>
                  </a:lnTo>
                  <a:lnTo>
                    <a:pt x="448" y="138"/>
                  </a:lnTo>
                  <a:lnTo>
                    <a:pt x="448" y="146"/>
                  </a:lnTo>
                  <a:lnTo>
                    <a:pt x="441" y="154"/>
                  </a:lnTo>
                  <a:lnTo>
                    <a:pt x="448" y="161"/>
                  </a:lnTo>
                  <a:lnTo>
                    <a:pt x="448" y="169"/>
                  </a:lnTo>
                  <a:lnTo>
                    <a:pt x="448" y="177"/>
                  </a:lnTo>
                  <a:lnTo>
                    <a:pt x="448" y="185"/>
                  </a:lnTo>
                  <a:lnTo>
                    <a:pt x="448" y="192"/>
                  </a:lnTo>
                  <a:lnTo>
                    <a:pt x="448" y="208"/>
                  </a:lnTo>
                  <a:lnTo>
                    <a:pt x="455" y="215"/>
                  </a:lnTo>
                  <a:lnTo>
                    <a:pt x="455" y="223"/>
                  </a:lnTo>
                  <a:lnTo>
                    <a:pt x="455" y="231"/>
                  </a:lnTo>
                  <a:lnTo>
                    <a:pt x="455" y="238"/>
                  </a:lnTo>
                  <a:lnTo>
                    <a:pt x="455" y="246"/>
                  </a:lnTo>
                  <a:lnTo>
                    <a:pt x="455" y="254"/>
                  </a:lnTo>
                  <a:lnTo>
                    <a:pt x="463" y="262"/>
                  </a:lnTo>
                  <a:lnTo>
                    <a:pt x="463" y="269"/>
                  </a:lnTo>
                  <a:lnTo>
                    <a:pt x="463" y="277"/>
                  </a:lnTo>
                  <a:lnTo>
                    <a:pt x="455" y="285"/>
                  </a:lnTo>
                  <a:lnTo>
                    <a:pt x="448" y="292"/>
                  </a:lnTo>
                  <a:lnTo>
                    <a:pt x="441" y="300"/>
                  </a:lnTo>
                  <a:lnTo>
                    <a:pt x="433" y="308"/>
                  </a:lnTo>
                  <a:lnTo>
                    <a:pt x="426" y="315"/>
                  </a:lnTo>
                  <a:lnTo>
                    <a:pt x="419" y="323"/>
                  </a:lnTo>
                  <a:lnTo>
                    <a:pt x="426" y="331"/>
                  </a:lnTo>
                  <a:lnTo>
                    <a:pt x="433" y="339"/>
                  </a:lnTo>
                  <a:lnTo>
                    <a:pt x="441" y="339"/>
                  </a:lnTo>
                  <a:lnTo>
                    <a:pt x="448" y="339"/>
                  </a:lnTo>
                  <a:lnTo>
                    <a:pt x="455" y="339"/>
                  </a:lnTo>
                  <a:lnTo>
                    <a:pt x="463" y="339"/>
                  </a:lnTo>
                  <a:lnTo>
                    <a:pt x="470" y="354"/>
                  </a:lnTo>
                  <a:lnTo>
                    <a:pt x="477" y="354"/>
                  </a:lnTo>
                  <a:lnTo>
                    <a:pt x="485" y="354"/>
                  </a:lnTo>
                  <a:lnTo>
                    <a:pt x="492" y="354"/>
                  </a:lnTo>
                  <a:lnTo>
                    <a:pt x="500" y="354"/>
                  </a:lnTo>
                  <a:lnTo>
                    <a:pt x="507" y="354"/>
                  </a:lnTo>
                  <a:lnTo>
                    <a:pt x="514" y="362"/>
                  </a:lnTo>
                  <a:lnTo>
                    <a:pt x="529" y="362"/>
                  </a:lnTo>
                  <a:lnTo>
                    <a:pt x="536" y="362"/>
                  </a:lnTo>
                  <a:lnTo>
                    <a:pt x="544" y="362"/>
                  </a:lnTo>
                  <a:lnTo>
                    <a:pt x="551" y="362"/>
                  </a:lnTo>
                  <a:lnTo>
                    <a:pt x="558" y="369"/>
                  </a:lnTo>
                  <a:lnTo>
                    <a:pt x="566" y="369"/>
                  </a:lnTo>
                  <a:lnTo>
                    <a:pt x="573" y="369"/>
                  </a:lnTo>
                  <a:lnTo>
                    <a:pt x="580" y="369"/>
                  </a:lnTo>
                  <a:lnTo>
                    <a:pt x="588" y="362"/>
                  </a:lnTo>
                  <a:lnTo>
                    <a:pt x="595" y="362"/>
                  </a:lnTo>
                  <a:lnTo>
                    <a:pt x="602" y="354"/>
                  </a:lnTo>
                  <a:lnTo>
                    <a:pt x="610" y="354"/>
                  </a:lnTo>
                  <a:lnTo>
                    <a:pt x="617" y="362"/>
                  </a:lnTo>
                  <a:lnTo>
                    <a:pt x="624" y="369"/>
                  </a:lnTo>
                  <a:lnTo>
                    <a:pt x="632" y="369"/>
                  </a:lnTo>
                  <a:lnTo>
                    <a:pt x="639" y="377"/>
                  </a:lnTo>
                  <a:lnTo>
                    <a:pt x="647" y="385"/>
                  </a:lnTo>
                  <a:lnTo>
                    <a:pt x="647" y="392"/>
                  </a:lnTo>
                  <a:lnTo>
                    <a:pt x="654" y="400"/>
                  </a:lnTo>
                  <a:lnTo>
                    <a:pt x="654" y="408"/>
                  </a:lnTo>
                  <a:lnTo>
                    <a:pt x="647" y="416"/>
                  </a:lnTo>
                  <a:lnTo>
                    <a:pt x="639" y="416"/>
                  </a:lnTo>
                  <a:lnTo>
                    <a:pt x="632" y="423"/>
                  </a:lnTo>
                  <a:lnTo>
                    <a:pt x="624" y="431"/>
                  </a:lnTo>
                  <a:lnTo>
                    <a:pt x="617" y="431"/>
                  </a:lnTo>
                  <a:lnTo>
                    <a:pt x="610" y="439"/>
                  </a:lnTo>
                  <a:lnTo>
                    <a:pt x="602" y="439"/>
                  </a:lnTo>
                  <a:lnTo>
                    <a:pt x="595" y="446"/>
                  </a:lnTo>
                  <a:lnTo>
                    <a:pt x="588" y="446"/>
                  </a:lnTo>
                  <a:lnTo>
                    <a:pt x="580" y="446"/>
                  </a:lnTo>
                  <a:lnTo>
                    <a:pt x="573" y="446"/>
                  </a:lnTo>
                  <a:lnTo>
                    <a:pt x="566" y="446"/>
                  </a:lnTo>
                  <a:lnTo>
                    <a:pt x="558" y="446"/>
                  </a:lnTo>
                  <a:lnTo>
                    <a:pt x="551" y="446"/>
                  </a:lnTo>
                  <a:lnTo>
                    <a:pt x="544" y="446"/>
                  </a:lnTo>
                  <a:lnTo>
                    <a:pt x="536" y="446"/>
                  </a:lnTo>
                  <a:lnTo>
                    <a:pt x="529" y="454"/>
                  </a:lnTo>
                  <a:lnTo>
                    <a:pt x="514" y="454"/>
                  </a:lnTo>
                  <a:lnTo>
                    <a:pt x="507" y="462"/>
                  </a:lnTo>
                  <a:lnTo>
                    <a:pt x="500" y="462"/>
                  </a:lnTo>
                  <a:lnTo>
                    <a:pt x="492" y="462"/>
                  </a:lnTo>
                  <a:lnTo>
                    <a:pt x="485" y="469"/>
                  </a:lnTo>
                  <a:lnTo>
                    <a:pt x="477" y="469"/>
                  </a:lnTo>
                  <a:lnTo>
                    <a:pt x="470" y="477"/>
                  </a:lnTo>
                  <a:lnTo>
                    <a:pt x="463" y="477"/>
                  </a:lnTo>
                  <a:lnTo>
                    <a:pt x="455" y="485"/>
                  </a:lnTo>
                  <a:lnTo>
                    <a:pt x="448" y="485"/>
                  </a:lnTo>
                  <a:lnTo>
                    <a:pt x="441" y="485"/>
                  </a:lnTo>
                  <a:lnTo>
                    <a:pt x="433" y="493"/>
                  </a:lnTo>
                  <a:lnTo>
                    <a:pt x="426" y="493"/>
                  </a:lnTo>
                  <a:lnTo>
                    <a:pt x="419" y="508"/>
                  </a:lnTo>
                  <a:lnTo>
                    <a:pt x="411" y="508"/>
                  </a:lnTo>
                  <a:lnTo>
                    <a:pt x="404" y="508"/>
                  </a:lnTo>
                  <a:lnTo>
                    <a:pt x="397" y="508"/>
                  </a:lnTo>
                  <a:lnTo>
                    <a:pt x="389" y="508"/>
                  </a:lnTo>
                  <a:lnTo>
                    <a:pt x="375" y="508"/>
                  </a:lnTo>
                  <a:lnTo>
                    <a:pt x="367" y="508"/>
                  </a:lnTo>
                  <a:lnTo>
                    <a:pt x="360" y="508"/>
                  </a:lnTo>
                  <a:lnTo>
                    <a:pt x="353" y="508"/>
                  </a:lnTo>
                  <a:lnTo>
                    <a:pt x="345" y="508"/>
                  </a:lnTo>
                  <a:lnTo>
                    <a:pt x="338" y="508"/>
                  </a:lnTo>
                  <a:lnTo>
                    <a:pt x="330" y="508"/>
                  </a:lnTo>
                  <a:lnTo>
                    <a:pt x="323" y="508"/>
                  </a:lnTo>
                  <a:lnTo>
                    <a:pt x="316" y="508"/>
                  </a:lnTo>
                  <a:lnTo>
                    <a:pt x="308" y="508"/>
                  </a:lnTo>
                  <a:lnTo>
                    <a:pt x="301" y="508"/>
                  </a:lnTo>
                  <a:lnTo>
                    <a:pt x="294" y="508"/>
                  </a:lnTo>
                  <a:lnTo>
                    <a:pt x="286" y="508"/>
                  </a:lnTo>
                  <a:lnTo>
                    <a:pt x="279" y="508"/>
                  </a:lnTo>
                  <a:lnTo>
                    <a:pt x="272" y="493"/>
                  </a:lnTo>
                  <a:lnTo>
                    <a:pt x="264" y="485"/>
                  </a:lnTo>
                  <a:lnTo>
                    <a:pt x="264" y="477"/>
                  </a:lnTo>
                  <a:lnTo>
                    <a:pt x="257" y="469"/>
                  </a:lnTo>
                  <a:lnTo>
                    <a:pt x="250" y="462"/>
                  </a:lnTo>
                  <a:lnTo>
                    <a:pt x="235" y="469"/>
                  </a:lnTo>
                  <a:lnTo>
                    <a:pt x="228" y="469"/>
                  </a:lnTo>
                  <a:lnTo>
                    <a:pt x="220" y="477"/>
                  </a:lnTo>
                  <a:lnTo>
                    <a:pt x="213" y="477"/>
                  </a:lnTo>
                  <a:lnTo>
                    <a:pt x="206" y="485"/>
                  </a:lnTo>
                  <a:lnTo>
                    <a:pt x="198" y="477"/>
                  </a:lnTo>
                  <a:lnTo>
                    <a:pt x="206" y="469"/>
                  </a:lnTo>
                  <a:lnTo>
                    <a:pt x="206" y="462"/>
                  </a:lnTo>
                  <a:lnTo>
                    <a:pt x="213" y="454"/>
                  </a:lnTo>
                  <a:lnTo>
                    <a:pt x="213" y="446"/>
                  </a:lnTo>
                  <a:lnTo>
                    <a:pt x="206" y="439"/>
                  </a:lnTo>
                  <a:lnTo>
                    <a:pt x="198" y="431"/>
                  </a:lnTo>
                  <a:lnTo>
                    <a:pt x="191" y="423"/>
                  </a:lnTo>
                  <a:lnTo>
                    <a:pt x="183" y="416"/>
                  </a:lnTo>
                  <a:lnTo>
                    <a:pt x="176" y="408"/>
                  </a:lnTo>
                  <a:lnTo>
                    <a:pt x="169" y="408"/>
                  </a:lnTo>
                  <a:lnTo>
                    <a:pt x="161" y="408"/>
                  </a:lnTo>
                  <a:lnTo>
                    <a:pt x="154" y="408"/>
                  </a:lnTo>
                  <a:lnTo>
                    <a:pt x="147" y="408"/>
                  </a:lnTo>
                  <a:lnTo>
                    <a:pt x="139" y="408"/>
                  </a:lnTo>
                  <a:lnTo>
                    <a:pt x="132" y="408"/>
                  </a:lnTo>
                  <a:lnTo>
                    <a:pt x="125" y="408"/>
                  </a:lnTo>
                  <a:lnTo>
                    <a:pt x="117" y="416"/>
                  </a:lnTo>
                  <a:lnTo>
                    <a:pt x="110" y="423"/>
                  </a:lnTo>
                  <a:lnTo>
                    <a:pt x="103" y="431"/>
                  </a:lnTo>
                  <a:lnTo>
                    <a:pt x="103" y="439"/>
                  </a:lnTo>
                  <a:lnTo>
                    <a:pt x="88" y="446"/>
                  </a:lnTo>
                  <a:lnTo>
                    <a:pt x="81" y="454"/>
                  </a:lnTo>
                  <a:lnTo>
                    <a:pt x="73" y="446"/>
                  </a:lnTo>
                  <a:lnTo>
                    <a:pt x="66" y="446"/>
                  </a:lnTo>
                  <a:lnTo>
                    <a:pt x="59" y="439"/>
                  </a:lnTo>
                  <a:lnTo>
                    <a:pt x="51" y="439"/>
                  </a:lnTo>
                  <a:lnTo>
                    <a:pt x="44" y="431"/>
                  </a:lnTo>
                  <a:lnTo>
                    <a:pt x="36" y="431"/>
                  </a:lnTo>
                  <a:lnTo>
                    <a:pt x="29" y="423"/>
                  </a:lnTo>
                  <a:lnTo>
                    <a:pt x="22" y="423"/>
                  </a:lnTo>
                  <a:lnTo>
                    <a:pt x="14" y="416"/>
                  </a:lnTo>
                  <a:lnTo>
                    <a:pt x="7" y="416"/>
                  </a:lnTo>
                  <a:lnTo>
                    <a:pt x="0" y="408"/>
                  </a:lnTo>
                  <a:lnTo>
                    <a:pt x="0" y="400"/>
                  </a:lnTo>
                  <a:lnTo>
                    <a:pt x="0" y="392"/>
                  </a:lnTo>
                  <a:lnTo>
                    <a:pt x="7" y="385"/>
                  </a:lnTo>
                  <a:lnTo>
                    <a:pt x="7" y="377"/>
                  </a:lnTo>
                  <a:lnTo>
                    <a:pt x="7" y="369"/>
                  </a:lnTo>
                  <a:lnTo>
                    <a:pt x="7" y="362"/>
                  </a:lnTo>
                  <a:lnTo>
                    <a:pt x="14" y="354"/>
                  </a:lnTo>
                  <a:lnTo>
                    <a:pt x="14" y="339"/>
                  </a:lnTo>
                  <a:lnTo>
                    <a:pt x="22" y="331"/>
                  </a:lnTo>
                  <a:lnTo>
                    <a:pt x="29" y="331"/>
                  </a:lnTo>
                  <a:lnTo>
                    <a:pt x="36" y="331"/>
                  </a:lnTo>
                  <a:lnTo>
                    <a:pt x="44" y="331"/>
                  </a:lnTo>
                  <a:lnTo>
                    <a:pt x="51" y="331"/>
                  </a:lnTo>
                  <a:lnTo>
                    <a:pt x="59" y="331"/>
                  </a:lnTo>
                  <a:lnTo>
                    <a:pt x="66" y="331"/>
                  </a:lnTo>
                  <a:lnTo>
                    <a:pt x="73" y="323"/>
                  </a:lnTo>
                  <a:lnTo>
                    <a:pt x="66" y="315"/>
                  </a:lnTo>
                  <a:lnTo>
                    <a:pt x="66" y="308"/>
                  </a:lnTo>
                  <a:lnTo>
                    <a:pt x="66" y="300"/>
                  </a:lnTo>
                  <a:lnTo>
                    <a:pt x="59" y="292"/>
                  </a:lnTo>
                  <a:lnTo>
                    <a:pt x="59" y="285"/>
                  </a:lnTo>
                  <a:lnTo>
                    <a:pt x="59" y="277"/>
                  </a:lnTo>
                  <a:lnTo>
                    <a:pt x="51" y="269"/>
                  </a:lnTo>
                  <a:lnTo>
                    <a:pt x="59" y="262"/>
                  </a:lnTo>
                  <a:lnTo>
                    <a:pt x="66" y="262"/>
                  </a:lnTo>
                  <a:lnTo>
                    <a:pt x="73" y="262"/>
                  </a:lnTo>
                  <a:lnTo>
                    <a:pt x="81" y="262"/>
                  </a:lnTo>
                  <a:lnTo>
                    <a:pt x="88" y="262"/>
                  </a:lnTo>
                  <a:lnTo>
                    <a:pt x="103" y="262"/>
                  </a:lnTo>
                  <a:lnTo>
                    <a:pt x="110" y="262"/>
                  </a:lnTo>
                  <a:lnTo>
                    <a:pt x="117" y="269"/>
                  </a:lnTo>
                  <a:lnTo>
                    <a:pt x="117" y="277"/>
                  </a:lnTo>
                  <a:lnTo>
                    <a:pt x="125" y="285"/>
                  </a:lnTo>
                  <a:lnTo>
                    <a:pt x="132" y="285"/>
                  </a:lnTo>
                  <a:lnTo>
                    <a:pt x="139" y="285"/>
                  </a:lnTo>
                  <a:lnTo>
                    <a:pt x="147" y="277"/>
                  </a:lnTo>
                  <a:lnTo>
                    <a:pt x="147" y="269"/>
                  </a:lnTo>
                  <a:lnTo>
                    <a:pt x="139" y="262"/>
                  </a:lnTo>
                  <a:lnTo>
                    <a:pt x="132" y="254"/>
                  </a:lnTo>
                  <a:lnTo>
                    <a:pt x="125" y="246"/>
                  </a:lnTo>
                  <a:lnTo>
                    <a:pt x="117" y="238"/>
                  </a:lnTo>
                  <a:lnTo>
                    <a:pt x="110" y="231"/>
                  </a:lnTo>
                  <a:lnTo>
                    <a:pt x="110" y="223"/>
                  </a:lnTo>
                  <a:lnTo>
                    <a:pt x="117" y="215"/>
                  </a:lnTo>
                  <a:lnTo>
                    <a:pt x="125" y="215"/>
                  </a:lnTo>
                  <a:lnTo>
                    <a:pt x="132" y="208"/>
                  </a:lnTo>
                  <a:lnTo>
                    <a:pt x="132" y="192"/>
                  </a:lnTo>
                  <a:lnTo>
                    <a:pt x="132" y="185"/>
                  </a:lnTo>
                  <a:lnTo>
                    <a:pt x="125" y="177"/>
                  </a:lnTo>
                  <a:lnTo>
                    <a:pt x="117" y="169"/>
                  </a:lnTo>
                  <a:lnTo>
                    <a:pt x="110" y="169"/>
                  </a:lnTo>
                  <a:lnTo>
                    <a:pt x="103" y="169"/>
                  </a:lnTo>
                  <a:lnTo>
                    <a:pt x="88" y="169"/>
                  </a:lnTo>
                  <a:lnTo>
                    <a:pt x="81" y="161"/>
                  </a:lnTo>
                  <a:lnTo>
                    <a:pt x="81" y="154"/>
                  </a:lnTo>
                  <a:lnTo>
                    <a:pt x="81" y="146"/>
                  </a:lnTo>
                  <a:lnTo>
                    <a:pt x="73" y="138"/>
                  </a:lnTo>
                  <a:lnTo>
                    <a:pt x="73" y="131"/>
                  </a:lnTo>
                  <a:lnTo>
                    <a:pt x="81" y="123"/>
                  </a:lnTo>
                  <a:lnTo>
                    <a:pt x="88" y="123"/>
                  </a:lnTo>
                  <a:lnTo>
                    <a:pt x="103" y="131"/>
                  </a:lnTo>
                  <a:lnTo>
                    <a:pt x="110" y="131"/>
                  </a:lnTo>
                  <a:lnTo>
                    <a:pt x="117" y="131"/>
                  </a:lnTo>
                  <a:lnTo>
                    <a:pt x="125" y="131"/>
                  </a:lnTo>
                  <a:lnTo>
                    <a:pt x="132" y="131"/>
                  </a:lnTo>
                  <a:lnTo>
                    <a:pt x="139" y="138"/>
                  </a:lnTo>
                  <a:lnTo>
                    <a:pt x="147" y="138"/>
                  </a:lnTo>
                  <a:lnTo>
                    <a:pt x="154" y="138"/>
                  </a:lnTo>
                  <a:lnTo>
                    <a:pt x="161" y="131"/>
                  </a:lnTo>
                  <a:lnTo>
                    <a:pt x="169" y="131"/>
                  </a:lnTo>
                  <a:lnTo>
                    <a:pt x="176" y="123"/>
                  </a:lnTo>
                  <a:lnTo>
                    <a:pt x="183" y="115"/>
                  </a:lnTo>
                  <a:lnTo>
                    <a:pt x="191" y="123"/>
                  </a:lnTo>
                  <a:lnTo>
                    <a:pt x="198" y="131"/>
                  </a:lnTo>
                  <a:lnTo>
                    <a:pt x="206" y="131"/>
                  </a:lnTo>
                  <a:lnTo>
                    <a:pt x="213" y="123"/>
                  </a:lnTo>
                  <a:lnTo>
                    <a:pt x="220" y="115"/>
                  </a:lnTo>
                  <a:lnTo>
                    <a:pt x="220" y="108"/>
                  </a:lnTo>
                  <a:lnTo>
                    <a:pt x="220" y="100"/>
                  </a:lnTo>
                  <a:lnTo>
                    <a:pt x="220" y="92"/>
                  </a:lnTo>
                  <a:lnTo>
                    <a:pt x="220" y="84"/>
                  </a:lnTo>
                  <a:lnTo>
                    <a:pt x="228" y="77"/>
                  </a:lnTo>
                  <a:lnTo>
                    <a:pt x="235" y="69"/>
                  </a:lnTo>
                  <a:lnTo>
                    <a:pt x="250" y="69"/>
                  </a:lnTo>
                  <a:lnTo>
                    <a:pt x="257" y="61"/>
                  </a:lnTo>
                  <a:lnTo>
                    <a:pt x="257" y="54"/>
                  </a:lnTo>
                  <a:lnTo>
                    <a:pt x="257" y="38"/>
                  </a:lnTo>
                  <a:lnTo>
                    <a:pt x="264" y="31"/>
                  </a:lnTo>
                  <a:lnTo>
                    <a:pt x="272" y="23"/>
                  </a:lnTo>
                  <a:lnTo>
                    <a:pt x="279" y="23"/>
                  </a:lnTo>
                  <a:lnTo>
                    <a:pt x="286" y="23"/>
                  </a:lnTo>
                  <a:lnTo>
                    <a:pt x="294" y="23"/>
                  </a:lnTo>
                  <a:lnTo>
                    <a:pt x="301" y="23"/>
                  </a:lnTo>
                  <a:lnTo>
                    <a:pt x="308" y="23"/>
                  </a:lnTo>
                  <a:lnTo>
                    <a:pt x="316" y="23"/>
                  </a:lnTo>
                  <a:lnTo>
                    <a:pt x="323" y="23"/>
                  </a:lnTo>
                  <a:lnTo>
                    <a:pt x="330" y="23"/>
                  </a:lnTo>
                  <a:lnTo>
                    <a:pt x="338" y="23"/>
                  </a:lnTo>
                  <a:lnTo>
                    <a:pt x="345" y="15"/>
                  </a:lnTo>
                  <a:lnTo>
                    <a:pt x="353" y="15"/>
                  </a:lnTo>
                  <a:lnTo>
                    <a:pt x="360" y="7"/>
                  </a:lnTo>
                  <a:lnTo>
                    <a:pt x="367" y="7"/>
                  </a:lnTo>
                  <a:lnTo>
                    <a:pt x="375"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
              <a:extLst>
                <a:ext uri="{FF2B5EF4-FFF2-40B4-BE49-F238E27FC236}">
                  <a16:creationId xmlns:a16="http://schemas.microsoft.com/office/drawing/2014/main" id="{59F12F97-EE25-4F96-93EC-C9E95B0A2709}"/>
                </a:ext>
              </a:extLst>
            </p:cNvPr>
            <p:cNvSpPr>
              <a:spLocks/>
            </p:cNvSpPr>
            <p:nvPr/>
          </p:nvSpPr>
          <p:spPr bwMode="auto">
            <a:xfrm>
              <a:off x="7369514" y="3320946"/>
              <a:ext cx="780153" cy="827980"/>
            </a:xfrm>
            <a:custGeom>
              <a:avLst/>
              <a:gdLst>
                <a:gd name="T0" fmla="*/ 2147483647 w 411"/>
                <a:gd name="T1" fmla="*/ 2147483647 h 439"/>
                <a:gd name="T2" fmla="*/ 2147483647 w 411"/>
                <a:gd name="T3" fmla="*/ 2147483647 h 439"/>
                <a:gd name="T4" fmla="*/ 2147483647 w 411"/>
                <a:gd name="T5" fmla="*/ 2147483647 h 439"/>
                <a:gd name="T6" fmla="*/ 2147483647 w 411"/>
                <a:gd name="T7" fmla="*/ 2147483647 h 439"/>
                <a:gd name="T8" fmla="*/ 2147483647 w 411"/>
                <a:gd name="T9" fmla="*/ 2147483647 h 439"/>
                <a:gd name="T10" fmla="*/ 2147483647 w 411"/>
                <a:gd name="T11" fmla="*/ 2147483647 h 439"/>
                <a:gd name="T12" fmla="*/ 2147483647 w 411"/>
                <a:gd name="T13" fmla="*/ 2147483647 h 439"/>
                <a:gd name="T14" fmla="*/ 2147483647 w 411"/>
                <a:gd name="T15" fmla="*/ 2147483647 h 439"/>
                <a:gd name="T16" fmla="*/ 2147483647 w 411"/>
                <a:gd name="T17" fmla="*/ 2147483647 h 439"/>
                <a:gd name="T18" fmla="*/ 2147483647 w 411"/>
                <a:gd name="T19" fmla="*/ 2147483647 h 439"/>
                <a:gd name="T20" fmla="*/ 2147483647 w 411"/>
                <a:gd name="T21" fmla="*/ 2147483647 h 439"/>
                <a:gd name="T22" fmla="*/ 2147483647 w 411"/>
                <a:gd name="T23" fmla="*/ 2147483647 h 439"/>
                <a:gd name="T24" fmla="*/ 2147483647 w 411"/>
                <a:gd name="T25" fmla="*/ 2147483647 h 439"/>
                <a:gd name="T26" fmla="*/ 2147483647 w 411"/>
                <a:gd name="T27" fmla="*/ 2147483647 h 439"/>
                <a:gd name="T28" fmla="*/ 2147483647 w 411"/>
                <a:gd name="T29" fmla="*/ 2147483647 h 439"/>
                <a:gd name="T30" fmla="*/ 2147483647 w 411"/>
                <a:gd name="T31" fmla="*/ 2147483647 h 439"/>
                <a:gd name="T32" fmla="*/ 2147483647 w 411"/>
                <a:gd name="T33" fmla="*/ 2147483647 h 439"/>
                <a:gd name="T34" fmla="*/ 2147483647 w 411"/>
                <a:gd name="T35" fmla="*/ 2147483647 h 439"/>
                <a:gd name="T36" fmla="*/ 2147483647 w 411"/>
                <a:gd name="T37" fmla="*/ 2147483647 h 439"/>
                <a:gd name="T38" fmla="*/ 2147483647 w 411"/>
                <a:gd name="T39" fmla="*/ 2147483647 h 439"/>
                <a:gd name="T40" fmla="*/ 2147483647 w 411"/>
                <a:gd name="T41" fmla="*/ 2147483647 h 439"/>
                <a:gd name="T42" fmla="*/ 2147483647 w 411"/>
                <a:gd name="T43" fmla="*/ 2147483647 h 439"/>
                <a:gd name="T44" fmla="*/ 2147483647 w 411"/>
                <a:gd name="T45" fmla="*/ 2147483647 h 439"/>
                <a:gd name="T46" fmla="*/ 2147483647 w 411"/>
                <a:gd name="T47" fmla="*/ 2147483647 h 439"/>
                <a:gd name="T48" fmla="*/ 2147483647 w 411"/>
                <a:gd name="T49" fmla="*/ 2147483647 h 439"/>
                <a:gd name="T50" fmla="*/ 2147483647 w 411"/>
                <a:gd name="T51" fmla="*/ 2147483647 h 439"/>
                <a:gd name="T52" fmla="*/ 2147483647 w 411"/>
                <a:gd name="T53" fmla="*/ 2147483647 h 439"/>
                <a:gd name="T54" fmla="*/ 2147483647 w 411"/>
                <a:gd name="T55" fmla="*/ 2147483647 h 439"/>
                <a:gd name="T56" fmla="*/ 2147483647 w 411"/>
                <a:gd name="T57" fmla="*/ 2147483647 h 439"/>
                <a:gd name="T58" fmla="*/ 2147483647 w 411"/>
                <a:gd name="T59" fmla="*/ 2147483647 h 439"/>
                <a:gd name="T60" fmla="*/ 2147483647 w 411"/>
                <a:gd name="T61" fmla="*/ 2147483647 h 439"/>
                <a:gd name="T62" fmla="*/ 2147483647 w 411"/>
                <a:gd name="T63" fmla="*/ 2147483647 h 439"/>
                <a:gd name="T64" fmla="*/ 2147483647 w 411"/>
                <a:gd name="T65" fmla="*/ 2147483647 h 439"/>
                <a:gd name="T66" fmla="*/ 2147483647 w 411"/>
                <a:gd name="T67" fmla="*/ 2147483647 h 439"/>
                <a:gd name="T68" fmla="*/ 2147483647 w 411"/>
                <a:gd name="T69" fmla="*/ 2147483647 h 439"/>
                <a:gd name="T70" fmla="*/ 2147483647 w 411"/>
                <a:gd name="T71" fmla="*/ 2147483647 h 439"/>
                <a:gd name="T72" fmla="*/ 2147483647 w 411"/>
                <a:gd name="T73" fmla="*/ 2147483647 h 439"/>
                <a:gd name="T74" fmla="*/ 2147483647 w 411"/>
                <a:gd name="T75" fmla="*/ 2147483647 h 439"/>
                <a:gd name="T76" fmla="*/ 2147483647 w 411"/>
                <a:gd name="T77" fmla="*/ 2147483647 h 439"/>
                <a:gd name="T78" fmla="*/ 2147483647 w 411"/>
                <a:gd name="T79" fmla="*/ 2147483647 h 439"/>
                <a:gd name="T80" fmla="*/ 2147483647 w 411"/>
                <a:gd name="T81" fmla="*/ 2147483647 h 439"/>
                <a:gd name="T82" fmla="*/ 2147483647 w 411"/>
                <a:gd name="T83" fmla="*/ 2147483647 h 439"/>
                <a:gd name="T84" fmla="*/ 2147483647 w 411"/>
                <a:gd name="T85" fmla="*/ 2147483647 h 439"/>
                <a:gd name="T86" fmla="*/ 2147483647 w 411"/>
                <a:gd name="T87" fmla="*/ 2147483647 h 439"/>
                <a:gd name="T88" fmla="*/ 2147483647 w 411"/>
                <a:gd name="T89" fmla="*/ 2147483647 h 439"/>
                <a:gd name="T90" fmla="*/ 2147483647 w 411"/>
                <a:gd name="T91" fmla="*/ 2147483647 h 439"/>
                <a:gd name="T92" fmla="*/ 2147483647 w 411"/>
                <a:gd name="T93" fmla="*/ 2147483647 h 439"/>
                <a:gd name="T94" fmla="*/ 2147483647 w 411"/>
                <a:gd name="T95" fmla="*/ 2147483647 h 439"/>
                <a:gd name="T96" fmla="*/ 2147483647 w 411"/>
                <a:gd name="T97" fmla="*/ 2147483647 h 439"/>
                <a:gd name="T98" fmla="*/ 2147483647 w 411"/>
                <a:gd name="T99" fmla="*/ 2147483647 h 439"/>
                <a:gd name="T100" fmla="*/ 2147483647 w 411"/>
                <a:gd name="T101" fmla="*/ 2147483647 h 439"/>
                <a:gd name="T102" fmla="*/ 2147483647 w 411"/>
                <a:gd name="T103" fmla="*/ 2147483647 h 439"/>
                <a:gd name="T104" fmla="*/ 2147483647 w 411"/>
                <a:gd name="T105" fmla="*/ 2147483647 h 439"/>
                <a:gd name="T106" fmla="*/ 2147483647 w 411"/>
                <a:gd name="T107" fmla="*/ 2147483647 h 439"/>
                <a:gd name="T108" fmla="*/ 2147483647 w 411"/>
                <a:gd name="T109" fmla="*/ 2147483647 h 439"/>
                <a:gd name="T110" fmla="*/ 2147483647 w 411"/>
                <a:gd name="T111" fmla="*/ 0 h 43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1" h="439">
                  <a:moveTo>
                    <a:pt x="242" y="0"/>
                  </a:moveTo>
                  <a:lnTo>
                    <a:pt x="235" y="8"/>
                  </a:lnTo>
                  <a:lnTo>
                    <a:pt x="235" y="15"/>
                  </a:lnTo>
                  <a:lnTo>
                    <a:pt x="227" y="23"/>
                  </a:lnTo>
                  <a:lnTo>
                    <a:pt x="220" y="23"/>
                  </a:lnTo>
                  <a:lnTo>
                    <a:pt x="213" y="23"/>
                  </a:lnTo>
                  <a:lnTo>
                    <a:pt x="198" y="23"/>
                  </a:lnTo>
                  <a:lnTo>
                    <a:pt x="191" y="23"/>
                  </a:lnTo>
                  <a:lnTo>
                    <a:pt x="183" y="23"/>
                  </a:lnTo>
                  <a:lnTo>
                    <a:pt x="176" y="15"/>
                  </a:lnTo>
                  <a:lnTo>
                    <a:pt x="169" y="15"/>
                  </a:lnTo>
                  <a:lnTo>
                    <a:pt x="161" y="15"/>
                  </a:lnTo>
                  <a:lnTo>
                    <a:pt x="154" y="15"/>
                  </a:lnTo>
                  <a:lnTo>
                    <a:pt x="147" y="15"/>
                  </a:lnTo>
                  <a:lnTo>
                    <a:pt x="139" y="23"/>
                  </a:lnTo>
                  <a:lnTo>
                    <a:pt x="139" y="31"/>
                  </a:lnTo>
                  <a:lnTo>
                    <a:pt x="132" y="38"/>
                  </a:lnTo>
                  <a:lnTo>
                    <a:pt x="132" y="46"/>
                  </a:lnTo>
                  <a:lnTo>
                    <a:pt x="125" y="54"/>
                  </a:lnTo>
                  <a:lnTo>
                    <a:pt x="117" y="54"/>
                  </a:lnTo>
                  <a:lnTo>
                    <a:pt x="110" y="62"/>
                  </a:lnTo>
                  <a:lnTo>
                    <a:pt x="102" y="62"/>
                  </a:lnTo>
                  <a:lnTo>
                    <a:pt x="95" y="77"/>
                  </a:lnTo>
                  <a:lnTo>
                    <a:pt x="95" y="85"/>
                  </a:lnTo>
                  <a:lnTo>
                    <a:pt x="95" y="92"/>
                  </a:lnTo>
                  <a:lnTo>
                    <a:pt x="95" y="100"/>
                  </a:lnTo>
                  <a:lnTo>
                    <a:pt x="88" y="108"/>
                  </a:lnTo>
                  <a:lnTo>
                    <a:pt x="80" y="108"/>
                  </a:lnTo>
                  <a:lnTo>
                    <a:pt x="73" y="108"/>
                  </a:lnTo>
                  <a:lnTo>
                    <a:pt x="58" y="108"/>
                  </a:lnTo>
                  <a:lnTo>
                    <a:pt x="51" y="115"/>
                  </a:lnTo>
                  <a:lnTo>
                    <a:pt x="44" y="123"/>
                  </a:lnTo>
                  <a:lnTo>
                    <a:pt x="44" y="131"/>
                  </a:lnTo>
                  <a:lnTo>
                    <a:pt x="36" y="139"/>
                  </a:lnTo>
                  <a:lnTo>
                    <a:pt x="29" y="146"/>
                  </a:lnTo>
                  <a:lnTo>
                    <a:pt x="22" y="154"/>
                  </a:lnTo>
                  <a:lnTo>
                    <a:pt x="22" y="162"/>
                  </a:lnTo>
                  <a:lnTo>
                    <a:pt x="14" y="169"/>
                  </a:lnTo>
                  <a:lnTo>
                    <a:pt x="7" y="177"/>
                  </a:lnTo>
                  <a:lnTo>
                    <a:pt x="7" y="185"/>
                  </a:lnTo>
                  <a:lnTo>
                    <a:pt x="0" y="192"/>
                  </a:lnTo>
                  <a:lnTo>
                    <a:pt x="7" y="200"/>
                  </a:lnTo>
                  <a:lnTo>
                    <a:pt x="14" y="200"/>
                  </a:lnTo>
                  <a:lnTo>
                    <a:pt x="22" y="208"/>
                  </a:lnTo>
                  <a:lnTo>
                    <a:pt x="29" y="208"/>
                  </a:lnTo>
                  <a:lnTo>
                    <a:pt x="36" y="208"/>
                  </a:lnTo>
                  <a:lnTo>
                    <a:pt x="44" y="216"/>
                  </a:lnTo>
                  <a:lnTo>
                    <a:pt x="44" y="231"/>
                  </a:lnTo>
                  <a:lnTo>
                    <a:pt x="36" y="239"/>
                  </a:lnTo>
                  <a:lnTo>
                    <a:pt x="36" y="246"/>
                  </a:lnTo>
                  <a:lnTo>
                    <a:pt x="36" y="254"/>
                  </a:lnTo>
                  <a:lnTo>
                    <a:pt x="36" y="262"/>
                  </a:lnTo>
                  <a:lnTo>
                    <a:pt x="36" y="269"/>
                  </a:lnTo>
                  <a:lnTo>
                    <a:pt x="36" y="277"/>
                  </a:lnTo>
                  <a:lnTo>
                    <a:pt x="29" y="285"/>
                  </a:lnTo>
                  <a:lnTo>
                    <a:pt x="29" y="293"/>
                  </a:lnTo>
                  <a:lnTo>
                    <a:pt x="29" y="300"/>
                  </a:lnTo>
                  <a:lnTo>
                    <a:pt x="29" y="308"/>
                  </a:lnTo>
                  <a:lnTo>
                    <a:pt x="36" y="316"/>
                  </a:lnTo>
                  <a:lnTo>
                    <a:pt x="36" y="323"/>
                  </a:lnTo>
                  <a:lnTo>
                    <a:pt x="44" y="331"/>
                  </a:lnTo>
                  <a:lnTo>
                    <a:pt x="51" y="339"/>
                  </a:lnTo>
                  <a:lnTo>
                    <a:pt x="51" y="346"/>
                  </a:lnTo>
                  <a:lnTo>
                    <a:pt x="58" y="354"/>
                  </a:lnTo>
                  <a:lnTo>
                    <a:pt x="73" y="362"/>
                  </a:lnTo>
                  <a:lnTo>
                    <a:pt x="73" y="370"/>
                  </a:lnTo>
                  <a:lnTo>
                    <a:pt x="80" y="385"/>
                  </a:lnTo>
                  <a:lnTo>
                    <a:pt x="73" y="393"/>
                  </a:lnTo>
                  <a:lnTo>
                    <a:pt x="58" y="400"/>
                  </a:lnTo>
                  <a:lnTo>
                    <a:pt x="51" y="408"/>
                  </a:lnTo>
                  <a:lnTo>
                    <a:pt x="58" y="416"/>
                  </a:lnTo>
                  <a:lnTo>
                    <a:pt x="73" y="423"/>
                  </a:lnTo>
                  <a:lnTo>
                    <a:pt x="73" y="431"/>
                  </a:lnTo>
                  <a:lnTo>
                    <a:pt x="80" y="439"/>
                  </a:lnTo>
                  <a:lnTo>
                    <a:pt x="88" y="439"/>
                  </a:lnTo>
                  <a:lnTo>
                    <a:pt x="95" y="431"/>
                  </a:lnTo>
                  <a:lnTo>
                    <a:pt x="102" y="431"/>
                  </a:lnTo>
                  <a:lnTo>
                    <a:pt x="110" y="431"/>
                  </a:lnTo>
                  <a:lnTo>
                    <a:pt x="117" y="423"/>
                  </a:lnTo>
                  <a:lnTo>
                    <a:pt x="125" y="423"/>
                  </a:lnTo>
                  <a:lnTo>
                    <a:pt x="132" y="416"/>
                  </a:lnTo>
                  <a:lnTo>
                    <a:pt x="139" y="416"/>
                  </a:lnTo>
                  <a:lnTo>
                    <a:pt x="147" y="416"/>
                  </a:lnTo>
                  <a:lnTo>
                    <a:pt x="154" y="408"/>
                  </a:lnTo>
                  <a:lnTo>
                    <a:pt x="161" y="408"/>
                  </a:lnTo>
                  <a:lnTo>
                    <a:pt x="169" y="400"/>
                  </a:lnTo>
                  <a:lnTo>
                    <a:pt x="176" y="400"/>
                  </a:lnTo>
                  <a:lnTo>
                    <a:pt x="183" y="393"/>
                  </a:lnTo>
                  <a:lnTo>
                    <a:pt x="191" y="393"/>
                  </a:lnTo>
                  <a:lnTo>
                    <a:pt x="198" y="385"/>
                  </a:lnTo>
                  <a:lnTo>
                    <a:pt x="213" y="370"/>
                  </a:lnTo>
                  <a:lnTo>
                    <a:pt x="220" y="370"/>
                  </a:lnTo>
                  <a:lnTo>
                    <a:pt x="227" y="362"/>
                  </a:lnTo>
                  <a:lnTo>
                    <a:pt x="235" y="362"/>
                  </a:lnTo>
                  <a:lnTo>
                    <a:pt x="242" y="362"/>
                  </a:lnTo>
                  <a:lnTo>
                    <a:pt x="249" y="362"/>
                  </a:lnTo>
                  <a:lnTo>
                    <a:pt x="257" y="362"/>
                  </a:lnTo>
                  <a:lnTo>
                    <a:pt x="264" y="362"/>
                  </a:lnTo>
                  <a:lnTo>
                    <a:pt x="272" y="362"/>
                  </a:lnTo>
                  <a:lnTo>
                    <a:pt x="279" y="362"/>
                  </a:lnTo>
                  <a:lnTo>
                    <a:pt x="286" y="354"/>
                  </a:lnTo>
                  <a:lnTo>
                    <a:pt x="286" y="346"/>
                  </a:lnTo>
                  <a:lnTo>
                    <a:pt x="294" y="339"/>
                  </a:lnTo>
                  <a:lnTo>
                    <a:pt x="294" y="331"/>
                  </a:lnTo>
                  <a:lnTo>
                    <a:pt x="301" y="323"/>
                  </a:lnTo>
                  <a:lnTo>
                    <a:pt x="308" y="323"/>
                  </a:lnTo>
                  <a:lnTo>
                    <a:pt x="316" y="323"/>
                  </a:lnTo>
                  <a:lnTo>
                    <a:pt x="323" y="323"/>
                  </a:lnTo>
                  <a:lnTo>
                    <a:pt x="330" y="323"/>
                  </a:lnTo>
                  <a:lnTo>
                    <a:pt x="338" y="323"/>
                  </a:lnTo>
                  <a:lnTo>
                    <a:pt x="345" y="323"/>
                  </a:lnTo>
                  <a:lnTo>
                    <a:pt x="360" y="323"/>
                  </a:lnTo>
                  <a:lnTo>
                    <a:pt x="367" y="323"/>
                  </a:lnTo>
                  <a:lnTo>
                    <a:pt x="374" y="323"/>
                  </a:lnTo>
                  <a:lnTo>
                    <a:pt x="382" y="331"/>
                  </a:lnTo>
                  <a:lnTo>
                    <a:pt x="389" y="331"/>
                  </a:lnTo>
                  <a:lnTo>
                    <a:pt x="396" y="331"/>
                  </a:lnTo>
                  <a:lnTo>
                    <a:pt x="404" y="331"/>
                  </a:lnTo>
                  <a:lnTo>
                    <a:pt x="411" y="323"/>
                  </a:lnTo>
                  <a:lnTo>
                    <a:pt x="411" y="316"/>
                  </a:lnTo>
                  <a:lnTo>
                    <a:pt x="411" y="308"/>
                  </a:lnTo>
                  <a:lnTo>
                    <a:pt x="411" y="300"/>
                  </a:lnTo>
                  <a:lnTo>
                    <a:pt x="411" y="293"/>
                  </a:lnTo>
                  <a:lnTo>
                    <a:pt x="404" y="285"/>
                  </a:lnTo>
                  <a:lnTo>
                    <a:pt x="396" y="277"/>
                  </a:lnTo>
                  <a:lnTo>
                    <a:pt x="389" y="269"/>
                  </a:lnTo>
                  <a:lnTo>
                    <a:pt x="382" y="262"/>
                  </a:lnTo>
                  <a:lnTo>
                    <a:pt x="374" y="254"/>
                  </a:lnTo>
                  <a:lnTo>
                    <a:pt x="374" y="246"/>
                  </a:lnTo>
                  <a:lnTo>
                    <a:pt x="374" y="239"/>
                  </a:lnTo>
                  <a:lnTo>
                    <a:pt x="374" y="231"/>
                  </a:lnTo>
                  <a:lnTo>
                    <a:pt x="374" y="216"/>
                  </a:lnTo>
                  <a:lnTo>
                    <a:pt x="367" y="208"/>
                  </a:lnTo>
                  <a:lnTo>
                    <a:pt x="360" y="216"/>
                  </a:lnTo>
                  <a:lnTo>
                    <a:pt x="345" y="208"/>
                  </a:lnTo>
                  <a:lnTo>
                    <a:pt x="345" y="216"/>
                  </a:lnTo>
                  <a:lnTo>
                    <a:pt x="345" y="200"/>
                  </a:lnTo>
                  <a:lnTo>
                    <a:pt x="345" y="192"/>
                  </a:lnTo>
                  <a:lnTo>
                    <a:pt x="345" y="185"/>
                  </a:lnTo>
                  <a:lnTo>
                    <a:pt x="345" y="177"/>
                  </a:lnTo>
                  <a:lnTo>
                    <a:pt x="345" y="169"/>
                  </a:lnTo>
                  <a:lnTo>
                    <a:pt x="345" y="162"/>
                  </a:lnTo>
                  <a:lnTo>
                    <a:pt x="338" y="154"/>
                  </a:lnTo>
                  <a:lnTo>
                    <a:pt x="330" y="146"/>
                  </a:lnTo>
                  <a:lnTo>
                    <a:pt x="330" y="139"/>
                  </a:lnTo>
                  <a:lnTo>
                    <a:pt x="323" y="131"/>
                  </a:lnTo>
                  <a:lnTo>
                    <a:pt x="316" y="123"/>
                  </a:lnTo>
                  <a:lnTo>
                    <a:pt x="323" y="115"/>
                  </a:lnTo>
                  <a:lnTo>
                    <a:pt x="323" y="108"/>
                  </a:lnTo>
                  <a:lnTo>
                    <a:pt x="330" y="100"/>
                  </a:lnTo>
                  <a:lnTo>
                    <a:pt x="330" y="92"/>
                  </a:lnTo>
                  <a:lnTo>
                    <a:pt x="323" y="85"/>
                  </a:lnTo>
                  <a:lnTo>
                    <a:pt x="330" y="85"/>
                  </a:lnTo>
                  <a:lnTo>
                    <a:pt x="316" y="85"/>
                  </a:lnTo>
                  <a:lnTo>
                    <a:pt x="308" y="77"/>
                  </a:lnTo>
                  <a:lnTo>
                    <a:pt x="301" y="77"/>
                  </a:lnTo>
                  <a:lnTo>
                    <a:pt x="294" y="77"/>
                  </a:lnTo>
                  <a:lnTo>
                    <a:pt x="286" y="62"/>
                  </a:lnTo>
                  <a:lnTo>
                    <a:pt x="286" y="54"/>
                  </a:lnTo>
                  <a:lnTo>
                    <a:pt x="286" y="46"/>
                  </a:lnTo>
                  <a:lnTo>
                    <a:pt x="286" y="38"/>
                  </a:lnTo>
                  <a:lnTo>
                    <a:pt x="286" y="31"/>
                  </a:lnTo>
                  <a:lnTo>
                    <a:pt x="286" y="23"/>
                  </a:lnTo>
                  <a:lnTo>
                    <a:pt x="286" y="15"/>
                  </a:lnTo>
                  <a:lnTo>
                    <a:pt x="279" y="8"/>
                  </a:lnTo>
                  <a:lnTo>
                    <a:pt x="272" y="8"/>
                  </a:lnTo>
                  <a:lnTo>
                    <a:pt x="264" y="0"/>
                  </a:lnTo>
                  <a:lnTo>
                    <a:pt x="257" y="0"/>
                  </a:lnTo>
                  <a:lnTo>
                    <a:pt x="242"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39C7A391-4F46-450E-8C21-951943D3D1BC}"/>
                </a:ext>
              </a:extLst>
            </p:cNvPr>
            <p:cNvSpPr>
              <a:spLocks/>
            </p:cNvSpPr>
            <p:nvPr/>
          </p:nvSpPr>
          <p:spPr bwMode="auto">
            <a:xfrm>
              <a:off x="6238199" y="721957"/>
              <a:ext cx="1102843" cy="782714"/>
            </a:xfrm>
            <a:custGeom>
              <a:avLst/>
              <a:gdLst>
                <a:gd name="T0" fmla="*/ 2147483647 w 581"/>
                <a:gd name="T1" fmla="*/ 0 h 415"/>
                <a:gd name="T2" fmla="*/ 2147483647 w 581"/>
                <a:gd name="T3" fmla="*/ 2147483647 h 415"/>
                <a:gd name="T4" fmla="*/ 2147483647 w 581"/>
                <a:gd name="T5" fmla="*/ 2147483647 h 415"/>
                <a:gd name="T6" fmla="*/ 2147483647 w 581"/>
                <a:gd name="T7" fmla="*/ 2147483647 h 415"/>
                <a:gd name="T8" fmla="*/ 2147483647 w 581"/>
                <a:gd name="T9" fmla="*/ 2147483647 h 415"/>
                <a:gd name="T10" fmla="*/ 2147483647 w 581"/>
                <a:gd name="T11" fmla="*/ 2147483647 h 415"/>
                <a:gd name="T12" fmla="*/ 2147483647 w 581"/>
                <a:gd name="T13" fmla="*/ 2147483647 h 415"/>
                <a:gd name="T14" fmla="*/ 2147483647 w 581"/>
                <a:gd name="T15" fmla="*/ 2147483647 h 415"/>
                <a:gd name="T16" fmla="*/ 2147483647 w 581"/>
                <a:gd name="T17" fmla="*/ 2147483647 h 415"/>
                <a:gd name="T18" fmla="*/ 2147483647 w 581"/>
                <a:gd name="T19" fmla="*/ 2147483647 h 415"/>
                <a:gd name="T20" fmla="*/ 2147483647 w 581"/>
                <a:gd name="T21" fmla="*/ 2147483647 h 415"/>
                <a:gd name="T22" fmla="*/ 2147483647 w 581"/>
                <a:gd name="T23" fmla="*/ 2147483647 h 415"/>
                <a:gd name="T24" fmla="*/ 2147483647 w 581"/>
                <a:gd name="T25" fmla="*/ 2147483647 h 415"/>
                <a:gd name="T26" fmla="*/ 2147483647 w 581"/>
                <a:gd name="T27" fmla="*/ 2147483647 h 415"/>
                <a:gd name="T28" fmla="*/ 2147483647 w 581"/>
                <a:gd name="T29" fmla="*/ 2147483647 h 415"/>
                <a:gd name="T30" fmla="*/ 2147483647 w 581"/>
                <a:gd name="T31" fmla="*/ 2147483647 h 415"/>
                <a:gd name="T32" fmla="*/ 2147483647 w 581"/>
                <a:gd name="T33" fmla="*/ 2147483647 h 415"/>
                <a:gd name="T34" fmla="*/ 2147483647 w 581"/>
                <a:gd name="T35" fmla="*/ 2147483647 h 415"/>
                <a:gd name="T36" fmla="*/ 2147483647 w 581"/>
                <a:gd name="T37" fmla="*/ 2147483647 h 415"/>
                <a:gd name="T38" fmla="*/ 2147483647 w 581"/>
                <a:gd name="T39" fmla="*/ 2147483647 h 415"/>
                <a:gd name="T40" fmla="*/ 2147483647 w 581"/>
                <a:gd name="T41" fmla="*/ 2147483647 h 415"/>
                <a:gd name="T42" fmla="*/ 2147483647 w 581"/>
                <a:gd name="T43" fmla="*/ 2147483647 h 415"/>
                <a:gd name="T44" fmla="*/ 2147483647 w 581"/>
                <a:gd name="T45" fmla="*/ 2147483647 h 415"/>
                <a:gd name="T46" fmla="*/ 2147483647 w 581"/>
                <a:gd name="T47" fmla="*/ 2147483647 h 415"/>
                <a:gd name="T48" fmla="*/ 2147483647 w 581"/>
                <a:gd name="T49" fmla="*/ 2147483647 h 415"/>
                <a:gd name="T50" fmla="*/ 2147483647 w 581"/>
                <a:gd name="T51" fmla="*/ 2147483647 h 415"/>
                <a:gd name="T52" fmla="*/ 2147483647 w 581"/>
                <a:gd name="T53" fmla="*/ 2147483647 h 415"/>
                <a:gd name="T54" fmla="*/ 2147483647 w 581"/>
                <a:gd name="T55" fmla="*/ 2147483647 h 415"/>
                <a:gd name="T56" fmla="*/ 2147483647 w 581"/>
                <a:gd name="T57" fmla="*/ 2147483647 h 415"/>
                <a:gd name="T58" fmla="*/ 2147483647 w 581"/>
                <a:gd name="T59" fmla="*/ 2147483647 h 415"/>
                <a:gd name="T60" fmla="*/ 2147483647 w 581"/>
                <a:gd name="T61" fmla="*/ 2147483647 h 415"/>
                <a:gd name="T62" fmla="*/ 2147483647 w 581"/>
                <a:gd name="T63" fmla="*/ 2147483647 h 415"/>
                <a:gd name="T64" fmla="*/ 2147483647 w 581"/>
                <a:gd name="T65" fmla="*/ 2147483647 h 415"/>
                <a:gd name="T66" fmla="*/ 2147483647 w 581"/>
                <a:gd name="T67" fmla="*/ 2147483647 h 415"/>
                <a:gd name="T68" fmla="*/ 2147483647 w 581"/>
                <a:gd name="T69" fmla="*/ 2147483647 h 415"/>
                <a:gd name="T70" fmla="*/ 2147483647 w 581"/>
                <a:gd name="T71" fmla="*/ 2147483647 h 415"/>
                <a:gd name="T72" fmla="*/ 2147483647 w 581"/>
                <a:gd name="T73" fmla="*/ 2147483647 h 415"/>
                <a:gd name="T74" fmla="*/ 2147483647 w 581"/>
                <a:gd name="T75" fmla="*/ 2147483647 h 415"/>
                <a:gd name="T76" fmla="*/ 2147483647 w 581"/>
                <a:gd name="T77" fmla="*/ 2147483647 h 415"/>
                <a:gd name="T78" fmla="*/ 2147483647 w 581"/>
                <a:gd name="T79" fmla="*/ 2147483647 h 415"/>
                <a:gd name="T80" fmla="*/ 2147483647 w 581"/>
                <a:gd name="T81" fmla="*/ 2147483647 h 415"/>
                <a:gd name="T82" fmla="*/ 2147483647 w 581"/>
                <a:gd name="T83" fmla="*/ 2147483647 h 415"/>
                <a:gd name="T84" fmla="*/ 2147483647 w 581"/>
                <a:gd name="T85" fmla="*/ 2147483647 h 415"/>
                <a:gd name="T86" fmla="*/ 2147483647 w 581"/>
                <a:gd name="T87" fmla="*/ 2147483647 h 415"/>
                <a:gd name="T88" fmla="*/ 2147483647 w 581"/>
                <a:gd name="T89" fmla="*/ 2147483647 h 415"/>
                <a:gd name="T90" fmla="*/ 0 w 581"/>
                <a:gd name="T91" fmla="*/ 2147483647 h 415"/>
                <a:gd name="T92" fmla="*/ 2147483647 w 581"/>
                <a:gd name="T93" fmla="*/ 2147483647 h 415"/>
                <a:gd name="T94" fmla="*/ 2147483647 w 581"/>
                <a:gd name="T95" fmla="*/ 2147483647 h 415"/>
                <a:gd name="T96" fmla="*/ 2147483647 w 581"/>
                <a:gd name="T97" fmla="*/ 2147483647 h 415"/>
                <a:gd name="T98" fmla="*/ 2147483647 w 581"/>
                <a:gd name="T99" fmla="*/ 2147483647 h 415"/>
                <a:gd name="T100" fmla="*/ 2147483647 w 581"/>
                <a:gd name="T101" fmla="*/ 2147483647 h 4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81" h="415">
                  <a:moveTo>
                    <a:pt x="155" y="0"/>
                  </a:moveTo>
                  <a:lnTo>
                    <a:pt x="162" y="0"/>
                  </a:lnTo>
                  <a:lnTo>
                    <a:pt x="169" y="0"/>
                  </a:lnTo>
                  <a:lnTo>
                    <a:pt x="177" y="0"/>
                  </a:lnTo>
                  <a:lnTo>
                    <a:pt x="184" y="7"/>
                  </a:lnTo>
                  <a:lnTo>
                    <a:pt x="191" y="7"/>
                  </a:lnTo>
                  <a:lnTo>
                    <a:pt x="199" y="7"/>
                  </a:lnTo>
                  <a:lnTo>
                    <a:pt x="206" y="7"/>
                  </a:lnTo>
                  <a:lnTo>
                    <a:pt x="213" y="7"/>
                  </a:lnTo>
                  <a:lnTo>
                    <a:pt x="221" y="15"/>
                  </a:lnTo>
                  <a:lnTo>
                    <a:pt x="221" y="23"/>
                  </a:lnTo>
                  <a:lnTo>
                    <a:pt x="228" y="30"/>
                  </a:lnTo>
                  <a:lnTo>
                    <a:pt x="243" y="30"/>
                  </a:lnTo>
                  <a:lnTo>
                    <a:pt x="250" y="38"/>
                  </a:lnTo>
                  <a:lnTo>
                    <a:pt x="257" y="38"/>
                  </a:lnTo>
                  <a:lnTo>
                    <a:pt x="265" y="38"/>
                  </a:lnTo>
                  <a:lnTo>
                    <a:pt x="272" y="46"/>
                  </a:lnTo>
                  <a:lnTo>
                    <a:pt x="280" y="46"/>
                  </a:lnTo>
                  <a:lnTo>
                    <a:pt x="287" y="46"/>
                  </a:lnTo>
                  <a:lnTo>
                    <a:pt x="294" y="46"/>
                  </a:lnTo>
                  <a:lnTo>
                    <a:pt x="302" y="54"/>
                  </a:lnTo>
                  <a:lnTo>
                    <a:pt x="309" y="54"/>
                  </a:lnTo>
                  <a:lnTo>
                    <a:pt x="316" y="54"/>
                  </a:lnTo>
                  <a:lnTo>
                    <a:pt x="324" y="46"/>
                  </a:lnTo>
                  <a:lnTo>
                    <a:pt x="331" y="46"/>
                  </a:lnTo>
                  <a:lnTo>
                    <a:pt x="338" y="46"/>
                  </a:lnTo>
                  <a:lnTo>
                    <a:pt x="346" y="38"/>
                  </a:lnTo>
                  <a:lnTo>
                    <a:pt x="353" y="38"/>
                  </a:lnTo>
                  <a:lnTo>
                    <a:pt x="360" y="38"/>
                  </a:lnTo>
                  <a:lnTo>
                    <a:pt x="368" y="30"/>
                  </a:lnTo>
                  <a:lnTo>
                    <a:pt x="375" y="30"/>
                  </a:lnTo>
                  <a:lnTo>
                    <a:pt x="390" y="30"/>
                  </a:lnTo>
                  <a:lnTo>
                    <a:pt x="397" y="23"/>
                  </a:lnTo>
                  <a:lnTo>
                    <a:pt x="404" y="23"/>
                  </a:lnTo>
                  <a:lnTo>
                    <a:pt x="412" y="23"/>
                  </a:lnTo>
                  <a:lnTo>
                    <a:pt x="419" y="23"/>
                  </a:lnTo>
                  <a:lnTo>
                    <a:pt x="427" y="23"/>
                  </a:lnTo>
                  <a:lnTo>
                    <a:pt x="434" y="23"/>
                  </a:lnTo>
                  <a:lnTo>
                    <a:pt x="441" y="23"/>
                  </a:lnTo>
                  <a:lnTo>
                    <a:pt x="449" y="23"/>
                  </a:lnTo>
                  <a:lnTo>
                    <a:pt x="449" y="30"/>
                  </a:lnTo>
                  <a:lnTo>
                    <a:pt x="449" y="38"/>
                  </a:lnTo>
                  <a:lnTo>
                    <a:pt x="449" y="46"/>
                  </a:lnTo>
                  <a:lnTo>
                    <a:pt x="456" y="54"/>
                  </a:lnTo>
                  <a:lnTo>
                    <a:pt x="456" y="61"/>
                  </a:lnTo>
                  <a:lnTo>
                    <a:pt x="463" y="69"/>
                  </a:lnTo>
                  <a:lnTo>
                    <a:pt x="471" y="69"/>
                  </a:lnTo>
                  <a:lnTo>
                    <a:pt x="478" y="61"/>
                  </a:lnTo>
                  <a:lnTo>
                    <a:pt x="485" y="54"/>
                  </a:lnTo>
                  <a:lnTo>
                    <a:pt x="493" y="54"/>
                  </a:lnTo>
                  <a:lnTo>
                    <a:pt x="500" y="54"/>
                  </a:lnTo>
                  <a:lnTo>
                    <a:pt x="507" y="54"/>
                  </a:lnTo>
                  <a:lnTo>
                    <a:pt x="515" y="54"/>
                  </a:lnTo>
                  <a:lnTo>
                    <a:pt x="529" y="54"/>
                  </a:lnTo>
                  <a:lnTo>
                    <a:pt x="537" y="61"/>
                  </a:lnTo>
                  <a:lnTo>
                    <a:pt x="544" y="61"/>
                  </a:lnTo>
                  <a:lnTo>
                    <a:pt x="551" y="61"/>
                  </a:lnTo>
                  <a:lnTo>
                    <a:pt x="559" y="61"/>
                  </a:lnTo>
                  <a:lnTo>
                    <a:pt x="566" y="61"/>
                  </a:lnTo>
                  <a:lnTo>
                    <a:pt x="574" y="69"/>
                  </a:lnTo>
                  <a:lnTo>
                    <a:pt x="581" y="69"/>
                  </a:lnTo>
                  <a:lnTo>
                    <a:pt x="574" y="84"/>
                  </a:lnTo>
                  <a:lnTo>
                    <a:pt x="581" y="92"/>
                  </a:lnTo>
                  <a:lnTo>
                    <a:pt x="581" y="100"/>
                  </a:lnTo>
                  <a:lnTo>
                    <a:pt x="574" y="107"/>
                  </a:lnTo>
                  <a:lnTo>
                    <a:pt x="581" y="107"/>
                  </a:lnTo>
                  <a:lnTo>
                    <a:pt x="566" y="115"/>
                  </a:lnTo>
                  <a:lnTo>
                    <a:pt x="559" y="115"/>
                  </a:lnTo>
                  <a:lnTo>
                    <a:pt x="551" y="115"/>
                  </a:lnTo>
                  <a:lnTo>
                    <a:pt x="544" y="123"/>
                  </a:lnTo>
                  <a:lnTo>
                    <a:pt x="544" y="131"/>
                  </a:lnTo>
                  <a:lnTo>
                    <a:pt x="537" y="138"/>
                  </a:lnTo>
                  <a:lnTo>
                    <a:pt x="537" y="146"/>
                  </a:lnTo>
                  <a:lnTo>
                    <a:pt x="529" y="154"/>
                  </a:lnTo>
                  <a:lnTo>
                    <a:pt x="529" y="161"/>
                  </a:lnTo>
                  <a:lnTo>
                    <a:pt x="515" y="169"/>
                  </a:lnTo>
                  <a:lnTo>
                    <a:pt x="515" y="177"/>
                  </a:lnTo>
                  <a:lnTo>
                    <a:pt x="507" y="184"/>
                  </a:lnTo>
                  <a:lnTo>
                    <a:pt x="507" y="192"/>
                  </a:lnTo>
                  <a:lnTo>
                    <a:pt x="515" y="200"/>
                  </a:lnTo>
                  <a:lnTo>
                    <a:pt x="515" y="208"/>
                  </a:lnTo>
                  <a:lnTo>
                    <a:pt x="507" y="215"/>
                  </a:lnTo>
                  <a:lnTo>
                    <a:pt x="500" y="215"/>
                  </a:lnTo>
                  <a:lnTo>
                    <a:pt x="493" y="223"/>
                  </a:lnTo>
                  <a:lnTo>
                    <a:pt x="493" y="238"/>
                  </a:lnTo>
                  <a:lnTo>
                    <a:pt x="485" y="246"/>
                  </a:lnTo>
                  <a:lnTo>
                    <a:pt x="485" y="254"/>
                  </a:lnTo>
                  <a:lnTo>
                    <a:pt x="478" y="261"/>
                  </a:lnTo>
                  <a:lnTo>
                    <a:pt x="471" y="269"/>
                  </a:lnTo>
                  <a:lnTo>
                    <a:pt x="478" y="269"/>
                  </a:lnTo>
                  <a:lnTo>
                    <a:pt x="463" y="269"/>
                  </a:lnTo>
                  <a:lnTo>
                    <a:pt x="456" y="269"/>
                  </a:lnTo>
                  <a:lnTo>
                    <a:pt x="449" y="269"/>
                  </a:lnTo>
                  <a:lnTo>
                    <a:pt x="441" y="269"/>
                  </a:lnTo>
                  <a:lnTo>
                    <a:pt x="434" y="277"/>
                  </a:lnTo>
                  <a:lnTo>
                    <a:pt x="427" y="285"/>
                  </a:lnTo>
                  <a:lnTo>
                    <a:pt x="419" y="285"/>
                  </a:lnTo>
                  <a:lnTo>
                    <a:pt x="412" y="292"/>
                  </a:lnTo>
                  <a:lnTo>
                    <a:pt x="404" y="300"/>
                  </a:lnTo>
                  <a:lnTo>
                    <a:pt x="397" y="308"/>
                  </a:lnTo>
                  <a:lnTo>
                    <a:pt x="390" y="308"/>
                  </a:lnTo>
                  <a:lnTo>
                    <a:pt x="375" y="315"/>
                  </a:lnTo>
                  <a:lnTo>
                    <a:pt x="390" y="323"/>
                  </a:lnTo>
                  <a:lnTo>
                    <a:pt x="397" y="331"/>
                  </a:lnTo>
                  <a:lnTo>
                    <a:pt x="390" y="338"/>
                  </a:lnTo>
                  <a:lnTo>
                    <a:pt x="390" y="346"/>
                  </a:lnTo>
                  <a:lnTo>
                    <a:pt x="375" y="354"/>
                  </a:lnTo>
                  <a:lnTo>
                    <a:pt x="368" y="362"/>
                  </a:lnTo>
                  <a:lnTo>
                    <a:pt x="360" y="369"/>
                  </a:lnTo>
                  <a:lnTo>
                    <a:pt x="360" y="377"/>
                  </a:lnTo>
                  <a:lnTo>
                    <a:pt x="353" y="392"/>
                  </a:lnTo>
                  <a:lnTo>
                    <a:pt x="346" y="392"/>
                  </a:lnTo>
                  <a:lnTo>
                    <a:pt x="338" y="392"/>
                  </a:lnTo>
                  <a:lnTo>
                    <a:pt x="331" y="377"/>
                  </a:lnTo>
                  <a:lnTo>
                    <a:pt x="324" y="377"/>
                  </a:lnTo>
                  <a:lnTo>
                    <a:pt x="316" y="392"/>
                  </a:lnTo>
                  <a:lnTo>
                    <a:pt x="309" y="400"/>
                  </a:lnTo>
                  <a:lnTo>
                    <a:pt x="309" y="408"/>
                  </a:lnTo>
                  <a:lnTo>
                    <a:pt x="302" y="415"/>
                  </a:lnTo>
                  <a:lnTo>
                    <a:pt x="309" y="415"/>
                  </a:lnTo>
                  <a:lnTo>
                    <a:pt x="294" y="408"/>
                  </a:lnTo>
                  <a:lnTo>
                    <a:pt x="287" y="408"/>
                  </a:lnTo>
                  <a:lnTo>
                    <a:pt x="280" y="400"/>
                  </a:lnTo>
                  <a:lnTo>
                    <a:pt x="272" y="400"/>
                  </a:lnTo>
                  <a:lnTo>
                    <a:pt x="265" y="400"/>
                  </a:lnTo>
                  <a:lnTo>
                    <a:pt x="257" y="392"/>
                  </a:lnTo>
                  <a:lnTo>
                    <a:pt x="250" y="392"/>
                  </a:lnTo>
                  <a:lnTo>
                    <a:pt x="243" y="377"/>
                  </a:lnTo>
                  <a:lnTo>
                    <a:pt x="228" y="369"/>
                  </a:lnTo>
                  <a:lnTo>
                    <a:pt x="228" y="377"/>
                  </a:lnTo>
                  <a:lnTo>
                    <a:pt x="228" y="362"/>
                  </a:lnTo>
                  <a:lnTo>
                    <a:pt x="228" y="354"/>
                  </a:lnTo>
                  <a:lnTo>
                    <a:pt x="221" y="346"/>
                  </a:lnTo>
                  <a:lnTo>
                    <a:pt x="228" y="346"/>
                  </a:lnTo>
                  <a:lnTo>
                    <a:pt x="213" y="338"/>
                  </a:lnTo>
                  <a:lnTo>
                    <a:pt x="206" y="338"/>
                  </a:lnTo>
                  <a:lnTo>
                    <a:pt x="199" y="338"/>
                  </a:lnTo>
                  <a:lnTo>
                    <a:pt x="191" y="331"/>
                  </a:lnTo>
                  <a:lnTo>
                    <a:pt x="184" y="323"/>
                  </a:lnTo>
                  <a:lnTo>
                    <a:pt x="184" y="331"/>
                  </a:lnTo>
                  <a:lnTo>
                    <a:pt x="177" y="315"/>
                  </a:lnTo>
                  <a:lnTo>
                    <a:pt x="184" y="315"/>
                  </a:lnTo>
                  <a:lnTo>
                    <a:pt x="169" y="308"/>
                  </a:lnTo>
                  <a:lnTo>
                    <a:pt x="162" y="308"/>
                  </a:lnTo>
                  <a:lnTo>
                    <a:pt x="155" y="315"/>
                  </a:lnTo>
                  <a:lnTo>
                    <a:pt x="147" y="323"/>
                  </a:lnTo>
                  <a:lnTo>
                    <a:pt x="155" y="323"/>
                  </a:lnTo>
                  <a:lnTo>
                    <a:pt x="155" y="331"/>
                  </a:lnTo>
                  <a:lnTo>
                    <a:pt x="140" y="315"/>
                  </a:lnTo>
                  <a:lnTo>
                    <a:pt x="133" y="308"/>
                  </a:lnTo>
                  <a:lnTo>
                    <a:pt x="125" y="300"/>
                  </a:lnTo>
                  <a:lnTo>
                    <a:pt x="125" y="292"/>
                  </a:lnTo>
                  <a:lnTo>
                    <a:pt x="133" y="285"/>
                  </a:lnTo>
                  <a:lnTo>
                    <a:pt x="133" y="277"/>
                  </a:lnTo>
                  <a:lnTo>
                    <a:pt x="140" y="269"/>
                  </a:lnTo>
                  <a:lnTo>
                    <a:pt x="133" y="261"/>
                  </a:lnTo>
                  <a:lnTo>
                    <a:pt x="140" y="261"/>
                  </a:lnTo>
                  <a:lnTo>
                    <a:pt x="125" y="261"/>
                  </a:lnTo>
                  <a:lnTo>
                    <a:pt x="118" y="261"/>
                  </a:lnTo>
                  <a:lnTo>
                    <a:pt x="110" y="269"/>
                  </a:lnTo>
                  <a:lnTo>
                    <a:pt x="103" y="269"/>
                  </a:lnTo>
                  <a:lnTo>
                    <a:pt x="88" y="261"/>
                  </a:lnTo>
                  <a:lnTo>
                    <a:pt x="81" y="261"/>
                  </a:lnTo>
                  <a:lnTo>
                    <a:pt x="74" y="254"/>
                  </a:lnTo>
                  <a:lnTo>
                    <a:pt x="66" y="254"/>
                  </a:lnTo>
                  <a:lnTo>
                    <a:pt x="59" y="246"/>
                  </a:lnTo>
                  <a:lnTo>
                    <a:pt x="52" y="238"/>
                  </a:lnTo>
                  <a:lnTo>
                    <a:pt x="44" y="238"/>
                  </a:lnTo>
                  <a:lnTo>
                    <a:pt x="37" y="223"/>
                  </a:lnTo>
                  <a:lnTo>
                    <a:pt x="30" y="223"/>
                  </a:lnTo>
                  <a:lnTo>
                    <a:pt x="22" y="215"/>
                  </a:lnTo>
                  <a:lnTo>
                    <a:pt x="22" y="208"/>
                  </a:lnTo>
                  <a:lnTo>
                    <a:pt x="15" y="200"/>
                  </a:lnTo>
                  <a:lnTo>
                    <a:pt x="15" y="192"/>
                  </a:lnTo>
                  <a:lnTo>
                    <a:pt x="15" y="184"/>
                  </a:lnTo>
                  <a:lnTo>
                    <a:pt x="15" y="177"/>
                  </a:lnTo>
                  <a:lnTo>
                    <a:pt x="8" y="169"/>
                  </a:lnTo>
                  <a:lnTo>
                    <a:pt x="8" y="161"/>
                  </a:lnTo>
                  <a:lnTo>
                    <a:pt x="8" y="154"/>
                  </a:lnTo>
                  <a:lnTo>
                    <a:pt x="8" y="146"/>
                  </a:lnTo>
                  <a:lnTo>
                    <a:pt x="0" y="138"/>
                  </a:lnTo>
                  <a:lnTo>
                    <a:pt x="0" y="131"/>
                  </a:lnTo>
                  <a:lnTo>
                    <a:pt x="0" y="123"/>
                  </a:lnTo>
                  <a:lnTo>
                    <a:pt x="0" y="115"/>
                  </a:lnTo>
                  <a:lnTo>
                    <a:pt x="0" y="107"/>
                  </a:lnTo>
                  <a:lnTo>
                    <a:pt x="8" y="100"/>
                  </a:lnTo>
                  <a:lnTo>
                    <a:pt x="8" y="92"/>
                  </a:lnTo>
                  <a:lnTo>
                    <a:pt x="22" y="69"/>
                  </a:lnTo>
                  <a:lnTo>
                    <a:pt x="30" y="61"/>
                  </a:lnTo>
                  <a:lnTo>
                    <a:pt x="37" y="54"/>
                  </a:lnTo>
                  <a:lnTo>
                    <a:pt x="44" y="46"/>
                  </a:lnTo>
                  <a:lnTo>
                    <a:pt x="52" y="46"/>
                  </a:lnTo>
                  <a:lnTo>
                    <a:pt x="59" y="38"/>
                  </a:lnTo>
                  <a:lnTo>
                    <a:pt x="66" y="30"/>
                  </a:lnTo>
                  <a:lnTo>
                    <a:pt x="66" y="23"/>
                  </a:lnTo>
                  <a:lnTo>
                    <a:pt x="74" y="15"/>
                  </a:lnTo>
                  <a:lnTo>
                    <a:pt x="81" y="15"/>
                  </a:lnTo>
                  <a:lnTo>
                    <a:pt x="88" y="15"/>
                  </a:lnTo>
                  <a:lnTo>
                    <a:pt x="103" y="15"/>
                  </a:lnTo>
                  <a:lnTo>
                    <a:pt x="110" y="15"/>
                  </a:lnTo>
                  <a:lnTo>
                    <a:pt x="118" y="15"/>
                  </a:lnTo>
                  <a:lnTo>
                    <a:pt x="125" y="15"/>
                  </a:lnTo>
                  <a:lnTo>
                    <a:pt x="133" y="15"/>
                  </a:lnTo>
                  <a:lnTo>
                    <a:pt x="140" y="7"/>
                  </a:lnTo>
                  <a:lnTo>
                    <a:pt x="147" y="7"/>
                  </a:lnTo>
                  <a:lnTo>
                    <a:pt x="155" y="0"/>
                  </a:lnTo>
                  <a:close/>
                </a:path>
              </a:pathLst>
            </a:custGeom>
            <a:solidFill>
              <a:srgbClr val="5BC8AC"/>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9">
              <a:extLst>
                <a:ext uri="{FF2B5EF4-FFF2-40B4-BE49-F238E27FC236}">
                  <a16:creationId xmlns:a16="http://schemas.microsoft.com/office/drawing/2014/main" id="{DC9A3137-E20D-43FF-8EB1-567B750E0B20}"/>
                </a:ext>
              </a:extLst>
            </p:cNvPr>
            <p:cNvSpPr>
              <a:spLocks/>
            </p:cNvSpPr>
            <p:nvPr/>
          </p:nvSpPr>
          <p:spPr bwMode="auto">
            <a:xfrm>
              <a:off x="5067023" y="3030493"/>
              <a:ext cx="1659009" cy="812891"/>
            </a:xfrm>
            <a:custGeom>
              <a:avLst/>
              <a:gdLst>
                <a:gd name="T0" fmla="*/ 2147483647 w 874"/>
                <a:gd name="T1" fmla="*/ 2147483647 h 431"/>
                <a:gd name="T2" fmla="*/ 2147483647 w 874"/>
                <a:gd name="T3" fmla="*/ 2147483647 h 431"/>
                <a:gd name="T4" fmla="*/ 2147483647 w 874"/>
                <a:gd name="T5" fmla="*/ 2147483647 h 431"/>
                <a:gd name="T6" fmla="*/ 2147483647 w 874"/>
                <a:gd name="T7" fmla="*/ 2147483647 h 431"/>
                <a:gd name="T8" fmla="*/ 2147483647 w 874"/>
                <a:gd name="T9" fmla="*/ 2147483647 h 431"/>
                <a:gd name="T10" fmla="*/ 2147483647 w 874"/>
                <a:gd name="T11" fmla="*/ 2147483647 h 431"/>
                <a:gd name="T12" fmla="*/ 2147483647 w 874"/>
                <a:gd name="T13" fmla="*/ 2147483647 h 431"/>
                <a:gd name="T14" fmla="*/ 2147483647 w 874"/>
                <a:gd name="T15" fmla="*/ 2147483647 h 431"/>
                <a:gd name="T16" fmla="*/ 2147483647 w 874"/>
                <a:gd name="T17" fmla="*/ 2147483647 h 431"/>
                <a:gd name="T18" fmla="*/ 2147483647 w 874"/>
                <a:gd name="T19" fmla="*/ 2147483647 h 431"/>
                <a:gd name="T20" fmla="*/ 2147483647 w 874"/>
                <a:gd name="T21" fmla="*/ 2147483647 h 431"/>
                <a:gd name="T22" fmla="*/ 2147483647 w 874"/>
                <a:gd name="T23" fmla="*/ 2147483647 h 431"/>
                <a:gd name="T24" fmla="*/ 2147483647 w 874"/>
                <a:gd name="T25" fmla="*/ 2147483647 h 431"/>
                <a:gd name="T26" fmla="*/ 2147483647 w 874"/>
                <a:gd name="T27" fmla="*/ 2147483647 h 431"/>
                <a:gd name="T28" fmla="*/ 2147483647 w 874"/>
                <a:gd name="T29" fmla="*/ 2147483647 h 431"/>
                <a:gd name="T30" fmla="*/ 2147483647 w 874"/>
                <a:gd name="T31" fmla="*/ 2147483647 h 431"/>
                <a:gd name="T32" fmla="*/ 2147483647 w 874"/>
                <a:gd name="T33" fmla="*/ 2147483647 h 431"/>
                <a:gd name="T34" fmla="*/ 2147483647 w 874"/>
                <a:gd name="T35" fmla="*/ 2147483647 h 431"/>
                <a:gd name="T36" fmla="*/ 2147483647 w 874"/>
                <a:gd name="T37" fmla="*/ 2147483647 h 431"/>
                <a:gd name="T38" fmla="*/ 2147483647 w 874"/>
                <a:gd name="T39" fmla="*/ 2147483647 h 431"/>
                <a:gd name="T40" fmla="*/ 2147483647 w 874"/>
                <a:gd name="T41" fmla="*/ 2147483647 h 431"/>
                <a:gd name="T42" fmla="*/ 2147483647 w 874"/>
                <a:gd name="T43" fmla="*/ 2147483647 h 431"/>
                <a:gd name="T44" fmla="*/ 2147483647 w 874"/>
                <a:gd name="T45" fmla="*/ 2147483647 h 431"/>
                <a:gd name="T46" fmla="*/ 2147483647 w 874"/>
                <a:gd name="T47" fmla="*/ 2147483647 h 431"/>
                <a:gd name="T48" fmla="*/ 2147483647 w 874"/>
                <a:gd name="T49" fmla="*/ 2147483647 h 431"/>
                <a:gd name="T50" fmla="*/ 2147483647 w 874"/>
                <a:gd name="T51" fmla="*/ 2147483647 h 431"/>
                <a:gd name="T52" fmla="*/ 2147483647 w 874"/>
                <a:gd name="T53" fmla="*/ 2147483647 h 431"/>
                <a:gd name="T54" fmla="*/ 2147483647 w 874"/>
                <a:gd name="T55" fmla="*/ 2147483647 h 431"/>
                <a:gd name="T56" fmla="*/ 2147483647 w 874"/>
                <a:gd name="T57" fmla="*/ 2147483647 h 431"/>
                <a:gd name="T58" fmla="*/ 2147483647 w 874"/>
                <a:gd name="T59" fmla="*/ 2147483647 h 431"/>
                <a:gd name="T60" fmla="*/ 2147483647 w 874"/>
                <a:gd name="T61" fmla="*/ 2147483647 h 431"/>
                <a:gd name="T62" fmla="*/ 2147483647 w 874"/>
                <a:gd name="T63" fmla="*/ 2147483647 h 431"/>
                <a:gd name="T64" fmla="*/ 2147483647 w 874"/>
                <a:gd name="T65" fmla="*/ 2147483647 h 431"/>
                <a:gd name="T66" fmla="*/ 2147483647 w 874"/>
                <a:gd name="T67" fmla="*/ 2147483647 h 431"/>
                <a:gd name="T68" fmla="*/ 2147483647 w 874"/>
                <a:gd name="T69" fmla="*/ 2147483647 h 431"/>
                <a:gd name="T70" fmla="*/ 2147483647 w 874"/>
                <a:gd name="T71" fmla="*/ 2147483647 h 431"/>
                <a:gd name="T72" fmla="*/ 2147483647 w 874"/>
                <a:gd name="T73" fmla="*/ 2147483647 h 431"/>
                <a:gd name="T74" fmla="*/ 2147483647 w 874"/>
                <a:gd name="T75" fmla="*/ 2147483647 h 431"/>
                <a:gd name="T76" fmla="*/ 2147483647 w 874"/>
                <a:gd name="T77" fmla="*/ 2147483647 h 431"/>
                <a:gd name="T78" fmla="*/ 2147483647 w 874"/>
                <a:gd name="T79" fmla="*/ 2147483647 h 431"/>
                <a:gd name="T80" fmla="*/ 2147483647 w 874"/>
                <a:gd name="T81" fmla="*/ 2147483647 h 431"/>
                <a:gd name="T82" fmla="*/ 2147483647 w 874"/>
                <a:gd name="T83" fmla="*/ 2147483647 h 431"/>
                <a:gd name="T84" fmla="*/ 2147483647 w 874"/>
                <a:gd name="T85" fmla="*/ 2147483647 h 431"/>
                <a:gd name="T86" fmla="*/ 2147483647 w 874"/>
                <a:gd name="T87" fmla="*/ 2147483647 h 431"/>
                <a:gd name="T88" fmla="*/ 2147483647 w 874"/>
                <a:gd name="T89" fmla="*/ 2147483647 h 431"/>
                <a:gd name="T90" fmla="*/ 2147483647 w 874"/>
                <a:gd name="T91" fmla="*/ 2147483647 h 431"/>
                <a:gd name="T92" fmla="*/ 2147483647 w 874"/>
                <a:gd name="T93" fmla="*/ 2147483647 h 431"/>
                <a:gd name="T94" fmla="*/ 2147483647 w 874"/>
                <a:gd name="T95" fmla="*/ 2147483647 h 431"/>
                <a:gd name="T96" fmla="*/ 2147483647 w 874"/>
                <a:gd name="T97" fmla="*/ 2147483647 h 431"/>
                <a:gd name="T98" fmla="*/ 2147483647 w 874"/>
                <a:gd name="T99" fmla="*/ 2147483647 h 431"/>
                <a:gd name="T100" fmla="*/ 2147483647 w 874"/>
                <a:gd name="T101" fmla="*/ 2147483647 h 431"/>
                <a:gd name="T102" fmla="*/ 2147483647 w 874"/>
                <a:gd name="T103" fmla="*/ 2147483647 h 431"/>
                <a:gd name="T104" fmla="*/ 2147483647 w 874"/>
                <a:gd name="T105" fmla="*/ 2147483647 h 431"/>
                <a:gd name="T106" fmla="*/ 2147483647 w 874"/>
                <a:gd name="T107" fmla="*/ 2147483647 h 431"/>
                <a:gd name="T108" fmla="*/ 2147483647 w 874"/>
                <a:gd name="T109" fmla="*/ 2147483647 h 431"/>
                <a:gd name="T110" fmla="*/ 2147483647 w 874"/>
                <a:gd name="T111" fmla="*/ 2147483647 h 431"/>
                <a:gd name="T112" fmla="*/ 2147483647 w 874"/>
                <a:gd name="T113" fmla="*/ 2147483647 h 431"/>
                <a:gd name="T114" fmla="*/ 2147483647 w 874"/>
                <a:gd name="T115" fmla="*/ 2147483647 h 431"/>
                <a:gd name="T116" fmla="*/ 2147483647 w 874"/>
                <a:gd name="T117" fmla="*/ 2147483647 h 431"/>
                <a:gd name="T118" fmla="*/ 2147483647 w 874"/>
                <a:gd name="T119" fmla="*/ 2147483647 h 431"/>
                <a:gd name="T120" fmla="*/ 2147483647 w 874"/>
                <a:gd name="T121" fmla="*/ 2147483647 h 431"/>
                <a:gd name="T122" fmla="*/ 2147483647 w 874"/>
                <a:gd name="T123" fmla="*/ 2147483647 h 4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4" h="431">
                  <a:moveTo>
                    <a:pt x="397" y="0"/>
                  </a:moveTo>
                  <a:lnTo>
                    <a:pt x="404" y="0"/>
                  </a:lnTo>
                  <a:lnTo>
                    <a:pt x="411" y="8"/>
                  </a:lnTo>
                  <a:lnTo>
                    <a:pt x="411" y="15"/>
                  </a:lnTo>
                  <a:lnTo>
                    <a:pt x="419" y="23"/>
                  </a:lnTo>
                  <a:lnTo>
                    <a:pt x="419" y="31"/>
                  </a:lnTo>
                  <a:lnTo>
                    <a:pt x="419" y="38"/>
                  </a:lnTo>
                  <a:lnTo>
                    <a:pt x="411" y="46"/>
                  </a:lnTo>
                  <a:lnTo>
                    <a:pt x="411" y="54"/>
                  </a:lnTo>
                  <a:lnTo>
                    <a:pt x="411" y="62"/>
                  </a:lnTo>
                  <a:lnTo>
                    <a:pt x="411" y="77"/>
                  </a:lnTo>
                  <a:lnTo>
                    <a:pt x="404" y="85"/>
                  </a:lnTo>
                  <a:lnTo>
                    <a:pt x="404" y="92"/>
                  </a:lnTo>
                  <a:lnTo>
                    <a:pt x="404" y="100"/>
                  </a:lnTo>
                  <a:lnTo>
                    <a:pt x="411" y="108"/>
                  </a:lnTo>
                  <a:lnTo>
                    <a:pt x="419" y="115"/>
                  </a:lnTo>
                  <a:lnTo>
                    <a:pt x="419" y="123"/>
                  </a:lnTo>
                  <a:lnTo>
                    <a:pt x="426" y="131"/>
                  </a:lnTo>
                  <a:lnTo>
                    <a:pt x="441" y="139"/>
                  </a:lnTo>
                  <a:lnTo>
                    <a:pt x="448" y="131"/>
                  </a:lnTo>
                  <a:lnTo>
                    <a:pt x="456" y="123"/>
                  </a:lnTo>
                  <a:lnTo>
                    <a:pt x="463" y="123"/>
                  </a:lnTo>
                  <a:lnTo>
                    <a:pt x="470" y="115"/>
                  </a:lnTo>
                  <a:lnTo>
                    <a:pt x="478" y="108"/>
                  </a:lnTo>
                  <a:lnTo>
                    <a:pt x="485" y="100"/>
                  </a:lnTo>
                  <a:lnTo>
                    <a:pt x="492" y="100"/>
                  </a:lnTo>
                  <a:lnTo>
                    <a:pt x="500" y="108"/>
                  </a:lnTo>
                  <a:lnTo>
                    <a:pt x="507" y="108"/>
                  </a:lnTo>
                  <a:lnTo>
                    <a:pt x="514" y="108"/>
                  </a:lnTo>
                  <a:lnTo>
                    <a:pt x="514" y="115"/>
                  </a:lnTo>
                  <a:lnTo>
                    <a:pt x="514" y="123"/>
                  </a:lnTo>
                  <a:lnTo>
                    <a:pt x="522" y="131"/>
                  </a:lnTo>
                  <a:lnTo>
                    <a:pt x="522" y="139"/>
                  </a:lnTo>
                  <a:lnTo>
                    <a:pt x="522" y="146"/>
                  </a:lnTo>
                  <a:lnTo>
                    <a:pt x="522" y="154"/>
                  </a:lnTo>
                  <a:lnTo>
                    <a:pt x="529" y="162"/>
                  </a:lnTo>
                  <a:lnTo>
                    <a:pt x="529" y="169"/>
                  </a:lnTo>
                  <a:lnTo>
                    <a:pt x="536" y="177"/>
                  </a:lnTo>
                  <a:lnTo>
                    <a:pt x="544" y="177"/>
                  </a:lnTo>
                  <a:lnTo>
                    <a:pt x="551" y="177"/>
                  </a:lnTo>
                  <a:lnTo>
                    <a:pt x="558" y="177"/>
                  </a:lnTo>
                  <a:lnTo>
                    <a:pt x="566" y="177"/>
                  </a:lnTo>
                  <a:lnTo>
                    <a:pt x="580" y="177"/>
                  </a:lnTo>
                  <a:lnTo>
                    <a:pt x="588" y="177"/>
                  </a:lnTo>
                  <a:lnTo>
                    <a:pt x="595" y="169"/>
                  </a:lnTo>
                  <a:lnTo>
                    <a:pt x="603" y="169"/>
                  </a:lnTo>
                  <a:lnTo>
                    <a:pt x="610" y="169"/>
                  </a:lnTo>
                  <a:lnTo>
                    <a:pt x="617" y="169"/>
                  </a:lnTo>
                  <a:lnTo>
                    <a:pt x="625" y="169"/>
                  </a:lnTo>
                  <a:lnTo>
                    <a:pt x="632" y="169"/>
                  </a:lnTo>
                  <a:lnTo>
                    <a:pt x="639" y="169"/>
                  </a:lnTo>
                  <a:lnTo>
                    <a:pt x="647" y="177"/>
                  </a:lnTo>
                  <a:lnTo>
                    <a:pt x="654" y="185"/>
                  </a:lnTo>
                  <a:lnTo>
                    <a:pt x="654" y="192"/>
                  </a:lnTo>
                  <a:lnTo>
                    <a:pt x="661" y="200"/>
                  </a:lnTo>
                  <a:lnTo>
                    <a:pt x="669" y="200"/>
                  </a:lnTo>
                  <a:lnTo>
                    <a:pt x="676" y="200"/>
                  </a:lnTo>
                  <a:lnTo>
                    <a:pt x="683" y="200"/>
                  </a:lnTo>
                  <a:lnTo>
                    <a:pt x="691" y="200"/>
                  </a:lnTo>
                  <a:lnTo>
                    <a:pt x="698" y="200"/>
                  </a:lnTo>
                  <a:lnTo>
                    <a:pt x="705" y="200"/>
                  </a:lnTo>
                  <a:lnTo>
                    <a:pt x="720" y="200"/>
                  </a:lnTo>
                  <a:lnTo>
                    <a:pt x="727" y="200"/>
                  </a:lnTo>
                  <a:lnTo>
                    <a:pt x="735" y="200"/>
                  </a:lnTo>
                  <a:lnTo>
                    <a:pt x="742" y="192"/>
                  </a:lnTo>
                  <a:lnTo>
                    <a:pt x="750" y="192"/>
                  </a:lnTo>
                  <a:lnTo>
                    <a:pt x="757" y="185"/>
                  </a:lnTo>
                  <a:lnTo>
                    <a:pt x="764" y="185"/>
                  </a:lnTo>
                  <a:lnTo>
                    <a:pt x="764" y="192"/>
                  </a:lnTo>
                  <a:lnTo>
                    <a:pt x="772" y="200"/>
                  </a:lnTo>
                  <a:lnTo>
                    <a:pt x="772" y="208"/>
                  </a:lnTo>
                  <a:lnTo>
                    <a:pt x="779" y="216"/>
                  </a:lnTo>
                  <a:lnTo>
                    <a:pt x="786" y="231"/>
                  </a:lnTo>
                  <a:lnTo>
                    <a:pt x="794" y="231"/>
                  </a:lnTo>
                  <a:lnTo>
                    <a:pt x="801" y="231"/>
                  </a:lnTo>
                  <a:lnTo>
                    <a:pt x="808" y="239"/>
                  </a:lnTo>
                  <a:lnTo>
                    <a:pt x="816" y="239"/>
                  </a:lnTo>
                  <a:lnTo>
                    <a:pt x="823" y="239"/>
                  </a:lnTo>
                  <a:lnTo>
                    <a:pt x="830" y="239"/>
                  </a:lnTo>
                  <a:lnTo>
                    <a:pt x="838" y="239"/>
                  </a:lnTo>
                  <a:lnTo>
                    <a:pt x="845" y="239"/>
                  </a:lnTo>
                  <a:lnTo>
                    <a:pt x="860" y="246"/>
                  </a:lnTo>
                  <a:lnTo>
                    <a:pt x="867" y="246"/>
                  </a:lnTo>
                  <a:lnTo>
                    <a:pt x="874" y="246"/>
                  </a:lnTo>
                  <a:lnTo>
                    <a:pt x="874" y="262"/>
                  </a:lnTo>
                  <a:lnTo>
                    <a:pt x="874" y="269"/>
                  </a:lnTo>
                  <a:lnTo>
                    <a:pt x="874" y="277"/>
                  </a:lnTo>
                  <a:lnTo>
                    <a:pt x="874" y="285"/>
                  </a:lnTo>
                  <a:lnTo>
                    <a:pt x="867" y="293"/>
                  </a:lnTo>
                  <a:lnTo>
                    <a:pt x="867" y="300"/>
                  </a:lnTo>
                  <a:lnTo>
                    <a:pt x="867" y="308"/>
                  </a:lnTo>
                  <a:lnTo>
                    <a:pt x="867" y="316"/>
                  </a:lnTo>
                  <a:lnTo>
                    <a:pt x="867" y="323"/>
                  </a:lnTo>
                  <a:lnTo>
                    <a:pt x="867" y="331"/>
                  </a:lnTo>
                  <a:lnTo>
                    <a:pt x="867" y="339"/>
                  </a:lnTo>
                  <a:lnTo>
                    <a:pt x="867" y="346"/>
                  </a:lnTo>
                  <a:lnTo>
                    <a:pt x="867" y="354"/>
                  </a:lnTo>
                  <a:lnTo>
                    <a:pt x="860" y="362"/>
                  </a:lnTo>
                  <a:lnTo>
                    <a:pt x="845" y="370"/>
                  </a:lnTo>
                  <a:lnTo>
                    <a:pt x="838" y="370"/>
                  </a:lnTo>
                  <a:lnTo>
                    <a:pt x="830" y="385"/>
                  </a:lnTo>
                  <a:lnTo>
                    <a:pt x="823" y="393"/>
                  </a:lnTo>
                  <a:lnTo>
                    <a:pt x="816" y="400"/>
                  </a:lnTo>
                  <a:lnTo>
                    <a:pt x="808" y="400"/>
                  </a:lnTo>
                  <a:lnTo>
                    <a:pt x="801" y="408"/>
                  </a:lnTo>
                  <a:lnTo>
                    <a:pt x="794" y="408"/>
                  </a:lnTo>
                  <a:lnTo>
                    <a:pt x="786" y="416"/>
                  </a:lnTo>
                  <a:lnTo>
                    <a:pt x="779" y="416"/>
                  </a:lnTo>
                  <a:lnTo>
                    <a:pt x="772" y="423"/>
                  </a:lnTo>
                  <a:lnTo>
                    <a:pt x="764" y="423"/>
                  </a:lnTo>
                  <a:lnTo>
                    <a:pt x="757" y="423"/>
                  </a:lnTo>
                  <a:lnTo>
                    <a:pt x="750" y="431"/>
                  </a:lnTo>
                  <a:lnTo>
                    <a:pt x="742" y="431"/>
                  </a:lnTo>
                  <a:lnTo>
                    <a:pt x="735" y="431"/>
                  </a:lnTo>
                  <a:lnTo>
                    <a:pt x="727" y="431"/>
                  </a:lnTo>
                  <a:lnTo>
                    <a:pt x="720" y="423"/>
                  </a:lnTo>
                  <a:lnTo>
                    <a:pt x="705" y="423"/>
                  </a:lnTo>
                  <a:lnTo>
                    <a:pt x="698" y="423"/>
                  </a:lnTo>
                  <a:lnTo>
                    <a:pt x="691" y="423"/>
                  </a:lnTo>
                  <a:lnTo>
                    <a:pt x="683" y="416"/>
                  </a:lnTo>
                  <a:lnTo>
                    <a:pt x="676" y="416"/>
                  </a:lnTo>
                  <a:lnTo>
                    <a:pt x="669" y="416"/>
                  </a:lnTo>
                  <a:lnTo>
                    <a:pt x="661" y="416"/>
                  </a:lnTo>
                  <a:lnTo>
                    <a:pt x="654" y="408"/>
                  </a:lnTo>
                  <a:lnTo>
                    <a:pt x="647" y="408"/>
                  </a:lnTo>
                  <a:lnTo>
                    <a:pt x="639" y="408"/>
                  </a:lnTo>
                  <a:lnTo>
                    <a:pt x="632" y="408"/>
                  </a:lnTo>
                  <a:lnTo>
                    <a:pt x="625" y="400"/>
                  </a:lnTo>
                  <a:lnTo>
                    <a:pt x="617" y="400"/>
                  </a:lnTo>
                  <a:lnTo>
                    <a:pt x="610" y="400"/>
                  </a:lnTo>
                  <a:lnTo>
                    <a:pt x="603" y="400"/>
                  </a:lnTo>
                  <a:lnTo>
                    <a:pt x="595" y="393"/>
                  </a:lnTo>
                  <a:lnTo>
                    <a:pt x="588" y="393"/>
                  </a:lnTo>
                  <a:lnTo>
                    <a:pt x="580" y="385"/>
                  </a:lnTo>
                  <a:lnTo>
                    <a:pt x="580" y="370"/>
                  </a:lnTo>
                  <a:lnTo>
                    <a:pt x="566" y="362"/>
                  </a:lnTo>
                  <a:lnTo>
                    <a:pt x="558" y="354"/>
                  </a:lnTo>
                  <a:lnTo>
                    <a:pt x="551" y="354"/>
                  </a:lnTo>
                  <a:lnTo>
                    <a:pt x="544" y="362"/>
                  </a:lnTo>
                  <a:lnTo>
                    <a:pt x="536" y="362"/>
                  </a:lnTo>
                  <a:lnTo>
                    <a:pt x="529" y="370"/>
                  </a:lnTo>
                  <a:lnTo>
                    <a:pt x="522" y="370"/>
                  </a:lnTo>
                  <a:lnTo>
                    <a:pt x="514" y="385"/>
                  </a:lnTo>
                  <a:lnTo>
                    <a:pt x="507" y="385"/>
                  </a:lnTo>
                  <a:lnTo>
                    <a:pt x="500" y="393"/>
                  </a:lnTo>
                  <a:lnTo>
                    <a:pt x="492" y="393"/>
                  </a:lnTo>
                  <a:lnTo>
                    <a:pt x="485" y="400"/>
                  </a:lnTo>
                  <a:lnTo>
                    <a:pt x="478" y="400"/>
                  </a:lnTo>
                  <a:lnTo>
                    <a:pt x="470" y="408"/>
                  </a:lnTo>
                  <a:lnTo>
                    <a:pt x="463" y="408"/>
                  </a:lnTo>
                  <a:lnTo>
                    <a:pt x="456" y="408"/>
                  </a:lnTo>
                  <a:lnTo>
                    <a:pt x="448" y="400"/>
                  </a:lnTo>
                  <a:lnTo>
                    <a:pt x="441" y="400"/>
                  </a:lnTo>
                  <a:lnTo>
                    <a:pt x="426" y="393"/>
                  </a:lnTo>
                  <a:lnTo>
                    <a:pt x="419" y="393"/>
                  </a:lnTo>
                  <a:lnTo>
                    <a:pt x="411" y="393"/>
                  </a:lnTo>
                  <a:lnTo>
                    <a:pt x="404" y="400"/>
                  </a:lnTo>
                  <a:lnTo>
                    <a:pt x="397" y="400"/>
                  </a:lnTo>
                  <a:lnTo>
                    <a:pt x="389" y="400"/>
                  </a:lnTo>
                  <a:lnTo>
                    <a:pt x="382" y="400"/>
                  </a:lnTo>
                  <a:lnTo>
                    <a:pt x="375" y="408"/>
                  </a:lnTo>
                  <a:lnTo>
                    <a:pt x="367" y="408"/>
                  </a:lnTo>
                  <a:lnTo>
                    <a:pt x="360" y="408"/>
                  </a:lnTo>
                  <a:lnTo>
                    <a:pt x="353" y="416"/>
                  </a:lnTo>
                  <a:lnTo>
                    <a:pt x="345" y="416"/>
                  </a:lnTo>
                  <a:lnTo>
                    <a:pt x="338" y="416"/>
                  </a:lnTo>
                  <a:lnTo>
                    <a:pt x="331" y="423"/>
                  </a:lnTo>
                  <a:lnTo>
                    <a:pt x="323" y="423"/>
                  </a:lnTo>
                  <a:lnTo>
                    <a:pt x="316" y="423"/>
                  </a:lnTo>
                  <a:lnTo>
                    <a:pt x="309" y="423"/>
                  </a:lnTo>
                  <a:lnTo>
                    <a:pt x="301" y="431"/>
                  </a:lnTo>
                  <a:lnTo>
                    <a:pt x="294" y="431"/>
                  </a:lnTo>
                  <a:lnTo>
                    <a:pt x="279" y="431"/>
                  </a:lnTo>
                  <a:lnTo>
                    <a:pt x="272" y="423"/>
                  </a:lnTo>
                  <a:lnTo>
                    <a:pt x="257" y="416"/>
                  </a:lnTo>
                  <a:lnTo>
                    <a:pt x="250" y="416"/>
                  </a:lnTo>
                  <a:lnTo>
                    <a:pt x="242" y="408"/>
                  </a:lnTo>
                  <a:lnTo>
                    <a:pt x="242" y="416"/>
                  </a:lnTo>
                  <a:lnTo>
                    <a:pt x="235" y="408"/>
                  </a:lnTo>
                  <a:lnTo>
                    <a:pt x="228" y="416"/>
                  </a:lnTo>
                  <a:lnTo>
                    <a:pt x="220" y="416"/>
                  </a:lnTo>
                  <a:lnTo>
                    <a:pt x="213" y="416"/>
                  </a:lnTo>
                  <a:lnTo>
                    <a:pt x="206" y="423"/>
                  </a:lnTo>
                  <a:lnTo>
                    <a:pt x="198" y="423"/>
                  </a:lnTo>
                  <a:lnTo>
                    <a:pt x="191" y="423"/>
                  </a:lnTo>
                  <a:lnTo>
                    <a:pt x="184" y="423"/>
                  </a:lnTo>
                  <a:lnTo>
                    <a:pt x="176" y="431"/>
                  </a:lnTo>
                  <a:lnTo>
                    <a:pt x="169" y="431"/>
                  </a:lnTo>
                  <a:lnTo>
                    <a:pt x="162" y="423"/>
                  </a:lnTo>
                  <a:lnTo>
                    <a:pt x="154" y="423"/>
                  </a:lnTo>
                  <a:lnTo>
                    <a:pt x="139" y="416"/>
                  </a:lnTo>
                  <a:lnTo>
                    <a:pt x="132" y="416"/>
                  </a:lnTo>
                  <a:lnTo>
                    <a:pt x="125" y="408"/>
                  </a:lnTo>
                  <a:lnTo>
                    <a:pt x="117" y="408"/>
                  </a:lnTo>
                  <a:lnTo>
                    <a:pt x="110" y="416"/>
                  </a:lnTo>
                  <a:lnTo>
                    <a:pt x="103" y="416"/>
                  </a:lnTo>
                  <a:lnTo>
                    <a:pt x="95" y="416"/>
                  </a:lnTo>
                  <a:lnTo>
                    <a:pt x="88" y="408"/>
                  </a:lnTo>
                  <a:lnTo>
                    <a:pt x="81" y="408"/>
                  </a:lnTo>
                  <a:lnTo>
                    <a:pt x="73" y="408"/>
                  </a:lnTo>
                  <a:lnTo>
                    <a:pt x="66" y="400"/>
                  </a:lnTo>
                  <a:lnTo>
                    <a:pt x="59" y="400"/>
                  </a:lnTo>
                  <a:lnTo>
                    <a:pt x="51" y="393"/>
                  </a:lnTo>
                  <a:lnTo>
                    <a:pt x="44" y="393"/>
                  </a:lnTo>
                  <a:lnTo>
                    <a:pt x="37" y="393"/>
                  </a:lnTo>
                  <a:lnTo>
                    <a:pt x="29" y="400"/>
                  </a:lnTo>
                  <a:lnTo>
                    <a:pt x="22" y="400"/>
                  </a:lnTo>
                  <a:lnTo>
                    <a:pt x="15" y="408"/>
                  </a:lnTo>
                  <a:lnTo>
                    <a:pt x="0" y="400"/>
                  </a:lnTo>
                  <a:lnTo>
                    <a:pt x="15" y="393"/>
                  </a:lnTo>
                  <a:lnTo>
                    <a:pt x="22" y="385"/>
                  </a:lnTo>
                  <a:lnTo>
                    <a:pt x="22" y="370"/>
                  </a:lnTo>
                  <a:lnTo>
                    <a:pt x="22" y="362"/>
                  </a:lnTo>
                  <a:lnTo>
                    <a:pt x="22" y="354"/>
                  </a:lnTo>
                  <a:lnTo>
                    <a:pt x="22" y="346"/>
                  </a:lnTo>
                  <a:lnTo>
                    <a:pt x="29" y="339"/>
                  </a:lnTo>
                  <a:lnTo>
                    <a:pt x="29" y="331"/>
                  </a:lnTo>
                  <a:lnTo>
                    <a:pt x="37" y="323"/>
                  </a:lnTo>
                  <a:lnTo>
                    <a:pt x="44" y="316"/>
                  </a:lnTo>
                  <a:lnTo>
                    <a:pt x="44" y="308"/>
                  </a:lnTo>
                  <a:lnTo>
                    <a:pt x="51" y="300"/>
                  </a:lnTo>
                  <a:lnTo>
                    <a:pt x="59" y="300"/>
                  </a:lnTo>
                  <a:lnTo>
                    <a:pt x="66" y="308"/>
                  </a:lnTo>
                  <a:lnTo>
                    <a:pt x="73" y="308"/>
                  </a:lnTo>
                  <a:lnTo>
                    <a:pt x="81" y="316"/>
                  </a:lnTo>
                  <a:lnTo>
                    <a:pt x="88" y="316"/>
                  </a:lnTo>
                  <a:lnTo>
                    <a:pt x="95" y="316"/>
                  </a:lnTo>
                  <a:lnTo>
                    <a:pt x="103" y="323"/>
                  </a:lnTo>
                  <a:lnTo>
                    <a:pt x="110" y="323"/>
                  </a:lnTo>
                  <a:lnTo>
                    <a:pt x="117" y="331"/>
                  </a:lnTo>
                  <a:lnTo>
                    <a:pt x="125" y="331"/>
                  </a:lnTo>
                  <a:lnTo>
                    <a:pt x="132" y="331"/>
                  </a:lnTo>
                  <a:lnTo>
                    <a:pt x="139" y="323"/>
                  </a:lnTo>
                  <a:lnTo>
                    <a:pt x="154" y="323"/>
                  </a:lnTo>
                  <a:lnTo>
                    <a:pt x="162" y="323"/>
                  </a:lnTo>
                  <a:lnTo>
                    <a:pt x="169" y="316"/>
                  </a:lnTo>
                  <a:lnTo>
                    <a:pt x="176" y="316"/>
                  </a:lnTo>
                  <a:lnTo>
                    <a:pt x="184" y="308"/>
                  </a:lnTo>
                  <a:lnTo>
                    <a:pt x="191" y="308"/>
                  </a:lnTo>
                  <a:lnTo>
                    <a:pt x="198" y="308"/>
                  </a:lnTo>
                  <a:lnTo>
                    <a:pt x="206" y="300"/>
                  </a:lnTo>
                  <a:lnTo>
                    <a:pt x="213" y="300"/>
                  </a:lnTo>
                  <a:lnTo>
                    <a:pt x="220" y="308"/>
                  </a:lnTo>
                  <a:lnTo>
                    <a:pt x="228" y="316"/>
                  </a:lnTo>
                  <a:lnTo>
                    <a:pt x="235" y="308"/>
                  </a:lnTo>
                  <a:lnTo>
                    <a:pt x="235" y="316"/>
                  </a:lnTo>
                  <a:lnTo>
                    <a:pt x="228" y="323"/>
                  </a:lnTo>
                  <a:lnTo>
                    <a:pt x="235" y="323"/>
                  </a:lnTo>
                  <a:lnTo>
                    <a:pt x="235" y="331"/>
                  </a:lnTo>
                  <a:lnTo>
                    <a:pt x="235" y="300"/>
                  </a:lnTo>
                  <a:lnTo>
                    <a:pt x="235" y="293"/>
                  </a:lnTo>
                  <a:lnTo>
                    <a:pt x="235" y="285"/>
                  </a:lnTo>
                  <a:lnTo>
                    <a:pt x="235" y="277"/>
                  </a:lnTo>
                  <a:lnTo>
                    <a:pt x="235" y="269"/>
                  </a:lnTo>
                  <a:lnTo>
                    <a:pt x="235" y="262"/>
                  </a:lnTo>
                  <a:lnTo>
                    <a:pt x="242" y="254"/>
                  </a:lnTo>
                  <a:lnTo>
                    <a:pt x="250" y="254"/>
                  </a:lnTo>
                  <a:lnTo>
                    <a:pt x="257" y="246"/>
                  </a:lnTo>
                  <a:lnTo>
                    <a:pt x="250" y="239"/>
                  </a:lnTo>
                  <a:lnTo>
                    <a:pt x="242" y="239"/>
                  </a:lnTo>
                  <a:lnTo>
                    <a:pt x="235" y="231"/>
                  </a:lnTo>
                  <a:lnTo>
                    <a:pt x="235" y="216"/>
                  </a:lnTo>
                  <a:lnTo>
                    <a:pt x="235" y="208"/>
                  </a:lnTo>
                  <a:lnTo>
                    <a:pt x="235" y="200"/>
                  </a:lnTo>
                  <a:lnTo>
                    <a:pt x="235" y="192"/>
                  </a:lnTo>
                  <a:lnTo>
                    <a:pt x="242" y="185"/>
                  </a:lnTo>
                  <a:lnTo>
                    <a:pt x="250" y="185"/>
                  </a:lnTo>
                  <a:lnTo>
                    <a:pt x="257" y="177"/>
                  </a:lnTo>
                  <a:lnTo>
                    <a:pt x="257" y="185"/>
                  </a:lnTo>
                  <a:lnTo>
                    <a:pt x="257" y="169"/>
                  </a:lnTo>
                  <a:lnTo>
                    <a:pt x="250" y="162"/>
                  </a:lnTo>
                  <a:lnTo>
                    <a:pt x="242" y="162"/>
                  </a:lnTo>
                  <a:lnTo>
                    <a:pt x="250" y="154"/>
                  </a:lnTo>
                  <a:lnTo>
                    <a:pt x="235" y="169"/>
                  </a:lnTo>
                  <a:lnTo>
                    <a:pt x="235" y="162"/>
                  </a:lnTo>
                  <a:lnTo>
                    <a:pt x="235" y="154"/>
                  </a:lnTo>
                  <a:lnTo>
                    <a:pt x="228" y="146"/>
                  </a:lnTo>
                  <a:lnTo>
                    <a:pt x="228" y="139"/>
                  </a:lnTo>
                  <a:lnTo>
                    <a:pt x="228" y="131"/>
                  </a:lnTo>
                  <a:lnTo>
                    <a:pt x="228" y="123"/>
                  </a:lnTo>
                  <a:lnTo>
                    <a:pt x="220" y="115"/>
                  </a:lnTo>
                  <a:lnTo>
                    <a:pt x="220" y="108"/>
                  </a:lnTo>
                  <a:lnTo>
                    <a:pt x="228" y="100"/>
                  </a:lnTo>
                  <a:lnTo>
                    <a:pt x="235" y="100"/>
                  </a:lnTo>
                  <a:lnTo>
                    <a:pt x="242" y="100"/>
                  </a:lnTo>
                  <a:lnTo>
                    <a:pt x="250" y="100"/>
                  </a:lnTo>
                  <a:lnTo>
                    <a:pt x="257" y="100"/>
                  </a:lnTo>
                  <a:lnTo>
                    <a:pt x="264" y="100"/>
                  </a:lnTo>
                  <a:lnTo>
                    <a:pt x="272" y="100"/>
                  </a:lnTo>
                  <a:lnTo>
                    <a:pt x="279" y="100"/>
                  </a:lnTo>
                  <a:lnTo>
                    <a:pt x="294" y="92"/>
                  </a:lnTo>
                  <a:lnTo>
                    <a:pt x="294" y="100"/>
                  </a:lnTo>
                  <a:lnTo>
                    <a:pt x="294" y="85"/>
                  </a:lnTo>
                  <a:lnTo>
                    <a:pt x="294" y="77"/>
                  </a:lnTo>
                  <a:lnTo>
                    <a:pt x="294" y="62"/>
                  </a:lnTo>
                  <a:lnTo>
                    <a:pt x="301" y="54"/>
                  </a:lnTo>
                  <a:lnTo>
                    <a:pt x="301" y="46"/>
                  </a:lnTo>
                  <a:lnTo>
                    <a:pt x="301" y="38"/>
                  </a:lnTo>
                  <a:lnTo>
                    <a:pt x="309" y="31"/>
                  </a:lnTo>
                  <a:lnTo>
                    <a:pt x="316" y="31"/>
                  </a:lnTo>
                  <a:lnTo>
                    <a:pt x="323" y="23"/>
                  </a:lnTo>
                  <a:lnTo>
                    <a:pt x="331" y="23"/>
                  </a:lnTo>
                  <a:lnTo>
                    <a:pt x="338" y="23"/>
                  </a:lnTo>
                  <a:lnTo>
                    <a:pt x="345" y="23"/>
                  </a:lnTo>
                  <a:lnTo>
                    <a:pt x="353" y="15"/>
                  </a:lnTo>
                  <a:lnTo>
                    <a:pt x="360" y="15"/>
                  </a:lnTo>
                  <a:lnTo>
                    <a:pt x="367" y="15"/>
                  </a:lnTo>
                  <a:lnTo>
                    <a:pt x="375" y="8"/>
                  </a:lnTo>
                  <a:lnTo>
                    <a:pt x="382" y="8"/>
                  </a:lnTo>
                  <a:lnTo>
                    <a:pt x="389" y="8"/>
                  </a:lnTo>
                  <a:lnTo>
                    <a:pt x="397"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10">
              <a:extLst>
                <a:ext uri="{FF2B5EF4-FFF2-40B4-BE49-F238E27FC236}">
                  <a16:creationId xmlns:a16="http://schemas.microsoft.com/office/drawing/2014/main" id="{14967CE1-EFA3-4EDB-BA56-895D646B3235}"/>
                </a:ext>
              </a:extLst>
            </p:cNvPr>
            <p:cNvSpPr>
              <a:spLocks/>
            </p:cNvSpPr>
            <p:nvPr/>
          </p:nvSpPr>
          <p:spPr bwMode="auto">
            <a:xfrm>
              <a:off x="7453034" y="3930141"/>
              <a:ext cx="933905" cy="901536"/>
            </a:xfrm>
            <a:custGeom>
              <a:avLst/>
              <a:gdLst>
                <a:gd name="T0" fmla="*/ 2147483647 w 492"/>
                <a:gd name="T1" fmla="*/ 0 h 478"/>
                <a:gd name="T2" fmla="*/ 2147483647 w 492"/>
                <a:gd name="T3" fmla="*/ 0 h 478"/>
                <a:gd name="T4" fmla="*/ 2147483647 w 492"/>
                <a:gd name="T5" fmla="*/ 2147483647 h 478"/>
                <a:gd name="T6" fmla="*/ 2147483647 w 492"/>
                <a:gd name="T7" fmla="*/ 2147483647 h 478"/>
                <a:gd name="T8" fmla="*/ 2147483647 w 492"/>
                <a:gd name="T9" fmla="*/ 2147483647 h 478"/>
                <a:gd name="T10" fmla="*/ 2147483647 w 492"/>
                <a:gd name="T11" fmla="*/ 2147483647 h 478"/>
                <a:gd name="T12" fmla="*/ 2147483647 w 492"/>
                <a:gd name="T13" fmla="*/ 2147483647 h 478"/>
                <a:gd name="T14" fmla="*/ 2147483647 w 492"/>
                <a:gd name="T15" fmla="*/ 2147483647 h 478"/>
                <a:gd name="T16" fmla="*/ 2147483647 w 492"/>
                <a:gd name="T17" fmla="*/ 2147483647 h 478"/>
                <a:gd name="T18" fmla="*/ 2147483647 w 492"/>
                <a:gd name="T19" fmla="*/ 2147483647 h 478"/>
                <a:gd name="T20" fmla="*/ 2147483647 w 492"/>
                <a:gd name="T21" fmla="*/ 2147483647 h 478"/>
                <a:gd name="T22" fmla="*/ 2147483647 w 492"/>
                <a:gd name="T23" fmla="*/ 2147483647 h 478"/>
                <a:gd name="T24" fmla="*/ 2147483647 w 492"/>
                <a:gd name="T25" fmla="*/ 2147483647 h 478"/>
                <a:gd name="T26" fmla="*/ 2147483647 w 492"/>
                <a:gd name="T27" fmla="*/ 2147483647 h 478"/>
                <a:gd name="T28" fmla="*/ 2147483647 w 492"/>
                <a:gd name="T29" fmla="*/ 2147483647 h 478"/>
                <a:gd name="T30" fmla="*/ 2147483647 w 492"/>
                <a:gd name="T31" fmla="*/ 2147483647 h 478"/>
                <a:gd name="T32" fmla="*/ 2147483647 w 492"/>
                <a:gd name="T33" fmla="*/ 2147483647 h 478"/>
                <a:gd name="T34" fmla="*/ 2147483647 w 492"/>
                <a:gd name="T35" fmla="*/ 2147483647 h 478"/>
                <a:gd name="T36" fmla="*/ 2147483647 w 492"/>
                <a:gd name="T37" fmla="*/ 2147483647 h 478"/>
                <a:gd name="T38" fmla="*/ 2147483647 w 492"/>
                <a:gd name="T39" fmla="*/ 2147483647 h 478"/>
                <a:gd name="T40" fmla="*/ 2147483647 w 492"/>
                <a:gd name="T41" fmla="*/ 2147483647 h 478"/>
                <a:gd name="T42" fmla="*/ 2147483647 w 492"/>
                <a:gd name="T43" fmla="*/ 2147483647 h 478"/>
                <a:gd name="T44" fmla="*/ 2147483647 w 492"/>
                <a:gd name="T45" fmla="*/ 2147483647 h 478"/>
                <a:gd name="T46" fmla="*/ 2147483647 w 492"/>
                <a:gd name="T47" fmla="*/ 2147483647 h 478"/>
                <a:gd name="T48" fmla="*/ 2147483647 w 492"/>
                <a:gd name="T49" fmla="*/ 2147483647 h 478"/>
                <a:gd name="T50" fmla="*/ 2147483647 w 492"/>
                <a:gd name="T51" fmla="*/ 2147483647 h 478"/>
                <a:gd name="T52" fmla="*/ 2147483647 w 492"/>
                <a:gd name="T53" fmla="*/ 2147483647 h 478"/>
                <a:gd name="T54" fmla="*/ 2147483647 w 492"/>
                <a:gd name="T55" fmla="*/ 2147483647 h 478"/>
                <a:gd name="T56" fmla="*/ 2147483647 w 492"/>
                <a:gd name="T57" fmla="*/ 2147483647 h 478"/>
                <a:gd name="T58" fmla="*/ 2147483647 w 492"/>
                <a:gd name="T59" fmla="*/ 2147483647 h 478"/>
                <a:gd name="T60" fmla="*/ 2147483647 w 492"/>
                <a:gd name="T61" fmla="*/ 2147483647 h 478"/>
                <a:gd name="T62" fmla="*/ 2147483647 w 492"/>
                <a:gd name="T63" fmla="*/ 2147483647 h 478"/>
                <a:gd name="T64" fmla="*/ 2147483647 w 492"/>
                <a:gd name="T65" fmla="*/ 2147483647 h 478"/>
                <a:gd name="T66" fmla="*/ 2147483647 w 492"/>
                <a:gd name="T67" fmla="*/ 2147483647 h 478"/>
                <a:gd name="T68" fmla="*/ 2147483647 w 492"/>
                <a:gd name="T69" fmla="*/ 2147483647 h 478"/>
                <a:gd name="T70" fmla="*/ 2147483647 w 492"/>
                <a:gd name="T71" fmla="*/ 2147483647 h 478"/>
                <a:gd name="T72" fmla="*/ 2147483647 w 492"/>
                <a:gd name="T73" fmla="*/ 2147483647 h 478"/>
                <a:gd name="T74" fmla="*/ 2147483647 w 492"/>
                <a:gd name="T75" fmla="*/ 2147483647 h 478"/>
                <a:gd name="T76" fmla="*/ 2147483647 w 492"/>
                <a:gd name="T77" fmla="*/ 2147483647 h 478"/>
                <a:gd name="T78" fmla="*/ 2147483647 w 492"/>
                <a:gd name="T79" fmla="*/ 2147483647 h 478"/>
                <a:gd name="T80" fmla="*/ 2147483647 w 492"/>
                <a:gd name="T81" fmla="*/ 2147483647 h 478"/>
                <a:gd name="T82" fmla="*/ 2147483647 w 492"/>
                <a:gd name="T83" fmla="*/ 2147483647 h 478"/>
                <a:gd name="T84" fmla="*/ 2147483647 w 492"/>
                <a:gd name="T85" fmla="*/ 2147483647 h 478"/>
                <a:gd name="T86" fmla="*/ 2147483647 w 492"/>
                <a:gd name="T87" fmla="*/ 2147483647 h 478"/>
                <a:gd name="T88" fmla="*/ 2147483647 w 492"/>
                <a:gd name="T89" fmla="*/ 2147483647 h 478"/>
                <a:gd name="T90" fmla="*/ 2147483647 w 492"/>
                <a:gd name="T91" fmla="*/ 2147483647 h 478"/>
                <a:gd name="T92" fmla="*/ 2147483647 w 492"/>
                <a:gd name="T93" fmla="*/ 2147483647 h 478"/>
                <a:gd name="T94" fmla="*/ 2147483647 w 492"/>
                <a:gd name="T95" fmla="*/ 2147483647 h 478"/>
                <a:gd name="T96" fmla="*/ 2147483647 w 492"/>
                <a:gd name="T97" fmla="*/ 2147483647 h 478"/>
                <a:gd name="T98" fmla="*/ 2147483647 w 492"/>
                <a:gd name="T99" fmla="*/ 2147483647 h 478"/>
                <a:gd name="T100" fmla="*/ 2147483647 w 492"/>
                <a:gd name="T101" fmla="*/ 2147483647 h 478"/>
                <a:gd name="T102" fmla="*/ 2147483647 w 492"/>
                <a:gd name="T103" fmla="*/ 2147483647 h 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2" h="478">
                  <a:moveTo>
                    <a:pt x="250" y="0"/>
                  </a:moveTo>
                  <a:lnTo>
                    <a:pt x="257" y="0"/>
                  </a:lnTo>
                  <a:lnTo>
                    <a:pt x="264" y="0"/>
                  </a:lnTo>
                  <a:lnTo>
                    <a:pt x="272" y="0"/>
                  </a:lnTo>
                  <a:lnTo>
                    <a:pt x="279" y="0"/>
                  </a:lnTo>
                  <a:lnTo>
                    <a:pt x="286" y="0"/>
                  </a:lnTo>
                  <a:lnTo>
                    <a:pt x="294" y="0"/>
                  </a:lnTo>
                  <a:lnTo>
                    <a:pt x="301" y="0"/>
                  </a:lnTo>
                  <a:lnTo>
                    <a:pt x="316" y="8"/>
                  </a:lnTo>
                  <a:lnTo>
                    <a:pt x="316" y="16"/>
                  </a:lnTo>
                  <a:lnTo>
                    <a:pt x="323" y="23"/>
                  </a:lnTo>
                  <a:lnTo>
                    <a:pt x="323" y="31"/>
                  </a:lnTo>
                  <a:lnTo>
                    <a:pt x="330" y="39"/>
                  </a:lnTo>
                  <a:lnTo>
                    <a:pt x="338" y="39"/>
                  </a:lnTo>
                  <a:lnTo>
                    <a:pt x="345" y="39"/>
                  </a:lnTo>
                  <a:lnTo>
                    <a:pt x="352" y="39"/>
                  </a:lnTo>
                  <a:lnTo>
                    <a:pt x="360" y="39"/>
                  </a:lnTo>
                  <a:lnTo>
                    <a:pt x="367" y="39"/>
                  </a:lnTo>
                  <a:lnTo>
                    <a:pt x="367" y="47"/>
                  </a:lnTo>
                  <a:lnTo>
                    <a:pt x="375" y="62"/>
                  </a:lnTo>
                  <a:lnTo>
                    <a:pt x="375" y="70"/>
                  </a:lnTo>
                  <a:lnTo>
                    <a:pt x="382" y="77"/>
                  </a:lnTo>
                  <a:lnTo>
                    <a:pt x="382" y="85"/>
                  </a:lnTo>
                  <a:lnTo>
                    <a:pt x="389" y="93"/>
                  </a:lnTo>
                  <a:lnTo>
                    <a:pt x="389" y="100"/>
                  </a:lnTo>
                  <a:lnTo>
                    <a:pt x="397" y="108"/>
                  </a:lnTo>
                  <a:lnTo>
                    <a:pt x="404" y="116"/>
                  </a:lnTo>
                  <a:lnTo>
                    <a:pt x="411" y="116"/>
                  </a:lnTo>
                  <a:lnTo>
                    <a:pt x="419" y="116"/>
                  </a:lnTo>
                  <a:lnTo>
                    <a:pt x="426" y="116"/>
                  </a:lnTo>
                  <a:lnTo>
                    <a:pt x="433" y="116"/>
                  </a:lnTo>
                  <a:lnTo>
                    <a:pt x="441" y="116"/>
                  </a:lnTo>
                  <a:lnTo>
                    <a:pt x="455" y="116"/>
                  </a:lnTo>
                  <a:lnTo>
                    <a:pt x="463" y="116"/>
                  </a:lnTo>
                  <a:lnTo>
                    <a:pt x="470" y="116"/>
                  </a:lnTo>
                  <a:lnTo>
                    <a:pt x="477" y="116"/>
                  </a:lnTo>
                  <a:lnTo>
                    <a:pt x="485" y="116"/>
                  </a:lnTo>
                  <a:lnTo>
                    <a:pt x="492" y="116"/>
                  </a:lnTo>
                  <a:lnTo>
                    <a:pt x="492" y="124"/>
                  </a:lnTo>
                  <a:lnTo>
                    <a:pt x="492" y="131"/>
                  </a:lnTo>
                  <a:lnTo>
                    <a:pt x="492" y="139"/>
                  </a:lnTo>
                  <a:lnTo>
                    <a:pt x="492" y="147"/>
                  </a:lnTo>
                  <a:lnTo>
                    <a:pt x="485" y="154"/>
                  </a:lnTo>
                  <a:lnTo>
                    <a:pt x="492" y="154"/>
                  </a:lnTo>
                  <a:lnTo>
                    <a:pt x="477" y="162"/>
                  </a:lnTo>
                  <a:lnTo>
                    <a:pt x="470" y="162"/>
                  </a:lnTo>
                  <a:lnTo>
                    <a:pt x="463" y="170"/>
                  </a:lnTo>
                  <a:lnTo>
                    <a:pt x="455" y="170"/>
                  </a:lnTo>
                  <a:lnTo>
                    <a:pt x="441" y="177"/>
                  </a:lnTo>
                  <a:lnTo>
                    <a:pt x="433" y="185"/>
                  </a:lnTo>
                  <a:lnTo>
                    <a:pt x="433" y="193"/>
                  </a:lnTo>
                  <a:lnTo>
                    <a:pt x="433" y="208"/>
                  </a:lnTo>
                  <a:lnTo>
                    <a:pt x="441" y="216"/>
                  </a:lnTo>
                  <a:lnTo>
                    <a:pt x="441" y="224"/>
                  </a:lnTo>
                  <a:lnTo>
                    <a:pt x="441" y="231"/>
                  </a:lnTo>
                  <a:lnTo>
                    <a:pt x="441" y="239"/>
                  </a:lnTo>
                  <a:lnTo>
                    <a:pt x="441" y="247"/>
                  </a:lnTo>
                  <a:lnTo>
                    <a:pt x="433" y="254"/>
                  </a:lnTo>
                  <a:lnTo>
                    <a:pt x="426" y="254"/>
                  </a:lnTo>
                  <a:lnTo>
                    <a:pt x="419" y="262"/>
                  </a:lnTo>
                  <a:lnTo>
                    <a:pt x="411" y="262"/>
                  </a:lnTo>
                  <a:lnTo>
                    <a:pt x="404" y="270"/>
                  </a:lnTo>
                  <a:lnTo>
                    <a:pt x="397" y="270"/>
                  </a:lnTo>
                  <a:lnTo>
                    <a:pt x="389" y="278"/>
                  </a:lnTo>
                  <a:lnTo>
                    <a:pt x="382" y="278"/>
                  </a:lnTo>
                  <a:lnTo>
                    <a:pt x="375" y="285"/>
                  </a:lnTo>
                  <a:lnTo>
                    <a:pt x="367" y="293"/>
                  </a:lnTo>
                  <a:lnTo>
                    <a:pt x="367" y="301"/>
                  </a:lnTo>
                  <a:lnTo>
                    <a:pt x="367" y="308"/>
                  </a:lnTo>
                  <a:lnTo>
                    <a:pt x="367" y="316"/>
                  </a:lnTo>
                  <a:lnTo>
                    <a:pt x="367" y="324"/>
                  </a:lnTo>
                  <a:lnTo>
                    <a:pt x="367" y="331"/>
                  </a:lnTo>
                  <a:lnTo>
                    <a:pt x="367" y="339"/>
                  </a:lnTo>
                  <a:lnTo>
                    <a:pt x="367" y="347"/>
                  </a:lnTo>
                  <a:lnTo>
                    <a:pt x="367" y="362"/>
                  </a:lnTo>
                  <a:lnTo>
                    <a:pt x="367" y="370"/>
                  </a:lnTo>
                  <a:lnTo>
                    <a:pt x="360" y="378"/>
                  </a:lnTo>
                  <a:lnTo>
                    <a:pt x="367" y="378"/>
                  </a:lnTo>
                  <a:lnTo>
                    <a:pt x="367" y="385"/>
                  </a:lnTo>
                  <a:lnTo>
                    <a:pt x="352" y="378"/>
                  </a:lnTo>
                  <a:lnTo>
                    <a:pt x="345" y="370"/>
                  </a:lnTo>
                  <a:lnTo>
                    <a:pt x="338" y="370"/>
                  </a:lnTo>
                  <a:lnTo>
                    <a:pt x="330" y="362"/>
                  </a:lnTo>
                  <a:lnTo>
                    <a:pt x="323" y="370"/>
                  </a:lnTo>
                  <a:lnTo>
                    <a:pt x="323" y="378"/>
                  </a:lnTo>
                  <a:lnTo>
                    <a:pt x="316" y="385"/>
                  </a:lnTo>
                  <a:lnTo>
                    <a:pt x="301" y="393"/>
                  </a:lnTo>
                  <a:lnTo>
                    <a:pt x="316" y="393"/>
                  </a:lnTo>
                  <a:lnTo>
                    <a:pt x="294" y="393"/>
                  </a:lnTo>
                  <a:lnTo>
                    <a:pt x="286" y="393"/>
                  </a:lnTo>
                  <a:lnTo>
                    <a:pt x="279" y="393"/>
                  </a:lnTo>
                  <a:lnTo>
                    <a:pt x="272" y="393"/>
                  </a:lnTo>
                  <a:lnTo>
                    <a:pt x="264" y="393"/>
                  </a:lnTo>
                  <a:lnTo>
                    <a:pt x="257" y="393"/>
                  </a:lnTo>
                  <a:lnTo>
                    <a:pt x="250" y="401"/>
                  </a:lnTo>
                  <a:lnTo>
                    <a:pt x="250" y="408"/>
                  </a:lnTo>
                  <a:lnTo>
                    <a:pt x="250" y="416"/>
                  </a:lnTo>
                  <a:lnTo>
                    <a:pt x="250" y="424"/>
                  </a:lnTo>
                  <a:lnTo>
                    <a:pt x="250" y="432"/>
                  </a:lnTo>
                  <a:lnTo>
                    <a:pt x="250" y="439"/>
                  </a:lnTo>
                  <a:lnTo>
                    <a:pt x="250" y="447"/>
                  </a:lnTo>
                  <a:lnTo>
                    <a:pt x="250" y="455"/>
                  </a:lnTo>
                  <a:lnTo>
                    <a:pt x="250" y="462"/>
                  </a:lnTo>
                  <a:lnTo>
                    <a:pt x="250" y="470"/>
                  </a:lnTo>
                  <a:lnTo>
                    <a:pt x="242" y="478"/>
                  </a:lnTo>
                  <a:lnTo>
                    <a:pt x="250" y="478"/>
                  </a:lnTo>
                  <a:lnTo>
                    <a:pt x="235" y="470"/>
                  </a:lnTo>
                  <a:lnTo>
                    <a:pt x="228" y="462"/>
                  </a:lnTo>
                  <a:lnTo>
                    <a:pt x="220" y="455"/>
                  </a:lnTo>
                  <a:lnTo>
                    <a:pt x="213" y="455"/>
                  </a:lnTo>
                  <a:lnTo>
                    <a:pt x="205" y="447"/>
                  </a:lnTo>
                  <a:lnTo>
                    <a:pt x="198" y="439"/>
                  </a:lnTo>
                  <a:lnTo>
                    <a:pt x="191" y="432"/>
                  </a:lnTo>
                  <a:lnTo>
                    <a:pt x="183" y="424"/>
                  </a:lnTo>
                  <a:lnTo>
                    <a:pt x="176" y="424"/>
                  </a:lnTo>
                  <a:lnTo>
                    <a:pt x="169" y="432"/>
                  </a:lnTo>
                  <a:lnTo>
                    <a:pt x="154" y="432"/>
                  </a:lnTo>
                  <a:lnTo>
                    <a:pt x="147" y="439"/>
                  </a:lnTo>
                  <a:lnTo>
                    <a:pt x="139" y="439"/>
                  </a:lnTo>
                  <a:lnTo>
                    <a:pt x="132" y="439"/>
                  </a:lnTo>
                  <a:lnTo>
                    <a:pt x="125" y="447"/>
                  </a:lnTo>
                  <a:lnTo>
                    <a:pt x="117" y="447"/>
                  </a:lnTo>
                  <a:lnTo>
                    <a:pt x="110" y="447"/>
                  </a:lnTo>
                  <a:lnTo>
                    <a:pt x="103" y="439"/>
                  </a:lnTo>
                  <a:lnTo>
                    <a:pt x="95" y="439"/>
                  </a:lnTo>
                  <a:lnTo>
                    <a:pt x="88" y="432"/>
                  </a:lnTo>
                  <a:lnTo>
                    <a:pt x="81" y="432"/>
                  </a:lnTo>
                  <a:lnTo>
                    <a:pt x="73" y="424"/>
                  </a:lnTo>
                  <a:lnTo>
                    <a:pt x="66" y="424"/>
                  </a:lnTo>
                  <a:lnTo>
                    <a:pt x="58" y="416"/>
                  </a:lnTo>
                  <a:lnTo>
                    <a:pt x="51" y="416"/>
                  </a:lnTo>
                  <a:lnTo>
                    <a:pt x="44" y="416"/>
                  </a:lnTo>
                  <a:lnTo>
                    <a:pt x="36" y="416"/>
                  </a:lnTo>
                  <a:lnTo>
                    <a:pt x="29" y="416"/>
                  </a:lnTo>
                  <a:lnTo>
                    <a:pt x="14" y="416"/>
                  </a:lnTo>
                  <a:lnTo>
                    <a:pt x="7" y="416"/>
                  </a:lnTo>
                  <a:lnTo>
                    <a:pt x="0" y="408"/>
                  </a:lnTo>
                  <a:lnTo>
                    <a:pt x="7" y="401"/>
                  </a:lnTo>
                  <a:lnTo>
                    <a:pt x="7" y="393"/>
                  </a:lnTo>
                  <a:lnTo>
                    <a:pt x="14" y="385"/>
                  </a:lnTo>
                  <a:lnTo>
                    <a:pt x="14" y="378"/>
                  </a:lnTo>
                  <a:lnTo>
                    <a:pt x="29" y="370"/>
                  </a:lnTo>
                  <a:lnTo>
                    <a:pt x="29" y="362"/>
                  </a:lnTo>
                  <a:lnTo>
                    <a:pt x="36" y="347"/>
                  </a:lnTo>
                  <a:lnTo>
                    <a:pt x="36" y="339"/>
                  </a:lnTo>
                  <a:lnTo>
                    <a:pt x="44" y="331"/>
                  </a:lnTo>
                  <a:lnTo>
                    <a:pt x="44" y="324"/>
                  </a:lnTo>
                  <a:lnTo>
                    <a:pt x="51" y="316"/>
                  </a:lnTo>
                  <a:lnTo>
                    <a:pt x="51" y="308"/>
                  </a:lnTo>
                  <a:lnTo>
                    <a:pt x="44" y="301"/>
                  </a:lnTo>
                  <a:lnTo>
                    <a:pt x="44" y="293"/>
                  </a:lnTo>
                  <a:lnTo>
                    <a:pt x="44" y="285"/>
                  </a:lnTo>
                  <a:lnTo>
                    <a:pt x="51" y="278"/>
                  </a:lnTo>
                  <a:lnTo>
                    <a:pt x="58" y="278"/>
                  </a:lnTo>
                  <a:lnTo>
                    <a:pt x="66" y="278"/>
                  </a:lnTo>
                  <a:lnTo>
                    <a:pt x="73" y="285"/>
                  </a:lnTo>
                  <a:lnTo>
                    <a:pt x="81" y="285"/>
                  </a:lnTo>
                  <a:lnTo>
                    <a:pt x="88" y="278"/>
                  </a:lnTo>
                  <a:lnTo>
                    <a:pt x="95" y="270"/>
                  </a:lnTo>
                  <a:lnTo>
                    <a:pt x="103" y="262"/>
                  </a:lnTo>
                  <a:lnTo>
                    <a:pt x="110" y="254"/>
                  </a:lnTo>
                  <a:lnTo>
                    <a:pt x="117" y="247"/>
                  </a:lnTo>
                  <a:lnTo>
                    <a:pt x="110" y="239"/>
                  </a:lnTo>
                  <a:lnTo>
                    <a:pt x="103" y="231"/>
                  </a:lnTo>
                  <a:lnTo>
                    <a:pt x="95" y="224"/>
                  </a:lnTo>
                  <a:lnTo>
                    <a:pt x="88" y="216"/>
                  </a:lnTo>
                  <a:lnTo>
                    <a:pt x="81" y="208"/>
                  </a:lnTo>
                  <a:lnTo>
                    <a:pt x="73" y="193"/>
                  </a:lnTo>
                  <a:lnTo>
                    <a:pt x="66" y="185"/>
                  </a:lnTo>
                  <a:lnTo>
                    <a:pt x="58" y="177"/>
                  </a:lnTo>
                  <a:lnTo>
                    <a:pt x="51" y="170"/>
                  </a:lnTo>
                  <a:lnTo>
                    <a:pt x="44" y="170"/>
                  </a:lnTo>
                  <a:lnTo>
                    <a:pt x="36" y="162"/>
                  </a:lnTo>
                  <a:lnTo>
                    <a:pt x="29" y="162"/>
                  </a:lnTo>
                  <a:lnTo>
                    <a:pt x="14" y="154"/>
                  </a:lnTo>
                  <a:lnTo>
                    <a:pt x="14" y="147"/>
                  </a:lnTo>
                  <a:lnTo>
                    <a:pt x="29" y="139"/>
                  </a:lnTo>
                  <a:lnTo>
                    <a:pt x="29" y="131"/>
                  </a:lnTo>
                  <a:lnTo>
                    <a:pt x="36" y="124"/>
                  </a:lnTo>
                  <a:lnTo>
                    <a:pt x="44" y="116"/>
                  </a:lnTo>
                  <a:lnTo>
                    <a:pt x="51" y="108"/>
                  </a:lnTo>
                  <a:lnTo>
                    <a:pt x="58" y="108"/>
                  </a:lnTo>
                  <a:lnTo>
                    <a:pt x="66" y="108"/>
                  </a:lnTo>
                  <a:lnTo>
                    <a:pt x="73" y="100"/>
                  </a:lnTo>
                  <a:lnTo>
                    <a:pt x="81" y="100"/>
                  </a:lnTo>
                  <a:lnTo>
                    <a:pt x="88" y="93"/>
                  </a:lnTo>
                  <a:lnTo>
                    <a:pt x="95" y="93"/>
                  </a:lnTo>
                  <a:lnTo>
                    <a:pt x="103" y="93"/>
                  </a:lnTo>
                  <a:lnTo>
                    <a:pt x="110" y="85"/>
                  </a:lnTo>
                  <a:lnTo>
                    <a:pt x="117" y="85"/>
                  </a:lnTo>
                  <a:lnTo>
                    <a:pt x="125" y="77"/>
                  </a:lnTo>
                  <a:lnTo>
                    <a:pt x="132" y="77"/>
                  </a:lnTo>
                  <a:lnTo>
                    <a:pt x="139" y="70"/>
                  </a:lnTo>
                  <a:lnTo>
                    <a:pt x="147" y="70"/>
                  </a:lnTo>
                  <a:lnTo>
                    <a:pt x="154" y="62"/>
                  </a:lnTo>
                  <a:lnTo>
                    <a:pt x="169" y="47"/>
                  </a:lnTo>
                  <a:lnTo>
                    <a:pt x="176" y="47"/>
                  </a:lnTo>
                  <a:lnTo>
                    <a:pt x="183" y="39"/>
                  </a:lnTo>
                  <a:lnTo>
                    <a:pt x="191" y="39"/>
                  </a:lnTo>
                  <a:lnTo>
                    <a:pt x="198" y="39"/>
                  </a:lnTo>
                  <a:lnTo>
                    <a:pt x="205" y="39"/>
                  </a:lnTo>
                  <a:lnTo>
                    <a:pt x="213" y="39"/>
                  </a:lnTo>
                  <a:lnTo>
                    <a:pt x="220" y="39"/>
                  </a:lnTo>
                  <a:lnTo>
                    <a:pt x="228" y="39"/>
                  </a:lnTo>
                  <a:lnTo>
                    <a:pt x="235" y="39"/>
                  </a:lnTo>
                  <a:lnTo>
                    <a:pt x="242" y="31"/>
                  </a:lnTo>
                  <a:lnTo>
                    <a:pt x="242" y="39"/>
                  </a:lnTo>
                  <a:lnTo>
                    <a:pt x="242" y="23"/>
                  </a:lnTo>
                  <a:lnTo>
                    <a:pt x="250" y="16"/>
                  </a:lnTo>
                  <a:lnTo>
                    <a:pt x="250" y="8"/>
                  </a:lnTo>
                  <a:lnTo>
                    <a:pt x="250"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1">
              <a:extLst>
                <a:ext uri="{FF2B5EF4-FFF2-40B4-BE49-F238E27FC236}">
                  <a16:creationId xmlns:a16="http://schemas.microsoft.com/office/drawing/2014/main" id="{E7CA9D3B-00F0-48CC-A290-F2A79E7C56F8}"/>
                </a:ext>
              </a:extLst>
            </p:cNvPr>
            <p:cNvSpPr>
              <a:spLocks/>
            </p:cNvSpPr>
            <p:nvPr/>
          </p:nvSpPr>
          <p:spPr bwMode="auto">
            <a:xfrm>
              <a:off x="6587464" y="3494463"/>
              <a:ext cx="1087657" cy="1148608"/>
            </a:xfrm>
            <a:custGeom>
              <a:avLst/>
              <a:gdLst>
                <a:gd name="T0" fmla="*/ 2147483647 w 573"/>
                <a:gd name="T1" fmla="*/ 2147483647 h 609"/>
                <a:gd name="T2" fmla="*/ 2147483647 w 573"/>
                <a:gd name="T3" fmla="*/ 2147483647 h 609"/>
                <a:gd name="T4" fmla="*/ 2147483647 w 573"/>
                <a:gd name="T5" fmla="*/ 2147483647 h 609"/>
                <a:gd name="T6" fmla="*/ 2147483647 w 573"/>
                <a:gd name="T7" fmla="*/ 2147483647 h 609"/>
                <a:gd name="T8" fmla="*/ 2147483647 w 573"/>
                <a:gd name="T9" fmla="*/ 2147483647 h 609"/>
                <a:gd name="T10" fmla="*/ 2147483647 w 573"/>
                <a:gd name="T11" fmla="*/ 2147483647 h 609"/>
                <a:gd name="T12" fmla="*/ 2147483647 w 573"/>
                <a:gd name="T13" fmla="*/ 2147483647 h 609"/>
                <a:gd name="T14" fmla="*/ 2147483647 w 573"/>
                <a:gd name="T15" fmla="*/ 2147483647 h 609"/>
                <a:gd name="T16" fmla="*/ 2147483647 w 573"/>
                <a:gd name="T17" fmla="*/ 2147483647 h 609"/>
                <a:gd name="T18" fmla="*/ 2147483647 w 573"/>
                <a:gd name="T19" fmla="*/ 2147483647 h 609"/>
                <a:gd name="T20" fmla="*/ 2147483647 w 573"/>
                <a:gd name="T21" fmla="*/ 2147483647 h 609"/>
                <a:gd name="T22" fmla="*/ 2147483647 w 573"/>
                <a:gd name="T23" fmla="*/ 2147483647 h 609"/>
                <a:gd name="T24" fmla="*/ 2147483647 w 573"/>
                <a:gd name="T25" fmla="*/ 2147483647 h 609"/>
                <a:gd name="T26" fmla="*/ 2147483647 w 573"/>
                <a:gd name="T27" fmla="*/ 2147483647 h 609"/>
                <a:gd name="T28" fmla="*/ 2147483647 w 573"/>
                <a:gd name="T29" fmla="*/ 2147483647 h 609"/>
                <a:gd name="T30" fmla="*/ 2147483647 w 573"/>
                <a:gd name="T31" fmla="*/ 2147483647 h 609"/>
                <a:gd name="T32" fmla="*/ 2147483647 w 573"/>
                <a:gd name="T33" fmla="*/ 2147483647 h 609"/>
                <a:gd name="T34" fmla="*/ 2147483647 w 573"/>
                <a:gd name="T35" fmla="*/ 2147483647 h 609"/>
                <a:gd name="T36" fmla="*/ 2147483647 w 573"/>
                <a:gd name="T37" fmla="*/ 2147483647 h 609"/>
                <a:gd name="T38" fmla="*/ 2147483647 w 573"/>
                <a:gd name="T39" fmla="*/ 2147483647 h 609"/>
                <a:gd name="T40" fmla="*/ 2147483647 w 573"/>
                <a:gd name="T41" fmla="*/ 2147483647 h 609"/>
                <a:gd name="T42" fmla="*/ 2147483647 w 573"/>
                <a:gd name="T43" fmla="*/ 2147483647 h 609"/>
                <a:gd name="T44" fmla="*/ 2147483647 w 573"/>
                <a:gd name="T45" fmla="*/ 2147483647 h 609"/>
                <a:gd name="T46" fmla="*/ 2147483647 w 573"/>
                <a:gd name="T47" fmla="*/ 2147483647 h 609"/>
                <a:gd name="T48" fmla="*/ 2147483647 w 573"/>
                <a:gd name="T49" fmla="*/ 2147483647 h 609"/>
                <a:gd name="T50" fmla="*/ 2147483647 w 573"/>
                <a:gd name="T51" fmla="*/ 2147483647 h 609"/>
                <a:gd name="T52" fmla="*/ 2147483647 w 573"/>
                <a:gd name="T53" fmla="*/ 2147483647 h 609"/>
                <a:gd name="T54" fmla="*/ 2147483647 w 573"/>
                <a:gd name="T55" fmla="*/ 2147483647 h 609"/>
                <a:gd name="T56" fmla="*/ 2147483647 w 573"/>
                <a:gd name="T57" fmla="*/ 2147483647 h 609"/>
                <a:gd name="T58" fmla="*/ 2147483647 w 573"/>
                <a:gd name="T59" fmla="*/ 2147483647 h 609"/>
                <a:gd name="T60" fmla="*/ 2147483647 w 573"/>
                <a:gd name="T61" fmla="*/ 2147483647 h 609"/>
                <a:gd name="T62" fmla="*/ 2147483647 w 573"/>
                <a:gd name="T63" fmla="*/ 2147483647 h 609"/>
                <a:gd name="T64" fmla="*/ 2147483647 w 573"/>
                <a:gd name="T65" fmla="*/ 2147483647 h 609"/>
                <a:gd name="T66" fmla="*/ 2147483647 w 573"/>
                <a:gd name="T67" fmla="*/ 2147483647 h 609"/>
                <a:gd name="T68" fmla="*/ 2147483647 w 573"/>
                <a:gd name="T69" fmla="*/ 2147483647 h 609"/>
                <a:gd name="T70" fmla="*/ 2147483647 w 573"/>
                <a:gd name="T71" fmla="*/ 2147483647 h 609"/>
                <a:gd name="T72" fmla="*/ 2147483647 w 573"/>
                <a:gd name="T73" fmla="*/ 2147483647 h 609"/>
                <a:gd name="T74" fmla="*/ 2147483647 w 573"/>
                <a:gd name="T75" fmla="*/ 2147483647 h 609"/>
                <a:gd name="T76" fmla="*/ 2147483647 w 573"/>
                <a:gd name="T77" fmla="*/ 2147483647 h 609"/>
                <a:gd name="T78" fmla="*/ 2147483647 w 573"/>
                <a:gd name="T79" fmla="*/ 2147483647 h 609"/>
                <a:gd name="T80" fmla="*/ 0 w 573"/>
                <a:gd name="T81" fmla="*/ 2147483647 h 609"/>
                <a:gd name="T82" fmla="*/ 2147483647 w 573"/>
                <a:gd name="T83" fmla="*/ 2147483647 h 609"/>
                <a:gd name="T84" fmla="*/ 2147483647 w 573"/>
                <a:gd name="T85" fmla="*/ 2147483647 h 609"/>
                <a:gd name="T86" fmla="*/ 2147483647 w 573"/>
                <a:gd name="T87" fmla="*/ 2147483647 h 609"/>
                <a:gd name="T88" fmla="*/ 2147483647 w 573"/>
                <a:gd name="T89" fmla="*/ 2147483647 h 609"/>
                <a:gd name="T90" fmla="*/ 2147483647 w 573"/>
                <a:gd name="T91" fmla="*/ 2147483647 h 609"/>
                <a:gd name="T92" fmla="*/ 2147483647 w 573"/>
                <a:gd name="T93" fmla="*/ 2147483647 h 609"/>
                <a:gd name="T94" fmla="*/ 0 w 573"/>
                <a:gd name="T95" fmla="*/ 2147483647 h 609"/>
                <a:gd name="T96" fmla="*/ 2147483647 w 573"/>
                <a:gd name="T97" fmla="*/ 2147483647 h 609"/>
                <a:gd name="T98" fmla="*/ 2147483647 w 573"/>
                <a:gd name="T99" fmla="*/ 2147483647 h 609"/>
                <a:gd name="T100" fmla="*/ 2147483647 w 573"/>
                <a:gd name="T101" fmla="*/ 2147483647 h 609"/>
                <a:gd name="T102" fmla="*/ 2147483647 w 573"/>
                <a:gd name="T103" fmla="*/ 2147483647 h 6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3" h="609">
                  <a:moveTo>
                    <a:pt x="81" y="0"/>
                  </a:moveTo>
                  <a:lnTo>
                    <a:pt x="88" y="8"/>
                  </a:lnTo>
                  <a:lnTo>
                    <a:pt x="88" y="16"/>
                  </a:lnTo>
                  <a:lnTo>
                    <a:pt x="96" y="23"/>
                  </a:lnTo>
                  <a:lnTo>
                    <a:pt x="96" y="31"/>
                  </a:lnTo>
                  <a:lnTo>
                    <a:pt x="103" y="39"/>
                  </a:lnTo>
                  <a:lnTo>
                    <a:pt x="110" y="47"/>
                  </a:lnTo>
                  <a:lnTo>
                    <a:pt x="118" y="54"/>
                  </a:lnTo>
                  <a:lnTo>
                    <a:pt x="125" y="62"/>
                  </a:lnTo>
                  <a:lnTo>
                    <a:pt x="132" y="70"/>
                  </a:lnTo>
                  <a:lnTo>
                    <a:pt x="140" y="70"/>
                  </a:lnTo>
                  <a:lnTo>
                    <a:pt x="147" y="70"/>
                  </a:lnTo>
                  <a:lnTo>
                    <a:pt x="154" y="70"/>
                  </a:lnTo>
                  <a:lnTo>
                    <a:pt x="162" y="70"/>
                  </a:lnTo>
                  <a:lnTo>
                    <a:pt x="169" y="70"/>
                  </a:lnTo>
                  <a:lnTo>
                    <a:pt x="176" y="70"/>
                  </a:lnTo>
                  <a:lnTo>
                    <a:pt x="184" y="70"/>
                  </a:lnTo>
                  <a:lnTo>
                    <a:pt x="191" y="70"/>
                  </a:lnTo>
                  <a:lnTo>
                    <a:pt x="206" y="70"/>
                  </a:lnTo>
                  <a:lnTo>
                    <a:pt x="213" y="70"/>
                  </a:lnTo>
                  <a:lnTo>
                    <a:pt x="220" y="70"/>
                  </a:lnTo>
                  <a:lnTo>
                    <a:pt x="228" y="62"/>
                  </a:lnTo>
                  <a:lnTo>
                    <a:pt x="235" y="62"/>
                  </a:lnTo>
                  <a:lnTo>
                    <a:pt x="243" y="54"/>
                  </a:lnTo>
                  <a:lnTo>
                    <a:pt x="250" y="54"/>
                  </a:lnTo>
                  <a:lnTo>
                    <a:pt x="257" y="47"/>
                  </a:lnTo>
                  <a:lnTo>
                    <a:pt x="265" y="47"/>
                  </a:lnTo>
                  <a:lnTo>
                    <a:pt x="272" y="39"/>
                  </a:lnTo>
                  <a:lnTo>
                    <a:pt x="279" y="39"/>
                  </a:lnTo>
                  <a:lnTo>
                    <a:pt x="287" y="31"/>
                  </a:lnTo>
                  <a:lnTo>
                    <a:pt x="294" y="31"/>
                  </a:lnTo>
                  <a:lnTo>
                    <a:pt x="301" y="23"/>
                  </a:lnTo>
                  <a:lnTo>
                    <a:pt x="309" y="23"/>
                  </a:lnTo>
                  <a:lnTo>
                    <a:pt x="316" y="16"/>
                  </a:lnTo>
                  <a:lnTo>
                    <a:pt x="316" y="23"/>
                  </a:lnTo>
                  <a:lnTo>
                    <a:pt x="323" y="31"/>
                  </a:lnTo>
                  <a:lnTo>
                    <a:pt x="323" y="39"/>
                  </a:lnTo>
                  <a:lnTo>
                    <a:pt x="323" y="47"/>
                  </a:lnTo>
                  <a:lnTo>
                    <a:pt x="331" y="54"/>
                  </a:lnTo>
                  <a:lnTo>
                    <a:pt x="331" y="62"/>
                  </a:lnTo>
                  <a:lnTo>
                    <a:pt x="331" y="70"/>
                  </a:lnTo>
                  <a:lnTo>
                    <a:pt x="345" y="77"/>
                  </a:lnTo>
                  <a:lnTo>
                    <a:pt x="353" y="85"/>
                  </a:lnTo>
                  <a:lnTo>
                    <a:pt x="360" y="93"/>
                  </a:lnTo>
                  <a:lnTo>
                    <a:pt x="367" y="93"/>
                  </a:lnTo>
                  <a:lnTo>
                    <a:pt x="375" y="93"/>
                  </a:lnTo>
                  <a:lnTo>
                    <a:pt x="382" y="100"/>
                  </a:lnTo>
                  <a:lnTo>
                    <a:pt x="390" y="100"/>
                  </a:lnTo>
                  <a:lnTo>
                    <a:pt x="397" y="100"/>
                  </a:lnTo>
                  <a:lnTo>
                    <a:pt x="404" y="108"/>
                  </a:lnTo>
                  <a:lnTo>
                    <a:pt x="412" y="108"/>
                  </a:lnTo>
                  <a:lnTo>
                    <a:pt x="419" y="108"/>
                  </a:lnTo>
                  <a:lnTo>
                    <a:pt x="426" y="108"/>
                  </a:lnTo>
                  <a:lnTo>
                    <a:pt x="434" y="116"/>
                  </a:lnTo>
                  <a:lnTo>
                    <a:pt x="441" y="116"/>
                  </a:lnTo>
                  <a:lnTo>
                    <a:pt x="448" y="116"/>
                  </a:lnTo>
                  <a:lnTo>
                    <a:pt x="456" y="116"/>
                  </a:lnTo>
                  <a:lnTo>
                    <a:pt x="456" y="124"/>
                  </a:lnTo>
                  <a:lnTo>
                    <a:pt x="456" y="139"/>
                  </a:lnTo>
                  <a:lnTo>
                    <a:pt x="448" y="147"/>
                  </a:lnTo>
                  <a:lnTo>
                    <a:pt x="448" y="154"/>
                  </a:lnTo>
                  <a:lnTo>
                    <a:pt x="448" y="162"/>
                  </a:lnTo>
                  <a:lnTo>
                    <a:pt x="448" y="170"/>
                  </a:lnTo>
                  <a:lnTo>
                    <a:pt x="448" y="177"/>
                  </a:lnTo>
                  <a:lnTo>
                    <a:pt x="448" y="185"/>
                  </a:lnTo>
                  <a:lnTo>
                    <a:pt x="441" y="193"/>
                  </a:lnTo>
                  <a:lnTo>
                    <a:pt x="441" y="201"/>
                  </a:lnTo>
                  <a:lnTo>
                    <a:pt x="441" y="208"/>
                  </a:lnTo>
                  <a:lnTo>
                    <a:pt x="441" y="216"/>
                  </a:lnTo>
                  <a:lnTo>
                    <a:pt x="448" y="224"/>
                  </a:lnTo>
                  <a:lnTo>
                    <a:pt x="448" y="231"/>
                  </a:lnTo>
                  <a:lnTo>
                    <a:pt x="456" y="239"/>
                  </a:lnTo>
                  <a:lnTo>
                    <a:pt x="463" y="247"/>
                  </a:lnTo>
                  <a:lnTo>
                    <a:pt x="463" y="254"/>
                  </a:lnTo>
                  <a:lnTo>
                    <a:pt x="470" y="262"/>
                  </a:lnTo>
                  <a:lnTo>
                    <a:pt x="485" y="270"/>
                  </a:lnTo>
                  <a:lnTo>
                    <a:pt x="485" y="278"/>
                  </a:lnTo>
                  <a:lnTo>
                    <a:pt x="492" y="293"/>
                  </a:lnTo>
                  <a:lnTo>
                    <a:pt x="485" y="301"/>
                  </a:lnTo>
                  <a:lnTo>
                    <a:pt x="470" y="308"/>
                  </a:lnTo>
                  <a:lnTo>
                    <a:pt x="463" y="316"/>
                  </a:lnTo>
                  <a:lnTo>
                    <a:pt x="470" y="324"/>
                  </a:lnTo>
                  <a:lnTo>
                    <a:pt x="485" y="331"/>
                  </a:lnTo>
                  <a:lnTo>
                    <a:pt x="485" y="339"/>
                  </a:lnTo>
                  <a:lnTo>
                    <a:pt x="492" y="347"/>
                  </a:lnTo>
                  <a:lnTo>
                    <a:pt x="492" y="355"/>
                  </a:lnTo>
                  <a:lnTo>
                    <a:pt x="485" y="362"/>
                  </a:lnTo>
                  <a:lnTo>
                    <a:pt x="485" y="370"/>
                  </a:lnTo>
                  <a:lnTo>
                    <a:pt x="470" y="378"/>
                  </a:lnTo>
                  <a:lnTo>
                    <a:pt x="470" y="385"/>
                  </a:lnTo>
                  <a:lnTo>
                    <a:pt x="485" y="393"/>
                  </a:lnTo>
                  <a:lnTo>
                    <a:pt x="492" y="393"/>
                  </a:lnTo>
                  <a:lnTo>
                    <a:pt x="500" y="401"/>
                  </a:lnTo>
                  <a:lnTo>
                    <a:pt x="507" y="401"/>
                  </a:lnTo>
                  <a:lnTo>
                    <a:pt x="514" y="408"/>
                  </a:lnTo>
                  <a:lnTo>
                    <a:pt x="522" y="416"/>
                  </a:lnTo>
                  <a:lnTo>
                    <a:pt x="529" y="424"/>
                  </a:lnTo>
                  <a:lnTo>
                    <a:pt x="537" y="439"/>
                  </a:lnTo>
                  <a:lnTo>
                    <a:pt x="544" y="447"/>
                  </a:lnTo>
                  <a:lnTo>
                    <a:pt x="551" y="455"/>
                  </a:lnTo>
                  <a:lnTo>
                    <a:pt x="559" y="462"/>
                  </a:lnTo>
                  <a:lnTo>
                    <a:pt x="566" y="470"/>
                  </a:lnTo>
                  <a:lnTo>
                    <a:pt x="573" y="478"/>
                  </a:lnTo>
                  <a:lnTo>
                    <a:pt x="566" y="485"/>
                  </a:lnTo>
                  <a:lnTo>
                    <a:pt x="559" y="493"/>
                  </a:lnTo>
                  <a:lnTo>
                    <a:pt x="551" y="501"/>
                  </a:lnTo>
                  <a:lnTo>
                    <a:pt x="544" y="509"/>
                  </a:lnTo>
                  <a:lnTo>
                    <a:pt x="537" y="516"/>
                  </a:lnTo>
                  <a:lnTo>
                    <a:pt x="529" y="516"/>
                  </a:lnTo>
                  <a:lnTo>
                    <a:pt x="522" y="509"/>
                  </a:lnTo>
                  <a:lnTo>
                    <a:pt x="514" y="509"/>
                  </a:lnTo>
                  <a:lnTo>
                    <a:pt x="507" y="509"/>
                  </a:lnTo>
                  <a:lnTo>
                    <a:pt x="500" y="516"/>
                  </a:lnTo>
                  <a:lnTo>
                    <a:pt x="500" y="524"/>
                  </a:lnTo>
                  <a:lnTo>
                    <a:pt x="500" y="532"/>
                  </a:lnTo>
                  <a:lnTo>
                    <a:pt x="507" y="539"/>
                  </a:lnTo>
                  <a:lnTo>
                    <a:pt x="507" y="547"/>
                  </a:lnTo>
                  <a:lnTo>
                    <a:pt x="500" y="555"/>
                  </a:lnTo>
                  <a:lnTo>
                    <a:pt x="500" y="562"/>
                  </a:lnTo>
                  <a:lnTo>
                    <a:pt x="492" y="570"/>
                  </a:lnTo>
                  <a:lnTo>
                    <a:pt x="485" y="578"/>
                  </a:lnTo>
                  <a:lnTo>
                    <a:pt x="470" y="578"/>
                  </a:lnTo>
                  <a:lnTo>
                    <a:pt x="463" y="578"/>
                  </a:lnTo>
                  <a:lnTo>
                    <a:pt x="456" y="578"/>
                  </a:lnTo>
                  <a:lnTo>
                    <a:pt x="448" y="578"/>
                  </a:lnTo>
                  <a:lnTo>
                    <a:pt x="441" y="570"/>
                  </a:lnTo>
                  <a:lnTo>
                    <a:pt x="441" y="562"/>
                  </a:lnTo>
                  <a:lnTo>
                    <a:pt x="434" y="555"/>
                  </a:lnTo>
                  <a:lnTo>
                    <a:pt x="434" y="547"/>
                  </a:lnTo>
                  <a:lnTo>
                    <a:pt x="426" y="539"/>
                  </a:lnTo>
                  <a:lnTo>
                    <a:pt x="419" y="532"/>
                  </a:lnTo>
                  <a:lnTo>
                    <a:pt x="419" y="524"/>
                  </a:lnTo>
                  <a:lnTo>
                    <a:pt x="412" y="516"/>
                  </a:lnTo>
                  <a:lnTo>
                    <a:pt x="404" y="524"/>
                  </a:lnTo>
                  <a:lnTo>
                    <a:pt x="397" y="532"/>
                  </a:lnTo>
                  <a:lnTo>
                    <a:pt x="390" y="539"/>
                  </a:lnTo>
                  <a:lnTo>
                    <a:pt x="382" y="547"/>
                  </a:lnTo>
                  <a:lnTo>
                    <a:pt x="375" y="555"/>
                  </a:lnTo>
                  <a:lnTo>
                    <a:pt x="367" y="555"/>
                  </a:lnTo>
                  <a:lnTo>
                    <a:pt x="360" y="562"/>
                  </a:lnTo>
                  <a:lnTo>
                    <a:pt x="353" y="562"/>
                  </a:lnTo>
                  <a:lnTo>
                    <a:pt x="345" y="570"/>
                  </a:lnTo>
                  <a:lnTo>
                    <a:pt x="331" y="578"/>
                  </a:lnTo>
                  <a:lnTo>
                    <a:pt x="323" y="578"/>
                  </a:lnTo>
                  <a:lnTo>
                    <a:pt x="316" y="593"/>
                  </a:lnTo>
                  <a:lnTo>
                    <a:pt x="309" y="601"/>
                  </a:lnTo>
                  <a:lnTo>
                    <a:pt x="301" y="601"/>
                  </a:lnTo>
                  <a:lnTo>
                    <a:pt x="294" y="609"/>
                  </a:lnTo>
                  <a:lnTo>
                    <a:pt x="287" y="609"/>
                  </a:lnTo>
                  <a:lnTo>
                    <a:pt x="279" y="601"/>
                  </a:lnTo>
                  <a:lnTo>
                    <a:pt x="279" y="609"/>
                  </a:lnTo>
                  <a:lnTo>
                    <a:pt x="272" y="593"/>
                  </a:lnTo>
                  <a:lnTo>
                    <a:pt x="272" y="578"/>
                  </a:lnTo>
                  <a:lnTo>
                    <a:pt x="272" y="570"/>
                  </a:lnTo>
                  <a:lnTo>
                    <a:pt x="272" y="562"/>
                  </a:lnTo>
                  <a:lnTo>
                    <a:pt x="265" y="555"/>
                  </a:lnTo>
                  <a:lnTo>
                    <a:pt x="265" y="547"/>
                  </a:lnTo>
                  <a:lnTo>
                    <a:pt x="265" y="539"/>
                  </a:lnTo>
                  <a:lnTo>
                    <a:pt x="265" y="532"/>
                  </a:lnTo>
                  <a:lnTo>
                    <a:pt x="257" y="524"/>
                  </a:lnTo>
                  <a:lnTo>
                    <a:pt x="250" y="516"/>
                  </a:lnTo>
                  <a:lnTo>
                    <a:pt x="257" y="516"/>
                  </a:lnTo>
                  <a:lnTo>
                    <a:pt x="243" y="509"/>
                  </a:lnTo>
                  <a:lnTo>
                    <a:pt x="235" y="509"/>
                  </a:lnTo>
                  <a:lnTo>
                    <a:pt x="228" y="501"/>
                  </a:lnTo>
                  <a:lnTo>
                    <a:pt x="220" y="501"/>
                  </a:lnTo>
                  <a:lnTo>
                    <a:pt x="213" y="501"/>
                  </a:lnTo>
                  <a:lnTo>
                    <a:pt x="206" y="493"/>
                  </a:lnTo>
                  <a:lnTo>
                    <a:pt x="191" y="493"/>
                  </a:lnTo>
                  <a:lnTo>
                    <a:pt x="184" y="493"/>
                  </a:lnTo>
                  <a:lnTo>
                    <a:pt x="176" y="485"/>
                  </a:lnTo>
                  <a:lnTo>
                    <a:pt x="169" y="485"/>
                  </a:lnTo>
                  <a:lnTo>
                    <a:pt x="162" y="478"/>
                  </a:lnTo>
                  <a:lnTo>
                    <a:pt x="154" y="478"/>
                  </a:lnTo>
                  <a:lnTo>
                    <a:pt x="147" y="470"/>
                  </a:lnTo>
                  <a:lnTo>
                    <a:pt x="140" y="462"/>
                  </a:lnTo>
                  <a:lnTo>
                    <a:pt x="132" y="455"/>
                  </a:lnTo>
                  <a:lnTo>
                    <a:pt x="125" y="447"/>
                  </a:lnTo>
                  <a:lnTo>
                    <a:pt x="125" y="439"/>
                  </a:lnTo>
                  <a:lnTo>
                    <a:pt x="125" y="424"/>
                  </a:lnTo>
                  <a:lnTo>
                    <a:pt x="125" y="416"/>
                  </a:lnTo>
                  <a:lnTo>
                    <a:pt x="118" y="408"/>
                  </a:lnTo>
                  <a:lnTo>
                    <a:pt x="125" y="408"/>
                  </a:lnTo>
                  <a:lnTo>
                    <a:pt x="110" y="408"/>
                  </a:lnTo>
                  <a:lnTo>
                    <a:pt x="103" y="401"/>
                  </a:lnTo>
                  <a:lnTo>
                    <a:pt x="96" y="401"/>
                  </a:lnTo>
                  <a:lnTo>
                    <a:pt x="88" y="401"/>
                  </a:lnTo>
                  <a:lnTo>
                    <a:pt x="81" y="401"/>
                  </a:lnTo>
                  <a:lnTo>
                    <a:pt x="73" y="401"/>
                  </a:lnTo>
                  <a:lnTo>
                    <a:pt x="66" y="393"/>
                  </a:lnTo>
                  <a:lnTo>
                    <a:pt x="59" y="393"/>
                  </a:lnTo>
                  <a:lnTo>
                    <a:pt x="44" y="385"/>
                  </a:lnTo>
                  <a:lnTo>
                    <a:pt x="44" y="393"/>
                  </a:lnTo>
                  <a:lnTo>
                    <a:pt x="44" y="378"/>
                  </a:lnTo>
                  <a:lnTo>
                    <a:pt x="44" y="370"/>
                  </a:lnTo>
                  <a:lnTo>
                    <a:pt x="44" y="362"/>
                  </a:lnTo>
                  <a:lnTo>
                    <a:pt x="44" y="355"/>
                  </a:lnTo>
                  <a:lnTo>
                    <a:pt x="44" y="347"/>
                  </a:lnTo>
                  <a:lnTo>
                    <a:pt x="37" y="339"/>
                  </a:lnTo>
                  <a:lnTo>
                    <a:pt x="44" y="339"/>
                  </a:lnTo>
                  <a:lnTo>
                    <a:pt x="29" y="331"/>
                  </a:lnTo>
                  <a:lnTo>
                    <a:pt x="22" y="331"/>
                  </a:lnTo>
                  <a:lnTo>
                    <a:pt x="15" y="324"/>
                  </a:lnTo>
                  <a:lnTo>
                    <a:pt x="7" y="324"/>
                  </a:lnTo>
                  <a:lnTo>
                    <a:pt x="0" y="316"/>
                  </a:lnTo>
                  <a:lnTo>
                    <a:pt x="7" y="308"/>
                  </a:lnTo>
                  <a:lnTo>
                    <a:pt x="15" y="301"/>
                  </a:lnTo>
                  <a:lnTo>
                    <a:pt x="15" y="293"/>
                  </a:lnTo>
                  <a:lnTo>
                    <a:pt x="22" y="278"/>
                  </a:lnTo>
                  <a:lnTo>
                    <a:pt x="29" y="270"/>
                  </a:lnTo>
                  <a:lnTo>
                    <a:pt x="37" y="270"/>
                  </a:lnTo>
                  <a:lnTo>
                    <a:pt x="44" y="270"/>
                  </a:lnTo>
                  <a:lnTo>
                    <a:pt x="59" y="270"/>
                  </a:lnTo>
                  <a:lnTo>
                    <a:pt x="66" y="270"/>
                  </a:lnTo>
                  <a:lnTo>
                    <a:pt x="73" y="270"/>
                  </a:lnTo>
                  <a:lnTo>
                    <a:pt x="81" y="262"/>
                  </a:lnTo>
                  <a:lnTo>
                    <a:pt x="88" y="262"/>
                  </a:lnTo>
                  <a:lnTo>
                    <a:pt x="96" y="254"/>
                  </a:lnTo>
                  <a:lnTo>
                    <a:pt x="103" y="254"/>
                  </a:lnTo>
                  <a:lnTo>
                    <a:pt x="110" y="254"/>
                  </a:lnTo>
                  <a:lnTo>
                    <a:pt x="118" y="247"/>
                  </a:lnTo>
                  <a:lnTo>
                    <a:pt x="125" y="254"/>
                  </a:lnTo>
                  <a:lnTo>
                    <a:pt x="118" y="254"/>
                  </a:lnTo>
                  <a:lnTo>
                    <a:pt x="110" y="239"/>
                  </a:lnTo>
                  <a:lnTo>
                    <a:pt x="110" y="231"/>
                  </a:lnTo>
                  <a:lnTo>
                    <a:pt x="103" y="224"/>
                  </a:lnTo>
                  <a:lnTo>
                    <a:pt x="96" y="216"/>
                  </a:lnTo>
                  <a:lnTo>
                    <a:pt x="88" y="216"/>
                  </a:lnTo>
                  <a:lnTo>
                    <a:pt x="81" y="216"/>
                  </a:lnTo>
                  <a:lnTo>
                    <a:pt x="73" y="216"/>
                  </a:lnTo>
                  <a:lnTo>
                    <a:pt x="66" y="216"/>
                  </a:lnTo>
                  <a:lnTo>
                    <a:pt x="59" y="216"/>
                  </a:lnTo>
                  <a:lnTo>
                    <a:pt x="44" y="216"/>
                  </a:lnTo>
                  <a:lnTo>
                    <a:pt x="37" y="208"/>
                  </a:lnTo>
                  <a:lnTo>
                    <a:pt x="29" y="201"/>
                  </a:lnTo>
                  <a:lnTo>
                    <a:pt x="22" y="193"/>
                  </a:lnTo>
                  <a:lnTo>
                    <a:pt x="22" y="185"/>
                  </a:lnTo>
                  <a:lnTo>
                    <a:pt x="15" y="177"/>
                  </a:lnTo>
                  <a:lnTo>
                    <a:pt x="7" y="170"/>
                  </a:lnTo>
                  <a:lnTo>
                    <a:pt x="0" y="162"/>
                  </a:lnTo>
                  <a:lnTo>
                    <a:pt x="7" y="154"/>
                  </a:lnTo>
                  <a:lnTo>
                    <a:pt x="15" y="154"/>
                  </a:lnTo>
                  <a:lnTo>
                    <a:pt x="22" y="147"/>
                  </a:lnTo>
                  <a:lnTo>
                    <a:pt x="29" y="139"/>
                  </a:lnTo>
                  <a:lnTo>
                    <a:pt x="37" y="124"/>
                  </a:lnTo>
                  <a:lnTo>
                    <a:pt x="44" y="124"/>
                  </a:lnTo>
                  <a:lnTo>
                    <a:pt x="59" y="116"/>
                  </a:lnTo>
                  <a:lnTo>
                    <a:pt x="66" y="108"/>
                  </a:lnTo>
                  <a:lnTo>
                    <a:pt x="66" y="100"/>
                  </a:lnTo>
                  <a:lnTo>
                    <a:pt x="66" y="93"/>
                  </a:lnTo>
                  <a:lnTo>
                    <a:pt x="66" y="85"/>
                  </a:lnTo>
                  <a:lnTo>
                    <a:pt x="66" y="77"/>
                  </a:lnTo>
                  <a:lnTo>
                    <a:pt x="66" y="70"/>
                  </a:lnTo>
                  <a:lnTo>
                    <a:pt x="66" y="62"/>
                  </a:lnTo>
                  <a:lnTo>
                    <a:pt x="66" y="54"/>
                  </a:lnTo>
                  <a:lnTo>
                    <a:pt x="66" y="47"/>
                  </a:lnTo>
                  <a:lnTo>
                    <a:pt x="73" y="39"/>
                  </a:lnTo>
                  <a:lnTo>
                    <a:pt x="73" y="31"/>
                  </a:lnTo>
                  <a:lnTo>
                    <a:pt x="73" y="23"/>
                  </a:lnTo>
                  <a:lnTo>
                    <a:pt x="73" y="16"/>
                  </a:lnTo>
                  <a:lnTo>
                    <a:pt x="81" y="8"/>
                  </a:lnTo>
                  <a:lnTo>
                    <a:pt x="81"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2">
              <a:extLst>
                <a:ext uri="{FF2B5EF4-FFF2-40B4-BE49-F238E27FC236}">
                  <a16:creationId xmlns:a16="http://schemas.microsoft.com/office/drawing/2014/main" id="{8D7F4B59-2895-46AE-B755-17FD96DD5B3B}"/>
                </a:ext>
              </a:extLst>
            </p:cNvPr>
            <p:cNvSpPr>
              <a:spLocks/>
            </p:cNvSpPr>
            <p:nvPr/>
          </p:nvSpPr>
          <p:spPr bwMode="auto">
            <a:xfrm>
              <a:off x="5416287" y="1853592"/>
              <a:ext cx="1142704" cy="1046763"/>
            </a:xfrm>
            <a:custGeom>
              <a:avLst/>
              <a:gdLst>
                <a:gd name="T0" fmla="*/ 2147483647 w 602"/>
                <a:gd name="T1" fmla="*/ 2147483647 h 555"/>
                <a:gd name="T2" fmla="*/ 2147483647 w 602"/>
                <a:gd name="T3" fmla="*/ 2147483647 h 555"/>
                <a:gd name="T4" fmla="*/ 2147483647 w 602"/>
                <a:gd name="T5" fmla="*/ 2147483647 h 555"/>
                <a:gd name="T6" fmla="*/ 2147483647 w 602"/>
                <a:gd name="T7" fmla="*/ 2147483647 h 555"/>
                <a:gd name="T8" fmla="*/ 2147483647 w 602"/>
                <a:gd name="T9" fmla="*/ 2147483647 h 555"/>
                <a:gd name="T10" fmla="*/ 2147483647 w 602"/>
                <a:gd name="T11" fmla="*/ 2147483647 h 555"/>
                <a:gd name="T12" fmla="*/ 2147483647 w 602"/>
                <a:gd name="T13" fmla="*/ 2147483647 h 555"/>
                <a:gd name="T14" fmla="*/ 2147483647 w 602"/>
                <a:gd name="T15" fmla="*/ 2147483647 h 555"/>
                <a:gd name="T16" fmla="*/ 2147483647 w 602"/>
                <a:gd name="T17" fmla="*/ 2147483647 h 555"/>
                <a:gd name="T18" fmla="*/ 2147483647 w 602"/>
                <a:gd name="T19" fmla="*/ 2147483647 h 555"/>
                <a:gd name="T20" fmla="*/ 2147483647 w 602"/>
                <a:gd name="T21" fmla="*/ 2147483647 h 555"/>
                <a:gd name="T22" fmla="*/ 2147483647 w 602"/>
                <a:gd name="T23" fmla="*/ 2147483647 h 555"/>
                <a:gd name="T24" fmla="*/ 0 w 602"/>
                <a:gd name="T25" fmla="*/ 2147483647 h 555"/>
                <a:gd name="T26" fmla="*/ 2147483647 w 602"/>
                <a:gd name="T27" fmla="*/ 2147483647 h 555"/>
                <a:gd name="T28" fmla="*/ 2147483647 w 602"/>
                <a:gd name="T29" fmla="*/ 2147483647 h 555"/>
                <a:gd name="T30" fmla="*/ 2147483647 w 602"/>
                <a:gd name="T31" fmla="*/ 2147483647 h 555"/>
                <a:gd name="T32" fmla="*/ 2147483647 w 602"/>
                <a:gd name="T33" fmla="*/ 2147483647 h 555"/>
                <a:gd name="T34" fmla="*/ 2147483647 w 602"/>
                <a:gd name="T35" fmla="*/ 2147483647 h 555"/>
                <a:gd name="T36" fmla="*/ 2147483647 w 602"/>
                <a:gd name="T37" fmla="*/ 2147483647 h 555"/>
                <a:gd name="T38" fmla="*/ 2147483647 w 602"/>
                <a:gd name="T39" fmla="*/ 2147483647 h 555"/>
                <a:gd name="T40" fmla="*/ 2147483647 w 602"/>
                <a:gd name="T41" fmla="*/ 2147483647 h 555"/>
                <a:gd name="T42" fmla="*/ 2147483647 w 602"/>
                <a:gd name="T43" fmla="*/ 2147483647 h 555"/>
                <a:gd name="T44" fmla="*/ 2147483647 w 602"/>
                <a:gd name="T45" fmla="*/ 2147483647 h 555"/>
                <a:gd name="T46" fmla="*/ 2147483647 w 602"/>
                <a:gd name="T47" fmla="*/ 2147483647 h 555"/>
                <a:gd name="T48" fmla="*/ 2147483647 w 602"/>
                <a:gd name="T49" fmla="*/ 2147483647 h 555"/>
                <a:gd name="T50" fmla="*/ 2147483647 w 602"/>
                <a:gd name="T51" fmla="*/ 2147483647 h 555"/>
                <a:gd name="T52" fmla="*/ 2147483647 w 602"/>
                <a:gd name="T53" fmla="*/ 2147483647 h 555"/>
                <a:gd name="T54" fmla="*/ 2147483647 w 602"/>
                <a:gd name="T55" fmla="*/ 2147483647 h 555"/>
                <a:gd name="T56" fmla="*/ 2147483647 w 602"/>
                <a:gd name="T57" fmla="*/ 2147483647 h 555"/>
                <a:gd name="T58" fmla="*/ 2147483647 w 602"/>
                <a:gd name="T59" fmla="*/ 2147483647 h 555"/>
                <a:gd name="T60" fmla="*/ 2147483647 w 602"/>
                <a:gd name="T61" fmla="*/ 2147483647 h 555"/>
                <a:gd name="T62" fmla="*/ 2147483647 w 602"/>
                <a:gd name="T63" fmla="*/ 2147483647 h 555"/>
                <a:gd name="T64" fmla="*/ 2147483647 w 602"/>
                <a:gd name="T65" fmla="*/ 2147483647 h 555"/>
                <a:gd name="T66" fmla="*/ 2147483647 w 602"/>
                <a:gd name="T67" fmla="*/ 2147483647 h 555"/>
                <a:gd name="T68" fmla="*/ 2147483647 w 602"/>
                <a:gd name="T69" fmla="*/ 2147483647 h 555"/>
                <a:gd name="T70" fmla="*/ 2147483647 w 602"/>
                <a:gd name="T71" fmla="*/ 2147483647 h 555"/>
                <a:gd name="T72" fmla="*/ 2147483647 w 602"/>
                <a:gd name="T73" fmla="*/ 2147483647 h 555"/>
                <a:gd name="T74" fmla="*/ 2147483647 w 602"/>
                <a:gd name="T75" fmla="*/ 2147483647 h 555"/>
                <a:gd name="T76" fmla="*/ 2147483647 w 602"/>
                <a:gd name="T77" fmla="*/ 2147483647 h 555"/>
                <a:gd name="T78" fmla="*/ 2147483647 w 602"/>
                <a:gd name="T79" fmla="*/ 2147483647 h 555"/>
                <a:gd name="T80" fmla="*/ 2147483647 w 602"/>
                <a:gd name="T81" fmla="*/ 2147483647 h 555"/>
                <a:gd name="T82" fmla="*/ 2147483647 w 602"/>
                <a:gd name="T83" fmla="*/ 2147483647 h 555"/>
                <a:gd name="T84" fmla="*/ 2147483647 w 602"/>
                <a:gd name="T85" fmla="*/ 2147483647 h 555"/>
                <a:gd name="T86" fmla="*/ 2147483647 w 602"/>
                <a:gd name="T87" fmla="*/ 2147483647 h 555"/>
                <a:gd name="T88" fmla="*/ 2147483647 w 602"/>
                <a:gd name="T89" fmla="*/ 2147483647 h 555"/>
                <a:gd name="T90" fmla="*/ 2147483647 w 602"/>
                <a:gd name="T91" fmla="*/ 2147483647 h 555"/>
                <a:gd name="T92" fmla="*/ 2147483647 w 602"/>
                <a:gd name="T93" fmla="*/ 2147483647 h 555"/>
                <a:gd name="T94" fmla="*/ 2147483647 w 602"/>
                <a:gd name="T95" fmla="*/ 2147483647 h 555"/>
                <a:gd name="T96" fmla="*/ 2147483647 w 602"/>
                <a:gd name="T97" fmla="*/ 2147483647 h 555"/>
                <a:gd name="T98" fmla="*/ 2147483647 w 602"/>
                <a:gd name="T99" fmla="*/ 2147483647 h 555"/>
                <a:gd name="T100" fmla="*/ 2147483647 w 602"/>
                <a:gd name="T101" fmla="*/ 2147483647 h 555"/>
                <a:gd name="T102" fmla="*/ 2147483647 w 602"/>
                <a:gd name="T103" fmla="*/ 2147483647 h 555"/>
                <a:gd name="T104" fmla="*/ 2147483647 w 602"/>
                <a:gd name="T105" fmla="*/ 2147483647 h 555"/>
                <a:gd name="T106" fmla="*/ 2147483647 w 602"/>
                <a:gd name="T107" fmla="*/ 2147483647 h 555"/>
                <a:gd name="T108" fmla="*/ 2147483647 w 602"/>
                <a:gd name="T109" fmla="*/ 2147483647 h 555"/>
                <a:gd name="T110" fmla="*/ 2147483647 w 602"/>
                <a:gd name="T111" fmla="*/ 2147483647 h 555"/>
                <a:gd name="T112" fmla="*/ 2147483647 w 602"/>
                <a:gd name="T113" fmla="*/ 2147483647 h 555"/>
                <a:gd name="T114" fmla="*/ 2147483647 w 602"/>
                <a:gd name="T115" fmla="*/ 2147483647 h 555"/>
                <a:gd name="T116" fmla="*/ 2147483647 w 602"/>
                <a:gd name="T117" fmla="*/ 2147483647 h 555"/>
                <a:gd name="T118" fmla="*/ 2147483647 w 602"/>
                <a:gd name="T119" fmla="*/ 0 h 5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02" h="555">
                  <a:moveTo>
                    <a:pt x="176" y="0"/>
                  </a:moveTo>
                  <a:lnTo>
                    <a:pt x="176" y="8"/>
                  </a:lnTo>
                  <a:lnTo>
                    <a:pt x="169" y="16"/>
                  </a:lnTo>
                  <a:lnTo>
                    <a:pt x="161" y="23"/>
                  </a:lnTo>
                  <a:lnTo>
                    <a:pt x="161" y="31"/>
                  </a:lnTo>
                  <a:lnTo>
                    <a:pt x="154" y="39"/>
                  </a:lnTo>
                  <a:lnTo>
                    <a:pt x="147" y="39"/>
                  </a:lnTo>
                  <a:lnTo>
                    <a:pt x="139" y="39"/>
                  </a:lnTo>
                  <a:lnTo>
                    <a:pt x="132" y="39"/>
                  </a:lnTo>
                  <a:lnTo>
                    <a:pt x="125" y="39"/>
                  </a:lnTo>
                  <a:lnTo>
                    <a:pt x="117" y="39"/>
                  </a:lnTo>
                  <a:lnTo>
                    <a:pt x="110" y="39"/>
                  </a:lnTo>
                  <a:lnTo>
                    <a:pt x="95" y="39"/>
                  </a:lnTo>
                  <a:lnTo>
                    <a:pt x="88" y="39"/>
                  </a:lnTo>
                  <a:lnTo>
                    <a:pt x="80" y="39"/>
                  </a:lnTo>
                  <a:lnTo>
                    <a:pt x="73" y="46"/>
                  </a:lnTo>
                  <a:lnTo>
                    <a:pt x="73" y="54"/>
                  </a:lnTo>
                  <a:lnTo>
                    <a:pt x="73" y="62"/>
                  </a:lnTo>
                  <a:lnTo>
                    <a:pt x="73" y="70"/>
                  </a:lnTo>
                  <a:lnTo>
                    <a:pt x="73" y="77"/>
                  </a:lnTo>
                  <a:lnTo>
                    <a:pt x="73" y="93"/>
                  </a:lnTo>
                  <a:lnTo>
                    <a:pt x="73" y="100"/>
                  </a:lnTo>
                  <a:lnTo>
                    <a:pt x="73" y="108"/>
                  </a:lnTo>
                  <a:lnTo>
                    <a:pt x="66" y="116"/>
                  </a:lnTo>
                  <a:lnTo>
                    <a:pt x="58" y="116"/>
                  </a:lnTo>
                  <a:lnTo>
                    <a:pt x="51" y="123"/>
                  </a:lnTo>
                  <a:lnTo>
                    <a:pt x="44" y="123"/>
                  </a:lnTo>
                  <a:lnTo>
                    <a:pt x="36" y="131"/>
                  </a:lnTo>
                  <a:lnTo>
                    <a:pt x="29" y="139"/>
                  </a:lnTo>
                  <a:lnTo>
                    <a:pt x="29" y="147"/>
                  </a:lnTo>
                  <a:lnTo>
                    <a:pt x="36" y="154"/>
                  </a:lnTo>
                  <a:lnTo>
                    <a:pt x="36" y="162"/>
                  </a:lnTo>
                  <a:lnTo>
                    <a:pt x="36" y="170"/>
                  </a:lnTo>
                  <a:lnTo>
                    <a:pt x="36" y="177"/>
                  </a:lnTo>
                  <a:lnTo>
                    <a:pt x="44" y="185"/>
                  </a:lnTo>
                  <a:lnTo>
                    <a:pt x="44" y="193"/>
                  </a:lnTo>
                  <a:lnTo>
                    <a:pt x="44" y="200"/>
                  </a:lnTo>
                  <a:lnTo>
                    <a:pt x="44" y="208"/>
                  </a:lnTo>
                  <a:lnTo>
                    <a:pt x="51" y="216"/>
                  </a:lnTo>
                  <a:lnTo>
                    <a:pt x="51" y="224"/>
                  </a:lnTo>
                  <a:lnTo>
                    <a:pt x="51" y="231"/>
                  </a:lnTo>
                  <a:lnTo>
                    <a:pt x="44" y="247"/>
                  </a:lnTo>
                  <a:lnTo>
                    <a:pt x="36" y="254"/>
                  </a:lnTo>
                  <a:lnTo>
                    <a:pt x="29" y="254"/>
                  </a:lnTo>
                  <a:lnTo>
                    <a:pt x="22" y="262"/>
                  </a:lnTo>
                  <a:lnTo>
                    <a:pt x="14" y="270"/>
                  </a:lnTo>
                  <a:lnTo>
                    <a:pt x="14" y="277"/>
                  </a:lnTo>
                  <a:lnTo>
                    <a:pt x="7" y="285"/>
                  </a:lnTo>
                  <a:lnTo>
                    <a:pt x="7" y="293"/>
                  </a:lnTo>
                  <a:lnTo>
                    <a:pt x="7" y="301"/>
                  </a:lnTo>
                  <a:lnTo>
                    <a:pt x="7" y="308"/>
                  </a:lnTo>
                  <a:lnTo>
                    <a:pt x="0" y="316"/>
                  </a:lnTo>
                  <a:lnTo>
                    <a:pt x="7" y="324"/>
                  </a:lnTo>
                  <a:lnTo>
                    <a:pt x="14" y="324"/>
                  </a:lnTo>
                  <a:lnTo>
                    <a:pt x="22" y="331"/>
                  </a:lnTo>
                  <a:lnTo>
                    <a:pt x="29" y="331"/>
                  </a:lnTo>
                  <a:lnTo>
                    <a:pt x="36" y="331"/>
                  </a:lnTo>
                  <a:lnTo>
                    <a:pt x="36" y="339"/>
                  </a:lnTo>
                  <a:lnTo>
                    <a:pt x="29" y="347"/>
                  </a:lnTo>
                  <a:lnTo>
                    <a:pt x="29" y="354"/>
                  </a:lnTo>
                  <a:lnTo>
                    <a:pt x="22" y="362"/>
                  </a:lnTo>
                  <a:lnTo>
                    <a:pt x="22" y="370"/>
                  </a:lnTo>
                  <a:lnTo>
                    <a:pt x="29" y="378"/>
                  </a:lnTo>
                  <a:lnTo>
                    <a:pt x="36" y="378"/>
                  </a:lnTo>
                  <a:lnTo>
                    <a:pt x="44" y="385"/>
                  </a:lnTo>
                  <a:lnTo>
                    <a:pt x="51" y="385"/>
                  </a:lnTo>
                  <a:lnTo>
                    <a:pt x="58" y="401"/>
                  </a:lnTo>
                  <a:lnTo>
                    <a:pt x="66" y="401"/>
                  </a:lnTo>
                  <a:lnTo>
                    <a:pt x="73" y="408"/>
                  </a:lnTo>
                  <a:lnTo>
                    <a:pt x="73" y="416"/>
                  </a:lnTo>
                  <a:lnTo>
                    <a:pt x="73" y="424"/>
                  </a:lnTo>
                  <a:lnTo>
                    <a:pt x="73" y="431"/>
                  </a:lnTo>
                  <a:lnTo>
                    <a:pt x="73" y="439"/>
                  </a:lnTo>
                  <a:lnTo>
                    <a:pt x="73" y="447"/>
                  </a:lnTo>
                  <a:lnTo>
                    <a:pt x="73" y="455"/>
                  </a:lnTo>
                  <a:lnTo>
                    <a:pt x="80" y="462"/>
                  </a:lnTo>
                  <a:lnTo>
                    <a:pt x="88" y="470"/>
                  </a:lnTo>
                  <a:lnTo>
                    <a:pt x="95" y="478"/>
                  </a:lnTo>
                  <a:lnTo>
                    <a:pt x="110" y="485"/>
                  </a:lnTo>
                  <a:lnTo>
                    <a:pt x="117" y="493"/>
                  </a:lnTo>
                  <a:lnTo>
                    <a:pt x="117" y="501"/>
                  </a:lnTo>
                  <a:lnTo>
                    <a:pt x="110" y="508"/>
                  </a:lnTo>
                  <a:lnTo>
                    <a:pt x="110" y="516"/>
                  </a:lnTo>
                  <a:lnTo>
                    <a:pt x="117" y="524"/>
                  </a:lnTo>
                  <a:lnTo>
                    <a:pt x="125" y="524"/>
                  </a:lnTo>
                  <a:lnTo>
                    <a:pt x="132" y="516"/>
                  </a:lnTo>
                  <a:lnTo>
                    <a:pt x="139" y="516"/>
                  </a:lnTo>
                  <a:lnTo>
                    <a:pt x="147" y="508"/>
                  </a:lnTo>
                  <a:lnTo>
                    <a:pt x="154" y="508"/>
                  </a:lnTo>
                  <a:lnTo>
                    <a:pt x="161" y="501"/>
                  </a:lnTo>
                  <a:lnTo>
                    <a:pt x="169" y="501"/>
                  </a:lnTo>
                  <a:lnTo>
                    <a:pt x="176" y="493"/>
                  </a:lnTo>
                  <a:lnTo>
                    <a:pt x="183" y="493"/>
                  </a:lnTo>
                  <a:lnTo>
                    <a:pt x="191" y="485"/>
                  </a:lnTo>
                  <a:lnTo>
                    <a:pt x="198" y="485"/>
                  </a:lnTo>
                  <a:lnTo>
                    <a:pt x="205" y="485"/>
                  </a:lnTo>
                  <a:lnTo>
                    <a:pt x="213" y="493"/>
                  </a:lnTo>
                  <a:lnTo>
                    <a:pt x="220" y="493"/>
                  </a:lnTo>
                  <a:lnTo>
                    <a:pt x="227" y="493"/>
                  </a:lnTo>
                  <a:lnTo>
                    <a:pt x="235" y="493"/>
                  </a:lnTo>
                  <a:lnTo>
                    <a:pt x="235" y="501"/>
                  </a:lnTo>
                  <a:lnTo>
                    <a:pt x="235" y="508"/>
                  </a:lnTo>
                  <a:lnTo>
                    <a:pt x="235" y="516"/>
                  </a:lnTo>
                  <a:lnTo>
                    <a:pt x="235" y="524"/>
                  </a:lnTo>
                  <a:lnTo>
                    <a:pt x="235" y="532"/>
                  </a:lnTo>
                  <a:lnTo>
                    <a:pt x="235" y="539"/>
                  </a:lnTo>
                  <a:lnTo>
                    <a:pt x="242" y="555"/>
                  </a:lnTo>
                  <a:lnTo>
                    <a:pt x="257" y="555"/>
                  </a:lnTo>
                  <a:lnTo>
                    <a:pt x="264" y="555"/>
                  </a:lnTo>
                  <a:lnTo>
                    <a:pt x="272" y="539"/>
                  </a:lnTo>
                  <a:lnTo>
                    <a:pt x="279" y="539"/>
                  </a:lnTo>
                  <a:lnTo>
                    <a:pt x="286" y="539"/>
                  </a:lnTo>
                  <a:lnTo>
                    <a:pt x="294" y="539"/>
                  </a:lnTo>
                  <a:lnTo>
                    <a:pt x="301" y="532"/>
                  </a:lnTo>
                  <a:lnTo>
                    <a:pt x="308" y="524"/>
                  </a:lnTo>
                  <a:lnTo>
                    <a:pt x="316" y="516"/>
                  </a:lnTo>
                  <a:lnTo>
                    <a:pt x="323" y="516"/>
                  </a:lnTo>
                  <a:lnTo>
                    <a:pt x="330" y="516"/>
                  </a:lnTo>
                  <a:lnTo>
                    <a:pt x="338" y="516"/>
                  </a:lnTo>
                  <a:lnTo>
                    <a:pt x="345" y="516"/>
                  </a:lnTo>
                  <a:lnTo>
                    <a:pt x="352" y="516"/>
                  </a:lnTo>
                  <a:lnTo>
                    <a:pt x="360" y="516"/>
                  </a:lnTo>
                  <a:lnTo>
                    <a:pt x="367" y="516"/>
                  </a:lnTo>
                  <a:lnTo>
                    <a:pt x="374" y="508"/>
                  </a:lnTo>
                  <a:lnTo>
                    <a:pt x="374" y="501"/>
                  </a:lnTo>
                  <a:lnTo>
                    <a:pt x="382" y="493"/>
                  </a:lnTo>
                  <a:lnTo>
                    <a:pt x="382" y="485"/>
                  </a:lnTo>
                  <a:lnTo>
                    <a:pt x="396" y="478"/>
                  </a:lnTo>
                  <a:lnTo>
                    <a:pt x="396" y="470"/>
                  </a:lnTo>
                  <a:lnTo>
                    <a:pt x="404" y="462"/>
                  </a:lnTo>
                  <a:lnTo>
                    <a:pt x="411" y="455"/>
                  </a:lnTo>
                  <a:lnTo>
                    <a:pt x="419" y="455"/>
                  </a:lnTo>
                  <a:lnTo>
                    <a:pt x="426" y="447"/>
                  </a:lnTo>
                  <a:lnTo>
                    <a:pt x="433" y="439"/>
                  </a:lnTo>
                  <a:lnTo>
                    <a:pt x="441" y="431"/>
                  </a:lnTo>
                  <a:lnTo>
                    <a:pt x="448" y="431"/>
                  </a:lnTo>
                  <a:lnTo>
                    <a:pt x="455" y="424"/>
                  </a:lnTo>
                  <a:lnTo>
                    <a:pt x="463" y="424"/>
                  </a:lnTo>
                  <a:lnTo>
                    <a:pt x="470" y="431"/>
                  </a:lnTo>
                  <a:lnTo>
                    <a:pt x="477" y="431"/>
                  </a:lnTo>
                  <a:lnTo>
                    <a:pt x="485" y="439"/>
                  </a:lnTo>
                  <a:lnTo>
                    <a:pt x="492" y="439"/>
                  </a:lnTo>
                  <a:lnTo>
                    <a:pt x="499" y="431"/>
                  </a:lnTo>
                  <a:lnTo>
                    <a:pt x="507" y="424"/>
                  </a:lnTo>
                  <a:lnTo>
                    <a:pt x="514" y="416"/>
                  </a:lnTo>
                  <a:lnTo>
                    <a:pt x="514" y="424"/>
                  </a:lnTo>
                  <a:lnTo>
                    <a:pt x="514" y="431"/>
                  </a:lnTo>
                  <a:lnTo>
                    <a:pt x="514" y="439"/>
                  </a:lnTo>
                  <a:lnTo>
                    <a:pt x="514" y="447"/>
                  </a:lnTo>
                  <a:lnTo>
                    <a:pt x="514" y="455"/>
                  </a:lnTo>
                  <a:lnTo>
                    <a:pt x="521" y="462"/>
                  </a:lnTo>
                  <a:lnTo>
                    <a:pt x="536" y="462"/>
                  </a:lnTo>
                  <a:lnTo>
                    <a:pt x="543" y="462"/>
                  </a:lnTo>
                  <a:lnTo>
                    <a:pt x="551" y="462"/>
                  </a:lnTo>
                  <a:lnTo>
                    <a:pt x="558" y="462"/>
                  </a:lnTo>
                  <a:lnTo>
                    <a:pt x="566" y="455"/>
                  </a:lnTo>
                  <a:lnTo>
                    <a:pt x="573" y="455"/>
                  </a:lnTo>
                  <a:lnTo>
                    <a:pt x="580" y="447"/>
                  </a:lnTo>
                  <a:lnTo>
                    <a:pt x="588" y="439"/>
                  </a:lnTo>
                  <a:lnTo>
                    <a:pt x="595" y="439"/>
                  </a:lnTo>
                  <a:lnTo>
                    <a:pt x="602" y="431"/>
                  </a:lnTo>
                  <a:lnTo>
                    <a:pt x="595" y="424"/>
                  </a:lnTo>
                  <a:lnTo>
                    <a:pt x="588" y="416"/>
                  </a:lnTo>
                  <a:lnTo>
                    <a:pt x="580" y="416"/>
                  </a:lnTo>
                  <a:lnTo>
                    <a:pt x="573" y="408"/>
                  </a:lnTo>
                  <a:lnTo>
                    <a:pt x="566" y="401"/>
                  </a:lnTo>
                  <a:lnTo>
                    <a:pt x="566" y="385"/>
                  </a:lnTo>
                  <a:lnTo>
                    <a:pt x="573" y="378"/>
                  </a:lnTo>
                  <a:lnTo>
                    <a:pt x="573" y="370"/>
                  </a:lnTo>
                  <a:lnTo>
                    <a:pt x="573" y="362"/>
                  </a:lnTo>
                  <a:lnTo>
                    <a:pt x="580" y="354"/>
                  </a:lnTo>
                  <a:lnTo>
                    <a:pt x="580" y="347"/>
                  </a:lnTo>
                  <a:lnTo>
                    <a:pt x="580" y="339"/>
                  </a:lnTo>
                  <a:lnTo>
                    <a:pt x="580" y="331"/>
                  </a:lnTo>
                  <a:lnTo>
                    <a:pt x="573" y="324"/>
                  </a:lnTo>
                  <a:lnTo>
                    <a:pt x="573" y="316"/>
                  </a:lnTo>
                  <a:lnTo>
                    <a:pt x="573" y="308"/>
                  </a:lnTo>
                  <a:lnTo>
                    <a:pt x="573" y="301"/>
                  </a:lnTo>
                  <a:lnTo>
                    <a:pt x="566" y="293"/>
                  </a:lnTo>
                  <a:lnTo>
                    <a:pt x="566" y="285"/>
                  </a:lnTo>
                  <a:lnTo>
                    <a:pt x="558" y="277"/>
                  </a:lnTo>
                  <a:lnTo>
                    <a:pt x="551" y="270"/>
                  </a:lnTo>
                  <a:lnTo>
                    <a:pt x="543" y="270"/>
                  </a:lnTo>
                  <a:lnTo>
                    <a:pt x="536" y="262"/>
                  </a:lnTo>
                  <a:lnTo>
                    <a:pt x="521" y="254"/>
                  </a:lnTo>
                  <a:lnTo>
                    <a:pt x="514" y="247"/>
                  </a:lnTo>
                  <a:lnTo>
                    <a:pt x="514" y="231"/>
                  </a:lnTo>
                  <a:lnTo>
                    <a:pt x="507" y="224"/>
                  </a:lnTo>
                  <a:lnTo>
                    <a:pt x="507" y="216"/>
                  </a:lnTo>
                  <a:lnTo>
                    <a:pt x="499" y="208"/>
                  </a:lnTo>
                  <a:lnTo>
                    <a:pt x="499" y="200"/>
                  </a:lnTo>
                  <a:lnTo>
                    <a:pt x="492" y="193"/>
                  </a:lnTo>
                  <a:lnTo>
                    <a:pt x="485" y="193"/>
                  </a:lnTo>
                  <a:lnTo>
                    <a:pt x="477" y="185"/>
                  </a:lnTo>
                  <a:lnTo>
                    <a:pt x="470" y="185"/>
                  </a:lnTo>
                  <a:lnTo>
                    <a:pt x="463" y="185"/>
                  </a:lnTo>
                  <a:lnTo>
                    <a:pt x="455" y="177"/>
                  </a:lnTo>
                  <a:lnTo>
                    <a:pt x="448" y="177"/>
                  </a:lnTo>
                  <a:lnTo>
                    <a:pt x="441" y="177"/>
                  </a:lnTo>
                  <a:lnTo>
                    <a:pt x="433" y="177"/>
                  </a:lnTo>
                  <a:lnTo>
                    <a:pt x="426" y="170"/>
                  </a:lnTo>
                  <a:lnTo>
                    <a:pt x="419" y="170"/>
                  </a:lnTo>
                  <a:lnTo>
                    <a:pt x="411" y="170"/>
                  </a:lnTo>
                  <a:lnTo>
                    <a:pt x="404" y="162"/>
                  </a:lnTo>
                  <a:lnTo>
                    <a:pt x="396" y="162"/>
                  </a:lnTo>
                  <a:lnTo>
                    <a:pt x="382" y="154"/>
                  </a:lnTo>
                  <a:lnTo>
                    <a:pt x="374" y="147"/>
                  </a:lnTo>
                  <a:lnTo>
                    <a:pt x="374" y="139"/>
                  </a:lnTo>
                  <a:lnTo>
                    <a:pt x="367" y="131"/>
                  </a:lnTo>
                  <a:lnTo>
                    <a:pt x="360" y="123"/>
                  </a:lnTo>
                  <a:lnTo>
                    <a:pt x="352" y="116"/>
                  </a:lnTo>
                  <a:lnTo>
                    <a:pt x="345" y="108"/>
                  </a:lnTo>
                  <a:lnTo>
                    <a:pt x="338" y="100"/>
                  </a:lnTo>
                  <a:lnTo>
                    <a:pt x="338" y="93"/>
                  </a:lnTo>
                  <a:lnTo>
                    <a:pt x="330" y="77"/>
                  </a:lnTo>
                  <a:lnTo>
                    <a:pt x="323" y="70"/>
                  </a:lnTo>
                  <a:lnTo>
                    <a:pt x="316" y="62"/>
                  </a:lnTo>
                  <a:lnTo>
                    <a:pt x="323" y="54"/>
                  </a:lnTo>
                  <a:lnTo>
                    <a:pt x="330" y="46"/>
                  </a:lnTo>
                  <a:lnTo>
                    <a:pt x="338" y="39"/>
                  </a:lnTo>
                  <a:lnTo>
                    <a:pt x="330" y="39"/>
                  </a:lnTo>
                  <a:lnTo>
                    <a:pt x="323" y="31"/>
                  </a:lnTo>
                  <a:lnTo>
                    <a:pt x="316" y="31"/>
                  </a:lnTo>
                  <a:lnTo>
                    <a:pt x="308" y="39"/>
                  </a:lnTo>
                  <a:lnTo>
                    <a:pt x="308" y="46"/>
                  </a:lnTo>
                  <a:lnTo>
                    <a:pt x="301" y="54"/>
                  </a:lnTo>
                  <a:lnTo>
                    <a:pt x="294" y="54"/>
                  </a:lnTo>
                  <a:lnTo>
                    <a:pt x="286" y="54"/>
                  </a:lnTo>
                  <a:lnTo>
                    <a:pt x="279" y="54"/>
                  </a:lnTo>
                  <a:lnTo>
                    <a:pt x="272" y="54"/>
                  </a:lnTo>
                  <a:lnTo>
                    <a:pt x="264" y="46"/>
                  </a:lnTo>
                  <a:lnTo>
                    <a:pt x="264" y="54"/>
                  </a:lnTo>
                  <a:lnTo>
                    <a:pt x="257" y="39"/>
                  </a:lnTo>
                  <a:lnTo>
                    <a:pt x="242" y="31"/>
                  </a:lnTo>
                  <a:lnTo>
                    <a:pt x="235" y="31"/>
                  </a:lnTo>
                  <a:lnTo>
                    <a:pt x="227" y="23"/>
                  </a:lnTo>
                  <a:lnTo>
                    <a:pt x="220" y="16"/>
                  </a:lnTo>
                  <a:lnTo>
                    <a:pt x="213" y="16"/>
                  </a:lnTo>
                  <a:lnTo>
                    <a:pt x="205" y="8"/>
                  </a:lnTo>
                  <a:lnTo>
                    <a:pt x="198" y="0"/>
                  </a:lnTo>
                  <a:lnTo>
                    <a:pt x="191" y="0"/>
                  </a:lnTo>
                  <a:lnTo>
                    <a:pt x="176" y="0"/>
                  </a:lnTo>
                  <a:close/>
                </a:path>
              </a:pathLst>
            </a:custGeom>
            <a:solidFill>
              <a:srgbClr val="5BC8AC"/>
            </a:solidFill>
            <a:ln w="0">
              <a:solidFill>
                <a:schemeClr val="accent6">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3">
              <a:extLst>
                <a:ext uri="{FF2B5EF4-FFF2-40B4-BE49-F238E27FC236}">
                  <a16:creationId xmlns:a16="http://schemas.microsoft.com/office/drawing/2014/main" id="{FC79E1C4-F904-4A31-97E9-24CC0FE32834}"/>
                </a:ext>
              </a:extLst>
            </p:cNvPr>
            <p:cNvSpPr>
              <a:spLocks/>
            </p:cNvSpPr>
            <p:nvPr/>
          </p:nvSpPr>
          <p:spPr bwMode="auto">
            <a:xfrm>
              <a:off x="6773486" y="2674027"/>
              <a:ext cx="1129417" cy="1016586"/>
            </a:xfrm>
            <a:custGeom>
              <a:avLst/>
              <a:gdLst>
                <a:gd name="T0" fmla="*/ 2147483647 w 595"/>
                <a:gd name="T1" fmla="*/ 0 h 539"/>
                <a:gd name="T2" fmla="*/ 2147483647 w 595"/>
                <a:gd name="T3" fmla="*/ 2147483647 h 539"/>
                <a:gd name="T4" fmla="*/ 2147483647 w 595"/>
                <a:gd name="T5" fmla="*/ 2147483647 h 539"/>
                <a:gd name="T6" fmla="*/ 2147483647 w 595"/>
                <a:gd name="T7" fmla="*/ 2147483647 h 539"/>
                <a:gd name="T8" fmla="*/ 2147483647 w 595"/>
                <a:gd name="T9" fmla="*/ 2147483647 h 539"/>
                <a:gd name="T10" fmla="*/ 2147483647 w 595"/>
                <a:gd name="T11" fmla="*/ 2147483647 h 539"/>
                <a:gd name="T12" fmla="*/ 2147483647 w 595"/>
                <a:gd name="T13" fmla="*/ 2147483647 h 539"/>
                <a:gd name="T14" fmla="*/ 2147483647 w 595"/>
                <a:gd name="T15" fmla="*/ 2147483647 h 539"/>
                <a:gd name="T16" fmla="*/ 2147483647 w 595"/>
                <a:gd name="T17" fmla="*/ 2147483647 h 539"/>
                <a:gd name="T18" fmla="*/ 2147483647 w 595"/>
                <a:gd name="T19" fmla="*/ 2147483647 h 539"/>
                <a:gd name="T20" fmla="*/ 2147483647 w 595"/>
                <a:gd name="T21" fmla="*/ 2147483647 h 539"/>
                <a:gd name="T22" fmla="*/ 2147483647 w 595"/>
                <a:gd name="T23" fmla="*/ 2147483647 h 539"/>
                <a:gd name="T24" fmla="*/ 2147483647 w 595"/>
                <a:gd name="T25" fmla="*/ 2147483647 h 539"/>
                <a:gd name="T26" fmla="*/ 2147483647 w 595"/>
                <a:gd name="T27" fmla="*/ 2147483647 h 539"/>
                <a:gd name="T28" fmla="*/ 2147483647 w 595"/>
                <a:gd name="T29" fmla="*/ 2147483647 h 539"/>
                <a:gd name="T30" fmla="*/ 2147483647 w 595"/>
                <a:gd name="T31" fmla="*/ 2147483647 h 539"/>
                <a:gd name="T32" fmla="*/ 2147483647 w 595"/>
                <a:gd name="T33" fmla="*/ 2147483647 h 539"/>
                <a:gd name="T34" fmla="*/ 2147483647 w 595"/>
                <a:gd name="T35" fmla="*/ 2147483647 h 539"/>
                <a:gd name="T36" fmla="*/ 2147483647 w 595"/>
                <a:gd name="T37" fmla="*/ 2147483647 h 539"/>
                <a:gd name="T38" fmla="*/ 2147483647 w 595"/>
                <a:gd name="T39" fmla="*/ 2147483647 h 539"/>
                <a:gd name="T40" fmla="*/ 2147483647 w 595"/>
                <a:gd name="T41" fmla="*/ 2147483647 h 539"/>
                <a:gd name="T42" fmla="*/ 2147483647 w 595"/>
                <a:gd name="T43" fmla="*/ 2147483647 h 539"/>
                <a:gd name="T44" fmla="*/ 2147483647 w 595"/>
                <a:gd name="T45" fmla="*/ 2147483647 h 539"/>
                <a:gd name="T46" fmla="*/ 2147483647 w 595"/>
                <a:gd name="T47" fmla="*/ 2147483647 h 539"/>
                <a:gd name="T48" fmla="*/ 2147483647 w 595"/>
                <a:gd name="T49" fmla="*/ 2147483647 h 539"/>
                <a:gd name="T50" fmla="*/ 2147483647 w 595"/>
                <a:gd name="T51" fmla="*/ 2147483647 h 539"/>
                <a:gd name="T52" fmla="*/ 2147483647 w 595"/>
                <a:gd name="T53" fmla="*/ 2147483647 h 539"/>
                <a:gd name="T54" fmla="*/ 2147483647 w 595"/>
                <a:gd name="T55" fmla="*/ 2147483647 h 539"/>
                <a:gd name="T56" fmla="*/ 2147483647 w 595"/>
                <a:gd name="T57" fmla="*/ 2147483647 h 539"/>
                <a:gd name="T58" fmla="*/ 2147483647 w 595"/>
                <a:gd name="T59" fmla="*/ 2147483647 h 539"/>
                <a:gd name="T60" fmla="*/ 2147483647 w 595"/>
                <a:gd name="T61" fmla="*/ 2147483647 h 539"/>
                <a:gd name="T62" fmla="*/ 2147483647 w 595"/>
                <a:gd name="T63" fmla="*/ 2147483647 h 539"/>
                <a:gd name="T64" fmla="*/ 2147483647 w 595"/>
                <a:gd name="T65" fmla="*/ 2147483647 h 539"/>
                <a:gd name="T66" fmla="*/ 2147483647 w 595"/>
                <a:gd name="T67" fmla="*/ 2147483647 h 539"/>
                <a:gd name="T68" fmla="*/ 2147483647 w 595"/>
                <a:gd name="T69" fmla="*/ 2147483647 h 539"/>
                <a:gd name="T70" fmla="*/ 2147483647 w 595"/>
                <a:gd name="T71" fmla="*/ 2147483647 h 539"/>
                <a:gd name="T72" fmla="*/ 2147483647 w 595"/>
                <a:gd name="T73" fmla="*/ 2147483647 h 539"/>
                <a:gd name="T74" fmla="*/ 2147483647 w 595"/>
                <a:gd name="T75" fmla="*/ 2147483647 h 539"/>
                <a:gd name="T76" fmla="*/ 2147483647 w 595"/>
                <a:gd name="T77" fmla="*/ 2147483647 h 539"/>
                <a:gd name="T78" fmla="*/ 2147483647 w 595"/>
                <a:gd name="T79" fmla="*/ 2147483647 h 539"/>
                <a:gd name="T80" fmla="*/ 2147483647 w 595"/>
                <a:gd name="T81" fmla="*/ 2147483647 h 539"/>
                <a:gd name="T82" fmla="*/ 2147483647 w 595"/>
                <a:gd name="T83" fmla="*/ 2147483647 h 539"/>
                <a:gd name="T84" fmla="*/ 2147483647 w 595"/>
                <a:gd name="T85" fmla="*/ 2147483647 h 539"/>
                <a:gd name="T86" fmla="*/ 2147483647 w 595"/>
                <a:gd name="T87" fmla="*/ 2147483647 h 539"/>
                <a:gd name="T88" fmla="*/ 2147483647 w 595"/>
                <a:gd name="T89" fmla="*/ 2147483647 h 539"/>
                <a:gd name="T90" fmla="*/ 2147483647 w 595"/>
                <a:gd name="T91" fmla="*/ 2147483647 h 539"/>
                <a:gd name="T92" fmla="*/ 2147483647 w 595"/>
                <a:gd name="T93" fmla="*/ 2147483647 h 539"/>
                <a:gd name="T94" fmla="*/ 2147483647 w 595"/>
                <a:gd name="T95" fmla="*/ 2147483647 h 539"/>
                <a:gd name="T96" fmla="*/ 2147483647 w 595"/>
                <a:gd name="T97" fmla="*/ 2147483647 h 539"/>
                <a:gd name="T98" fmla="*/ 2147483647 w 595"/>
                <a:gd name="T99" fmla="*/ 2147483647 h 539"/>
                <a:gd name="T100" fmla="*/ 0 w 595"/>
                <a:gd name="T101" fmla="*/ 2147483647 h 539"/>
                <a:gd name="T102" fmla="*/ 0 w 595"/>
                <a:gd name="T103" fmla="*/ 2147483647 h 539"/>
                <a:gd name="T104" fmla="*/ 2147483647 w 595"/>
                <a:gd name="T105" fmla="*/ 2147483647 h 539"/>
                <a:gd name="T106" fmla="*/ 2147483647 w 595"/>
                <a:gd name="T107" fmla="*/ 2147483647 h 539"/>
                <a:gd name="T108" fmla="*/ 2147483647 w 595"/>
                <a:gd name="T109" fmla="*/ 2147483647 h 539"/>
                <a:gd name="T110" fmla="*/ 2147483647 w 595"/>
                <a:gd name="T111" fmla="*/ 2147483647 h 539"/>
                <a:gd name="T112" fmla="*/ 2147483647 w 595"/>
                <a:gd name="T113" fmla="*/ 2147483647 h 539"/>
                <a:gd name="T114" fmla="*/ 2147483647 w 595"/>
                <a:gd name="T115" fmla="*/ 2147483647 h 539"/>
                <a:gd name="T116" fmla="*/ 2147483647 w 595"/>
                <a:gd name="T117" fmla="*/ 2147483647 h 539"/>
                <a:gd name="T118" fmla="*/ 2147483647 w 595"/>
                <a:gd name="T119" fmla="*/ 0 h 53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95" h="539">
                  <a:moveTo>
                    <a:pt x="213" y="0"/>
                  </a:moveTo>
                  <a:lnTo>
                    <a:pt x="220" y="0"/>
                  </a:lnTo>
                  <a:lnTo>
                    <a:pt x="228" y="0"/>
                  </a:lnTo>
                  <a:lnTo>
                    <a:pt x="242" y="0"/>
                  </a:lnTo>
                  <a:lnTo>
                    <a:pt x="250" y="8"/>
                  </a:lnTo>
                  <a:lnTo>
                    <a:pt x="250" y="16"/>
                  </a:lnTo>
                  <a:lnTo>
                    <a:pt x="257" y="23"/>
                  </a:lnTo>
                  <a:lnTo>
                    <a:pt x="264" y="31"/>
                  </a:lnTo>
                  <a:lnTo>
                    <a:pt x="264" y="39"/>
                  </a:lnTo>
                  <a:lnTo>
                    <a:pt x="272" y="46"/>
                  </a:lnTo>
                  <a:lnTo>
                    <a:pt x="272" y="54"/>
                  </a:lnTo>
                  <a:lnTo>
                    <a:pt x="279" y="62"/>
                  </a:lnTo>
                  <a:lnTo>
                    <a:pt x="287" y="62"/>
                  </a:lnTo>
                  <a:lnTo>
                    <a:pt x="294" y="54"/>
                  </a:lnTo>
                  <a:lnTo>
                    <a:pt x="301" y="54"/>
                  </a:lnTo>
                  <a:lnTo>
                    <a:pt x="309" y="46"/>
                  </a:lnTo>
                  <a:lnTo>
                    <a:pt x="316" y="54"/>
                  </a:lnTo>
                  <a:lnTo>
                    <a:pt x="316" y="62"/>
                  </a:lnTo>
                  <a:lnTo>
                    <a:pt x="323" y="69"/>
                  </a:lnTo>
                  <a:lnTo>
                    <a:pt x="331" y="77"/>
                  </a:lnTo>
                  <a:lnTo>
                    <a:pt x="338" y="85"/>
                  </a:lnTo>
                  <a:lnTo>
                    <a:pt x="338" y="93"/>
                  </a:lnTo>
                  <a:lnTo>
                    <a:pt x="345" y="100"/>
                  </a:lnTo>
                  <a:lnTo>
                    <a:pt x="345" y="116"/>
                  </a:lnTo>
                  <a:lnTo>
                    <a:pt x="345" y="123"/>
                  </a:lnTo>
                  <a:lnTo>
                    <a:pt x="338" y="131"/>
                  </a:lnTo>
                  <a:lnTo>
                    <a:pt x="338" y="139"/>
                  </a:lnTo>
                  <a:lnTo>
                    <a:pt x="345" y="146"/>
                  </a:lnTo>
                  <a:lnTo>
                    <a:pt x="353" y="146"/>
                  </a:lnTo>
                  <a:lnTo>
                    <a:pt x="360" y="139"/>
                  </a:lnTo>
                  <a:lnTo>
                    <a:pt x="367" y="139"/>
                  </a:lnTo>
                  <a:lnTo>
                    <a:pt x="382" y="131"/>
                  </a:lnTo>
                  <a:lnTo>
                    <a:pt x="389" y="139"/>
                  </a:lnTo>
                  <a:lnTo>
                    <a:pt x="397" y="146"/>
                  </a:lnTo>
                  <a:lnTo>
                    <a:pt x="404" y="154"/>
                  </a:lnTo>
                  <a:lnTo>
                    <a:pt x="411" y="146"/>
                  </a:lnTo>
                  <a:lnTo>
                    <a:pt x="411" y="139"/>
                  </a:lnTo>
                  <a:lnTo>
                    <a:pt x="419" y="131"/>
                  </a:lnTo>
                  <a:lnTo>
                    <a:pt x="419" y="123"/>
                  </a:lnTo>
                  <a:lnTo>
                    <a:pt x="426" y="116"/>
                  </a:lnTo>
                  <a:lnTo>
                    <a:pt x="426" y="100"/>
                  </a:lnTo>
                  <a:lnTo>
                    <a:pt x="434" y="93"/>
                  </a:lnTo>
                  <a:lnTo>
                    <a:pt x="441" y="100"/>
                  </a:lnTo>
                  <a:lnTo>
                    <a:pt x="448" y="100"/>
                  </a:lnTo>
                  <a:lnTo>
                    <a:pt x="456" y="116"/>
                  </a:lnTo>
                  <a:lnTo>
                    <a:pt x="463" y="123"/>
                  </a:lnTo>
                  <a:lnTo>
                    <a:pt x="470" y="131"/>
                  </a:lnTo>
                  <a:lnTo>
                    <a:pt x="478" y="131"/>
                  </a:lnTo>
                  <a:lnTo>
                    <a:pt x="485" y="139"/>
                  </a:lnTo>
                  <a:lnTo>
                    <a:pt x="492" y="146"/>
                  </a:lnTo>
                  <a:lnTo>
                    <a:pt x="500" y="146"/>
                  </a:lnTo>
                  <a:lnTo>
                    <a:pt x="507" y="139"/>
                  </a:lnTo>
                  <a:lnTo>
                    <a:pt x="522" y="131"/>
                  </a:lnTo>
                  <a:lnTo>
                    <a:pt x="529" y="123"/>
                  </a:lnTo>
                  <a:lnTo>
                    <a:pt x="536" y="131"/>
                  </a:lnTo>
                  <a:lnTo>
                    <a:pt x="544" y="139"/>
                  </a:lnTo>
                  <a:lnTo>
                    <a:pt x="551" y="139"/>
                  </a:lnTo>
                  <a:lnTo>
                    <a:pt x="558" y="146"/>
                  </a:lnTo>
                  <a:lnTo>
                    <a:pt x="566" y="154"/>
                  </a:lnTo>
                  <a:lnTo>
                    <a:pt x="566" y="162"/>
                  </a:lnTo>
                  <a:lnTo>
                    <a:pt x="573" y="170"/>
                  </a:lnTo>
                  <a:lnTo>
                    <a:pt x="573" y="177"/>
                  </a:lnTo>
                  <a:lnTo>
                    <a:pt x="573" y="185"/>
                  </a:lnTo>
                  <a:lnTo>
                    <a:pt x="581" y="193"/>
                  </a:lnTo>
                  <a:lnTo>
                    <a:pt x="581" y="200"/>
                  </a:lnTo>
                  <a:lnTo>
                    <a:pt x="588" y="208"/>
                  </a:lnTo>
                  <a:lnTo>
                    <a:pt x="595" y="216"/>
                  </a:lnTo>
                  <a:lnTo>
                    <a:pt x="595" y="223"/>
                  </a:lnTo>
                  <a:lnTo>
                    <a:pt x="595" y="231"/>
                  </a:lnTo>
                  <a:lnTo>
                    <a:pt x="595" y="239"/>
                  </a:lnTo>
                  <a:lnTo>
                    <a:pt x="588" y="247"/>
                  </a:lnTo>
                  <a:lnTo>
                    <a:pt x="581" y="262"/>
                  </a:lnTo>
                  <a:lnTo>
                    <a:pt x="573" y="270"/>
                  </a:lnTo>
                  <a:lnTo>
                    <a:pt x="566" y="277"/>
                  </a:lnTo>
                  <a:lnTo>
                    <a:pt x="558" y="285"/>
                  </a:lnTo>
                  <a:lnTo>
                    <a:pt x="558" y="293"/>
                  </a:lnTo>
                  <a:lnTo>
                    <a:pt x="558" y="300"/>
                  </a:lnTo>
                  <a:lnTo>
                    <a:pt x="558" y="308"/>
                  </a:lnTo>
                  <a:lnTo>
                    <a:pt x="558" y="316"/>
                  </a:lnTo>
                  <a:lnTo>
                    <a:pt x="558" y="324"/>
                  </a:lnTo>
                  <a:lnTo>
                    <a:pt x="558" y="331"/>
                  </a:lnTo>
                  <a:lnTo>
                    <a:pt x="551" y="339"/>
                  </a:lnTo>
                  <a:lnTo>
                    <a:pt x="544" y="347"/>
                  </a:lnTo>
                  <a:lnTo>
                    <a:pt x="544" y="354"/>
                  </a:lnTo>
                  <a:lnTo>
                    <a:pt x="536" y="362"/>
                  </a:lnTo>
                  <a:lnTo>
                    <a:pt x="529" y="362"/>
                  </a:lnTo>
                  <a:lnTo>
                    <a:pt x="522" y="362"/>
                  </a:lnTo>
                  <a:lnTo>
                    <a:pt x="507" y="362"/>
                  </a:lnTo>
                  <a:lnTo>
                    <a:pt x="500" y="362"/>
                  </a:lnTo>
                  <a:lnTo>
                    <a:pt x="492" y="362"/>
                  </a:lnTo>
                  <a:lnTo>
                    <a:pt x="485" y="354"/>
                  </a:lnTo>
                  <a:lnTo>
                    <a:pt x="478" y="354"/>
                  </a:lnTo>
                  <a:lnTo>
                    <a:pt x="470" y="354"/>
                  </a:lnTo>
                  <a:lnTo>
                    <a:pt x="463" y="354"/>
                  </a:lnTo>
                  <a:lnTo>
                    <a:pt x="456" y="354"/>
                  </a:lnTo>
                  <a:lnTo>
                    <a:pt x="448" y="362"/>
                  </a:lnTo>
                  <a:lnTo>
                    <a:pt x="448" y="370"/>
                  </a:lnTo>
                  <a:lnTo>
                    <a:pt x="441" y="377"/>
                  </a:lnTo>
                  <a:lnTo>
                    <a:pt x="441" y="385"/>
                  </a:lnTo>
                  <a:lnTo>
                    <a:pt x="434" y="393"/>
                  </a:lnTo>
                  <a:lnTo>
                    <a:pt x="426" y="393"/>
                  </a:lnTo>
                  <a:lnTo>
                    <a:pt x="419" y="401"/>
                  </a:lnTo>
                  <a:lnTo>
                    <a:pt x="411" y="401"/>
                  </a:lnTo>
                  <a:lnTo>
                    <a:pt x="404" y="416"/>
                  </a:lnTo>
                  <a:lnTo>
                    <a:pt x="404" y="424"/>
                  </a:lnTo>
                  <a:lnTo>
                    <a:pt x="404" y="431"/>
                  </a:lnTo>
                  <a:lnTo>
                    <a:pt x="404" y="439"/>
                  </a:lnTo>
                  <a:lnTo>
                    <a:pt x="397" y="447"/>
                  </a:lnTo>
                  <a:lnTo>
                    <a:pt x="404" y="447"/>
                  </a:lnTo>
                  <a:lnTo>
                    <a:pt x="389" y="447"/>
                  </a:lnTo>
                  <a:lnTo>
                    <a:pt x="382" y="447"/>
                  </a:lnTo>
                  <a:lnTo>
                    <a:pt x="367" y="447"/>
                  </a:lnTo>
                  <a:lnTo>
                    <a:pt x="360" y="454"/>
                  </a:lnTo>
                  <a:lnTo>
                    <a:pt x="353" y="462"/>
                  </a:lnTo>
                  <a:lnTo>
                    <a:pt x="353" y="470"/>
                  </a:lnTo>
                  <a:lnTo>
                    <a:pt x="345" y="478"/>
                  </a:lnTo>
                  <a:lnTo>
                    <a:pt x="338" y="485"/>
                  </a:lnTo>
                  <a:lnTo>
                    <a:pt x="331" y="493"/>
                  </a:lnTo>
                  <a:lnTo>
                    <a:pt x="331" y="501"/>
                  </a:lnTo>
                  <a:lnTo>
                    <a:pt x="323" y="508"/>
                  </a:lnTo>
                  <a:lnTo>
                    <a:pt x="316" y="516"/>
                  </a:lnTo>
                  <a:lnTo>
                    <a:pt x="316" y="524"/>
                  </a:lnTo>
                  <a:lnTo>
                    <a:pt x="309" y="531"/>
                  </a:lnTo>
                  <a:lnTo>
                    <a:pt x="301" y="539"/>
                  </a:lnTo>
                  <a:lnTo>
                    <a:pt x="294" y="531"/>
                  </a:lnTo>
                  <a:lnTo>
                    <a:pt x="287" y="531"/>
                  </a:lnTo>
                  <a:lnTo>
                    <a:pt x="279" y="531"/>
                  </a:lnTo>
                  <a:lnTo>
                    <a:pt x="272" y="524"/>
                  </a:lnTo>
                  <a:lnTo>
                    <a:pt x="264" y="524"/>
                  </a:lnTo>
                  <a:lnTo>
                    <a:pt x="257" y="524"/>
                  </a:lnTo>
                  <a:lnTo>
                    <a:pt x="250" y="516"/>
                  </a:lnTo>
                  <a:lnTo>
                    <a:pt x="242" y="508"/>
                  </a:lnTo>
                  <a:lnTo>
                    <a:pt x="242" y="516"/>
                  </a:lnTo>
                  <a:lnTo>
                    <a:pt x="228" y="501"/>
                  </a:lnTo>
                  <a:lnTo>
                    <a:pt x="228" y="493"/>
                  </a:lnTo>
                  <a:lnTo>
                    <a:pt x="228" y="485"/>
                  </a:lnTo>
                  <a:lnTo>
                    <a:pt x="220" y="478"/>
                  </a:lnTo>
                  <a:lnTo>
                    <a:pt x="220" y="470"/>
                  </a:lnTo>
                  <a:lnTo>
                    <a:pt x="220" y="462"/>
                  </a:lnTo>
                  <a:lnTo>
                    <a:pt x="213" y="454"/>
                  </a:lnTo>
                  <a:lnTo>
                    <a:pt x="206" y="454"/>
                  </a:lnTo>
                  <a:lnTo>
                    <a:pt x="213" y="447"/>
                  </a:lnTo>
                  <a:lnTo>
                    <a:pt x="198" y="454"/>
                  </a:lnTo>
                  <a:lnTo>
                    <a:pt x="191" y="462"/>
                  </a:lnTo>
                  <a:lnTo>
                    <a:pt x="184" y="462"/>
                  </a:lnTo>
                  <a:lnTo>
                    <a:pt x="176" y="470"/>
                  </a:lnTo>
                  <a:lnTo>
                    <a:pt x="169" y="470"/>
                  </a:lnTo>
                  <a:lnTo>
                    <a:pt x="162" y="478"/>
                  </a:lnTo>
                  <a:lnTo>
                    <a:pt x="154" y="478"/>
                  </a:lnTo>
                  <a:lnTo>
                    <a:pt x="147" y="485"/>
                  </a:lnTo>
                  <a:lnTo>
                    <a:pt x="140" y="485"/>
                  </a:lnTo>
                  <a:lnTo>
                    <a:pt x="132" y="493"/>
                  </a:lnTo>
                  <a:lnTo>
                    <a:pt x="125" y="493"/>
                  </a:lnTo>
                  <a:lnTo>
                    <a:pt x="117" y="501"/>
                  </a:lnTo>
                  <a:lnTo>
                    <a:pt x="110" y="501"/>
                  </a:lnTo>
                  <a:lnTo>
                    <a:pt x="103" y="501"/>
                  </a:lnTo>
                  <a:lnTo>
                    <a:pt x="88" y="501"/>
                  </a:lnTo>
                  <a:lnTo>
                    <a:pt x="81" y="501"/>
                  </a:lnTo>
                  <a:lnTo>
                    <a:pt x="73" y="501"/>
                  </a:lnTo>
                  <a:lnTo>
                    <a:pt x="66" y="501"/>
                  </a:lnTo>
                  <a:lnTo>
                    <a:pt x="59" y="501"/>
                  </a:lnTo>
                  <a:lnTo>
                    <a:pt x="51" y="501"/>
                  </a:lnTo>
                  <a:lnTo>
                    <a:pt x="44" y="501"/>
                  </a:lnTo>
                  <a:lnTo>
                    <a:pt x="37" y="501"/>
                  </a:lnTo>
                  <a:lnTo>
                    <a:pt x="29" y="501"/>
                  </a:lnTo>
                  <a:lnTo>
                    <a:pt x="22" y="493"/>
                  </a:lnTo>
                  <a:lnTo>
                    <a:pt x="15" y="485"/>
                  </a:lnTo>
                  <a:lnTo>
                    <a:pt x="7" y="478"/>
                  </a:lnTo>
                  <a:lnTo>
                    <a:pt x="0" y="470"/>
                  </a:lnTo>
                  <a:lnTo>
                    <a:pt x="7" y="462"/>
                  </a:lnTo>
                  <a:lnTo>
                    <a:pt x="15" y="454"/>
                  </a:lnTo>
                  <a:lnTo>
                    <a:pt x="22" y="447"/>
                  </a:lnTo>
                  <a:lnTo>
                    <a:pt x="15" y="439"/>
                  </a:lnTo>
                  <a:lnTo>
                    <a:pt x="15" y="431"/>
                  </a:lnTo>
                  <a:lnTo>
                    <a:pt x="7" y="424"/>
                  </a:lnTo>
                  <a:lnTo>
                    <a:pt x="15" y="416"/>
                  </a:lnTo>
                  <a:lnTo>
                    <a:pt x="15" y="401"/>
                  </a:lnTo>
                  <a:lnTo>
                    <a:pt x="22" y="393"/>
                  </a:lnTo>
                  <a:lnTo>
                    <a:pt x="22" y="385"/>
                  </a:lnTo>
                  <a:lnTo>
                    <a:pt x="22" y="377"/>
                  </a:lnTo>
                  <a:lnTo>
                    <a:pt x="22" y="370"/>
                  </a:lnTo>
                  <a:lnTo>
                    <a:pt x="22" y="362"/>
                  </a:lnTo>
                  <a:lnTo>
                    <a:pt x="22" y="354"/>
                  </a:lnTo>
                  <a:lnTo>
                    <a:pt x="22" y="347"/>
                  </a:lnTo>
                  <a:lnTo>
                    <a:pt x="29" y="339"/>
                  </a:lnTo>
                  <a:lnTo>
                    <a:pt x="29" y="331"/>
                  </a:lnTo>
                  <a:lnTo>
                    <a:pt x="37" y="324"/>
                  </a:lnTo>
                  <a:lnTo>
                    <a:pt x="37" y="316"/>
                  </a:lnTo>
                  <a:lnTo>
                    <a:pt x="44" y="308"/>
                  </a:lnTo>
                  <a:lnTo>
                    <a:pt x="44" y="300"/>
                  </a:lnTo>
                  <a:lnTo>
                    <a:pt x="51" y="293"/>
                  </a:lnTo>
                  <a:lnTo>
                    <a:pt x="51" y="285"/>
                  </a:lnTo>
                  <a:lnTo>
                    <a:pt x="51" y="277"/>
                  </a:lnTo>
                  <a:lnTo>
                    <a:pt x="44" y="270"/>
                  </a:lnTo>
                  <a:lnTo>
                    <a:pt x="44" y="262"/>
                  </a:lnTo>
                  <a:lnTo>
                    <a:pt x="37" y="247"/>
                  </a:lnTo>
                  <a:lnTo>
                    <a:pt x="37" y="239"/>
                  </a:lnTo>
                  <a:lnTo>
                    <a:pt x="29" y="231"/>
                  </a:lnTo>
                  <a:lnTo>
                    <a:pt x="29" y="223"/>
                  </a:lnTo>
                  <a:lnTo>
                    <a:pt x="22" y="216"/>
                  </a:lnTo>
                  <a:lnTo>
                    <a:pt x="15" y="208"/>
                  </a:lnTo>
                  <a:lnTo>
                    <a:pt x="7" y="208"/>
                  </a:lnTo>
                  <a:lnTo>
                    <a:pt x="0" y="200"/>
                  </a:lnTo>
                  <a:lnTo>
                    <a:pt x="0" y="193"/>
                  </a:lnTo>
                  <a:lnTo>
                    <a:pt x="0" y="185"/>
                  </a:lnTo>
                  <a:lnTo>
                    <a:pt x="0" y="177"/>
                  </a:lnTo>
                  <a:lnTo>
                    <a:pt x="0" y="170"/>
                  </a:lnTo>
                  <a:lnTo>
                    <a:pt x="0" y="162"/>
                  </a:lnTo>
                  <a:lnTo>
                    <a:pt x="7" y="154"/>
                  </a:lnTo>
                  <a:lnTo>
                    <a:pt x="7" y="146"/>
                  </a:lnTo>
                  <a:lnTo>
                    <a:pt x="15" y="139"/>
                  </a:lnTo>
                  <a:lnTo>
                    <a:pt x="15" y="131"/>
                  </a:lnTo>
                  <a:lnTo>
                    <a:pt x="15" y="123"/>
                  </a:lnTo>
                  <a:lnTo>
                    <a:pt x="22" y="116"/>
                  </a:lnTo>
                  <a:lnTo>
                    <a:pt x="22" y="100"/>
                  </a:lnTo>
                  <a:lnTo>
                    <a:pt x="29" y="93"/>
                  </a:lnTo>
                  <a:lnTo>
                    <a:pt x="37" y="85"/>
                  </a:lnTo>
                  <a:lnTo>
                    <a:pt x="44" y="85"/>
                  </a:lnTo>
                  <a:lnTo>
                    <a:pt x="51" y="93"/>
                  </a:lnTo>
                  <a:lnTo>
                    <a:pt x="59" y="93"/>
                  </a:lnTo>
                  <a:lnTo>
                    <a:pt x="66" y="93"/>
                  </a:lnTo>
                  <a:lnTo>
                    <a:pt x="73" y="93"/>
                  </a:lnTo>
                  <a:lnTo>
                    <a:pt x="81" y="85"/>
                  </a:lnTo>
                  <a:lnTo>
                    <a:pt x="88" y="77"/>
                  </a:lnTo>
                  <a:lnTo>
                    <a:pt x="103" y="77"/>
                  </a:lnTo>
                  <a:lnTo>
                    <a:pt x="110" y="69"/>
                  </a:lnTo>
                  <a:lnTo>
                    <a:pt x="117" y="62"/>
                  </a:lnTo>
                  <a:lnTo>
                    <a:pt x="125" y="54"/>
                  </a:lnTo>
                  <a:lnTo>
                    <a:pt x="132" y="54"/>
                  </a:lnTo>
                  <a:lnTo>
                    <a:pt x="140" y="46"/>
                  </a:lnTo>
                  <a:lnTo>
                    <a:pt x="147" y="39"/>
                  </a:lnTo>
                  <a:lnTo>
                    <a:pt x="154" y="31"/>
                  </a:lnTo>
                  <a:lnTo>
                    <a:pt x="162" y="23"/>
                  </a:lnTo>
                  <a:lnTo>
                    <a:pt x="169" y="23"/>
                  </a:lnTo>
                  <a:lnTo>
                    <a:pt x="176" y="16"/>
                  </a:lnTo>
                  <a:lnTo>
                    <a:pt x="184" y="8"/>
                  </a:lnTo>
                  <a:lnTo>
                    <a:pt x="191" y="8"/>
                  </a:lnTo>
                  <a:lnTo>
                    <a:pt x="198" y="8"/>
                  </a:lnTo>
                  <a:lnTo>
                    <a:pt x="206" y="8"/>
                  </a:lnTo>
                  <a:lnTo>
                    <a:pt x="213"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4">
              <a:extLst>
                <a:ext uri="{FF2B5EF4-FFF2-40B4-BE49-F238E27FC236}">
                  <a16:creationId xmlns:a16="http://schemas.microsoft.com/office/drawing/2014/main" id="{CCF32ECD-1005-4C22-837E-DC9340762A5E}"/>
                </a:ext>
              </a:extLst>
            </p:cNvPr>
            <p:cNvSpPr>
              <a:spLocks/>
            </p:cNvSpPr>
            <p:nvPr/>
          </p:nvSpPr>
          <p:spPr bwMode="auto">
            <a:xfrm>
              <a:off x="3654778" y="1732885"/>
              <a:ext cx="1006035" cy="1044877"/>
            </a:xfrm>
            <a:custGeom>
              <a:avLst/>
              <a:gdLst>
                <a:gd name="T0" fmla="*/ 2147483647 w 530"/>
                <a:gd name="T1" fmla="*/ 2147483647 h 554"/>
                <a:gd name="T2" fmla="*/ 2147483647 w 530"/>
                <a:gd name="T3" fmla="*/ 2147483647 h 554"/>
                <a:gd name="T4" fmla="*/ 2147483647 w 530"/>
                <a:gd name="T5" fmla="*/ 2147483647 h 554"/>
                <a:gd name="T6" fmla="*/ 2147483647 w 530"/>
                <a:gd name="T7" fmla="*/ 2147483647 h 554"/>
                <a:gd name="T8" fmla="*/ 2147483647 w 530"/>
                <a:gd name="T9" fmla="*/ 2147483647 h 554"/>
                <a:gd name="T10" fmla="*/ 2147483647 w 530"/>
                <a:gd name="T11" fmla="*/ 2147483647 h 554"/>
                <a:gd name="T12" fmla="*/ 2147483647 w 530"/>
                <a:gd name="T13" fmla="*/ 2147483647 h 554"/>
                <a:gd name="T14" fmla="*/ 2147483647 w 530"/>
                <a:gd name="T15" fmla="*/ 2147483647 h 554"/>
                <a:gd name="T16" fmla="*/ 2147483647 w 530"/>
                <a:gd name="T17" fmla="*/ 2147483647 h 554"/>
                <a:gd name="T18" fmla="*/ 2147483647 w 530"/>
                <a:gd name="T19" fmla="*/ 2147483647 h 554"/>
                <a:gd name="T20" fmla="*/ 2147483647 w 530"/>
                <a:gd name="T21" fmla="*/ 2147483647 h 554"/>
                <a:gd name="T22" fmla="*/ 2147483647 w 530"/>
                <a:gd name="T23" fmla="*/ 2147483647 h 554"/>
                <a:gd name="T24" fmla="*/ 2147483647 w 530"/>
                <a:gd name="T25" fmla="*/ 2147483647 h 554"/>
                <a:gd name="T26" fmla="*/ 2147483647 w 530"/>
                <a:gd name="T27" fmla="*/ 2147483647 h 554"/>
                <a:gd name="T28" fmla="*/ 2147483647 w 530"/>
                <a:gd name="T29" fmla="*/ 2147483647 h 554"/>
                <a:gd name="T30" fmla="*/ 2147483647 w 530"/>
                <a:gd name="T31" fmla="*/ 2147483647 h 554"/>
                <a:gd name="T32" fmla="*/ 2147483647 w 530"/>
                <a:gd name="T33" fmla="*/ 2147483647 h 554"/>
                <a:gd name="T34" fmla="*/ 2147483647 w 530"/>
                <a:gd name="T35" fmla="*/ 2147483647 h 554"/>
                <a:gd name="T36" fmla="*/ 2147483647 w 530"/>
                <a:gd name="T37" fmla="*/ 2147483647 h 554"/>
                <a:gd name="T38" fmla="*/ 2147483647 w 530"/>
                <a:gd name="T39" fmla="*/ 2147483647 h 554"/>
                <a:gd name="T40" fmla="*/ 2147483647 w 530"/>
                <a:gd name="T41" fmla="*/ 2147483647 h 554"/>
                <a:gd name="T42" fmla="*/ 2147483647 w 530"/>
                <a:gd name="T43" fmla="*/ 2147483647 h 554"/>
                <a:gd name="T44" fmla="*/ 2147483647 w 530"/>
                <a:gd name="T45" fmla="*/ 2147483647 h 554"/>
                <a:gd name="T46" fmla="*/ 2147483647 w 530"/>
                <a:gd name="T47" fmla="*/ 2147483647 h 554"/>
                <a:gd name="T48" fmla="*/ 2147483647 w 530"/>
                <a:gd name="T49" fmla="*/ 2147483647 h 554"/>
                <a:gd name="T50" fmla="*/ 2147483647 w 530"/>
                <a:gd name="T51" fmla="*/ 2147483647 h 554"/>
                <a:gd name="T52" fmla="*/ 2147483647 w 530"/>
                <a:gd name="T53" fmla="*/ 2147483647 h 554"/>
                <a:gd name="T54" fmla="*/ 2147483647 w 530"/>
                <a:gd name="T55" fmla="*/ 2147483647 h 554"/>
                <a:gd name="T56" fmla="*/ 2147483647 w 530"/>
                <a:gd name="T57" fmla="*/ 2147483647 h 554"/>
                <a:gd name="T58" fmla="*/ 2147483647 w 530"/>
                <a:gd name="T59" fmla="*/ 2147483647 h 554"/>
                <a:gd name="T60" fmla="*/ 2147483647 w 530"/>
                <a:gd name="T61" fmla="*/ 2147483647 h 554"/>
                <a:gd name="T62" fmla="*/ 2147483647 w 530"/>
                <a:gd name="T63" fmla="*/ 2147483647 h 554"/>
                <a:gd name="T64" fmla="*/ 2147483647 w 530"/>
                <a:gd name="T65" fmla="*/ 2147483647 h 554"/>
                <a:gd name="T66" fmla="*/ 2147483647 w 530"/>
                <a:gd name="T67" fmla="*/ 2147483647 h 554"/>
                <a:gd name="T68" fmla="*/ 2147483647 w 530"/>
                <a:gd name="T69" fmla="*/ 2147483647 h 554"/>
                <a:gd name="T70" fmla="*/ 2147483647 w 530"/>
                <a:gd name="T71" fmla="*/ 2147483647 h 554"/>
                <a:gd name="T72" fmla="*/ 2147483647 w 530"/>
                <a:gd name="T73" fmla="*/ 2147483647 h 554"/>
                <a:gd name="T74" fmla="*/ 2147483647 w 530"/>
                <a:gd name="T75" fmla="*/ 2147483647 h 554"/>
                <a:gd name="T76" fmla="*/ 2147483647 w 530"/>
                <a:gd name="T77" fmla="*/ 2147483647 h 554"/>
                <a:gd name="T78" fmla="*/ 2147483647 w 530"/>
                <a:gd name="T79" fmla="*/ 2147483647 h 554"/>
                <a:gd name="T80" fmla="*/ 2147483647 w 530"/>
                <a:gd name="T81" fmla="*/ 2147483647 h 554"/>
                <a:gd name="T82" fmla="*/ 2147483647 w 530"/>
                <a:gd name="T83" fmla="*/ 2147483647 h 554"/>
                <a:gd name="T84" fmla="*/ 2147483647 w 530"/>
                <a:gd name="T85" fmla="*/ 2147483647 h 554"/>
                <a:gd name="T86" fmla="*/ 2147483647 w 530"/>
                <a:gd name="T87" fmla="*/ 2147483647 h 554"/>
                <a:gd name="T88" fmla="*/ 2147483647 w 530"/>
                <a:gd name="T89" fmla="*/ 2147483647 h 554"/>
                <a:gd name="T90" fmla="*/ 2147483647 w 530"/>
                <a:gd name="T91" fmla="*/ 2147483647 h 554"/>
                <a:gd name="T92" fmla="*/ 2147483647 w 530"/>
                <a:gd name="T93" fmla="*/ 2147483647 h 554"/>
                <a:gd name="T94" fmla="*/ 2147483647 w 530"/>
                <a:gd name="T95" fmla="*/ 2147483647 h 554"/>
                <a:gd name="T96" fmla="*/ 2147483647 w 530"/>
                <a:gd name="T97" fmla="*/ 2147483647 h 554"/>
                <a:gd name="T98" fmla="*/ 2147483647 w 530"/>
                <a:gd name="T99" fmla="*/ 2147483647 h 554"/>
                <a:gd name="T100" fmla="*/ 2147483647 w 530"/>
                <a:gd name="T101" fmla="*/ 2147483647 h 554"/>
                <a:gd name="T102" fmla="*/ 2147483647 w 530"/>
                <a:gd name="T103" fmla="*/ 2147483647 h 554"/>
                <a:gd name="T104" fmla="*/ 2147483647 w 530"/>
                <a:gd name="T105" fmla="*/ 2147483647 h 554"/>
                <a:gd name="T106" fmla="*/ 2147483647 w 530"/>
                <a:gd name="T107" fmla="*/ 2147483647 h 554"/>
                <a:gd name="T108" fmla="*/ 2147483647 w 530"/>
                <a:gd name="T109" fmla="*/ 2147483647 h 554"/>
                <a:gd name="T110" fmla="*/ 2147483647 w 530"/>
                <a:gd name="T111" fmla="*/ 2147483647 h 554"/>
                <a:gd name="T112" fmla="*/ 0 w 530"/>
                <a:gd name="T113" fmla="*/ 2147483647 h 554"/>
                <a:gd name="T114" fmla="*/ 2147483647 w 530"/>
                <a:gd name="T115" fmla="*/ 2147483647 h 554"/>
                <a:gd name="T116" fmla="*/ 2147483647 w 530"/>
                <a:gd name="T117" fmla="*/ 0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30" h="554">
                  <a:moveTo>
                    <a:pt x="23" y="0"/>
                  </a:moveTo>
                  <a:lnTo>
                    <a:pt x="30" y="15"/>
                  </a:lnTo>
                  <a:lnTo>
                    <a:pt x="37" y="23"/>
                  </a:lnTo>
                  <a:lnTo>
                    <a:pt x="52" y="31"/>
                  </a:lnTo>
                  <a:lnTo>
                    <a:pt x="59" y="38"/>
                  </a:lnTo>
                  <a:lnTo>
                    <a:pt x="67" y="46"/>
                  </a:lnTo>
                  <a:lnTo>
                    <a:pt x="74" y="54"/>
                  </a:lnTo>
                  <a:lnTo>
                    <a:pt x="81" y="62"/>
                  </a:lnTo>
                  <a:lnTo>
                    <a:pt x="89" y="69"/>
                  </a:lnTo>
                  <a:lnTo>
                    <a:pt x="96" y="77"/>
                  </a:lnTo>
                  <a:lnTo>
                    <a:pt x="96" y="85"/>
                  </a:lnTo>
                  <a:lnTo>
                    <a:pt x="103" y="92"/>
                  </a:lnTo>
                  <a:lnTo>
                    <a:pt x="103" y="100"/>
                  </a:lnTo>
                  <a:lnTo>
                    <a:pt x="103" y="108"/>
                  </a:lnTo>
                  <a:lnTo>
                    <a:pt x="111" y="115"/>
                  </a:lnTo>
                  <a:lnTo>
                    <a:pt x="118" y="123"/>
                  </a:lnTo>
                  <a:lnTo>
                    <a:pt x="125" y="115"/>
                  </a:lnTo>
                  <a:lnTo>
                    <a:pt x="133" y="115"/>
                  </a:lnTo>
                  <a:lnTo>
                    <a:pt x="140" y="108"/>
                  </a:lnTo>
                  <a:lnTo>
                    <a:pt x="147" y="108"/>
                  </a:lnTo>
                  <a:lnTo>
                    <a:pt x="155" y="115"/>
                  </a:lnTo>
                  <a:lnTo>
                    <a:pt x="162" y="115"/>
                  </a:lnTo>
                  <a:lnTo>
                    <a:pt x="170" y="123"/>
                  </a:lnTo>
                  <a:lnTo>
                    <a:pt x="177" y="123"/>
                  </a:lnTo>
                  <a:lnTo>
                    <a:pt x="192" y="131"/>
                  </a:lnTo>
                  <a:lnTo>
                    <a:pt x="199" y="131"/>
                  </a:lnTo>
                  <a:lnTo>
                    <a:pt x="206" y="131"/>
                  </a:lnTo>
                  <a:lnTo>
                    <a:pt x="214" y="131"/>
                  </a:lnTo>
                  <a:lnTo>
                    <a:pt x="221" y="139"/>
                  </a:lnTo>
                  <a:lnTo>
                    <a:pt x="228" y="139"/>
                  </a:lnTo>
                  <a:lnTo>
                    <a:pt x="236" y="131"/>
                  </a:lnTo>
                  <a:lnTo>
                    <a:pt x="243" y="131"/>
                  </a:lnTo>
                  <a:lnTo>
                    <a:pt x="250" y="123"/>
                  </a:lnTo>
                  <a:lnTo>
                    <a:pt x="250" y="131"/>
                  </a:lnTo>
                  <a:lnTo>
                    <a:pt x="258" y="139"/>
                  </a:lnTo>
                  <a:lnTo>
                    <a:pt x="258" y="146"/>
                  </a:lnTo>
                  <a:lnTo>
                    <a:pt x="265" y="162"/>
                  </a:lnTo>
                  <a:lnTo>
                    <a:pt x="265" y="169"/>
                  </a:lnTo>
                  <a:lnTo>
                    <a:pt x="272" y="177"/>
                  </a:lnTo>
                  <a:lnTo>
                    <a:pt x="280" y="177"/>
                  </a:lnTo>
                  <a:lnTo>
                    <a:pt x="287" y="169"/>
                  </a:lnTo>
                  <a:lnTo>
                    <a:pt x="287" y="162"/>
                  </a:lnTo>
                  <a:lnTo>
                    <a:pt x="294" y="146"/>
                  </a:lnTo>
                  <a:lnTo>
                    <a:pt x="302" y="139"/>
                  </a:lnTo>
                  <a:lnTo>
                    <a:pt x="309" y="139"/>
                  </a:lnTo>
                  <a:lnTo>
                    <a:pt x="317" y="139"/>
                  </a:lnTo>
                  <a:lnTo>
                    <a:pt x="331" y="139"/>
                  </a:lnTo>
                  <a:lnTo>
                    <a:pt x="339" y="139"/>
                  </a:lnTo>
                  <a:lnTo>
                    <a:pt x="346" y="139"/>
                  </a:lnTo>
                  <a:lnTo>
                    <a:pt x="353" y="139"/>
                  </a:lnTo>
                  <a:lnTo>
                    <a:pt x="353" y="146"/>
                  </a:lnTo>
                  <a:lnTo>
                    <a:pt x="353" y="162"/>
                  </a:lnTo>
                  <a:lnTo>
                    <a:pt x="353" y="169"/>
                  </a:lnTo>
                  <a:lnTo>
                    <a:pt x="353" y="177"/>
                  </a:lnTo>
                  <a:lnTo>
                    <a:pt x="361" y="185"/>
                  </a:lnTo>
                  <a:lnTo>
                    <a:pt x="361" y="192"/>
                  </a:lnTo>
                  <a:lnTo>
                    <a:pt x="368" y="200"/>
                  </a:lnTo>
                  <a:lnTo>
                    <a:pt x="368" y="208"/>
                  </a:lnTo>
                  <a:lnTo>
                    <a:pt x="375" y="216"/>
                  </a:lnTo>
                  <a:lnTo>
                    <a:pt x="383" y="216"/>
                  </a:lnTo>
                  <a:lnTo>
                    <a:pt x="390" y="216"/>
                  </a:lnTo>
                  <a:lnTo>
                    <a:pt x="397" y="223"/>
                  </a:lnTo>
                  <a:lnTo>
                    <a:pt x="405" y="223"/>
                  </a:lnTo>
                  <a:lnTo>
                    <a:pt x="412" y="223"/>
                  </a:lnTo>
                  <a:lnTo>
                    <a:pt x="419" y="223"/>
                  </a:lnTo>
                  <a:lnTo>
                    <a:pt x="427" y="223"/>
                  </a:lnTo>
                  <a:lnTo>
                    <a:pt x="434" y="223"/>
                  </a:lnTo>
                  <a:lnTo>
                    <a:pt x="441" y="231"/>
                  </a:lnTo>
                  <a:lnTo>
                    <a:pt x="449" y="231"/>
                  </a:lnTo>
                  <a:lnTo>
                    <a:pt x="449" y="239"/>
                  </a:lnTo>
                  <a:lnTo>
                    <a:pt x="449" y="246"/>
                  </a:lnTo>
                  <a:lnTo>
                    <a:pt x="441" y="254"/>
                  </a:lnTo>
                  <a:lnTo>
                    <a:pt x="441" y="262"/>
                  </a:lnTo>
                  <a:lnTo>
                    <a:pt x="449" y="269"/>
                  </a:lnTo>
                  <a:lnTo>
                    <a:pt x="456" y="277"/>
                  </a:lnTo>
                  <a:lnTo>
                    <a:pt x="456" y="285"/>
                  </a:lnTo>
                  <a:lnTo>
                    <a:pt x="471" y="293"/>
                  </a:lnTo>
                  <a:lnTo>
                    <a:pt x="478" y="300"/>
                  </a:lnTo>
                  <a:lnTo>
                    <a:pt x="478" y="316"/>
                  </a:lnTo>
                  <a:lnTo>
                    <a:pt x="478" y="323"/>
                  </a:lnTo>
                  <a:lnTo>
                    <a:pt x="478" y="331"/>
                  </a:lnTo>
                  <a:lnTo>
                    <a:pt x="471" y="339"/>
                  </a:lnTo>
                  <a:lnTo>
                    <a:pt x="471" y="346"/>
                  </a:lnTo>
                  <a:lnTo>
                    <a:pt x="471" y="354"/>
                  </a:lnTo>
                  <a:lnTo>
                    <a:pt x="471" y="362"/>
                  </a:lnTo>
                  <a:lnTo>
                    <a:pt x="478" y="370"/>
                  </a:lnTo>
                  <a:lnTo>
                    <a:pt x="486" y="377"/>
                  </a:lnTo>
                  <a:lnTo>
                    <a:pt x="493" y="385"/>
                  </a:lnTo>
                  <a:lnTo>
                    <a:pt x="500" y="393"/>
                  </a:lnTo>
                  <a:lnTo>
                    <a:pt x="508" y="393"/>
                  </a:lnTo>
                  <a:lnTo>
                    <a:pt x="515" y="400"/>
                  </a:lnTo>
                  <a:lnTo>
                    <a:pt x="522" y="408"/>
                  </a:lnTo>
                  <a:lnTo>
                    <a:pt x="530" y="416"/>
                  </a:lnTo>
                  <a:lnTo>
                    <a:pt x="522" y="423"/>
                  </a:lnTo>
                  <a:lnTo>
                    <a:pt x="522" y="431"/>
                  </a:lnTo>
                  <a:lnTo>
                    <a:pt x="515" y="439"/>
                  </a:lnTo>
                  <a:lnTo>
                    <a:pt x="515" y="447"/>
                  </a:lnTo>
                  <a:lnTo>
                    <a:pt x="508" y="454"/>
                  </a:lnTo>
                  <a:lnTo>
                    <a:pt x="508" y="470"/>
                  </a:lnTo>
                  <a:lnTo>
                    <a:pt x="500" y="477"/>
                  </a:lnTo>
                  <a:lnTo>
                    <a:pt x="493" y="477"/>
                  </a:lnTo>
                  <a:lnTo>
                    <a:pt x="486" y="470"/>
                  </a:lnTo>
                  <a:lnTo>
                    <a:pt x="478" y="470"/>
                  </a:lnTo>
                  <a:lnTo>
                    <a:pt x="471" y="454"/>
                  </a:lnTo>
                  <a:lnTo>
                    <a:pt x="456" y="470"/>
                  </a:lnTo>
                  <a:lnTo>
                    <a:pt x="449" y="477"/>
                  </a:lnTo>
                  <a:lnTo>
                    <a:pt x="449" y="485"/>
                  </a:lnTo>
                  <a:lnTo>
                    <a:pt x="441" y="493"/>
                  </a:lnTo>
                  <a:lnTo>
                    <a:pt x="434" y="500"/>
                  </a:lnTo>
                  <a:lnTo>
                    <a:pt x="427" y="508"/>
                  </a:lnTo>
                  <a:lnTo>
                    <a:pt x="427" y="516"/>
                  </a:lnTo>
                  <a:lnTo>
                    <a:pt x="419" y="524"/>
                  </a:lnTo>
                  <a:lnTo>
                    <a:pt x="412" y="531"/>
                  </a:lnTo>
                  <a:lnTo>
                    <a:pt x="405" y="524"/>
                  </a:lnTo>
                  <a:lnTo>
                    <a:pt x="405" y="516"/>
                  </a:lnTo>
                  <a:lnTo>
                    <a:pt x="397" y="508"/>
                  </a:lnTo>
                  <a:lnTo>
                    <a:pt x="390" y="500"/>
                  </a:lnTo>
                  <a:lnTo>
                    <a:pt x="383" y="493"/>
                  </a:lnTo>
                  <a:lnTo>
                    <a:pt x="383" y="485"/>
                  </a:lnTo>
                  <a:lnTo>
                    <a:pt x="375" y="477"/>
                  </a:lnTo>
                  <a:lnTo>
                    <a:pt x="368" y="470"/>
                  </a:lnTo>
                  <a:lnTo>
                    <a:pt x="361" y="454"/>
                  </a:lnTo>
                  <a:lnTo>
                    <a:pt x="361" y="447"/>
                  </a:lnTo>
                  <a:lnTo>
                    <a:pt x="353" y="439"/>
                  </a:lnTo>
                  <a:lnTo>
                    <a:pt x="346" y="431"/>
                  </a:lnTo>
                  <a:lnTo>
                    <a:pt x="346" y="439"/>
                  </a:lnTo>
                  <a:lnTo>
                    <a:pt x="339" y="447"/>
                  </a:lnTo>
                  <a:lnTo>
                    <a:pt x="339" y="454"/>
                  </a:lnTo>
                  <a:lnTo>
                    <a:pt x="339" y="470"/>
                  </a:lnTo>
                  <a:lnTo>
                    <a:pt x="331" y="477"/>
                  </a:lnTo>
                  <a:lnTo>
                    <a:pt x="331" y="485"/>
                  </a:lnTo>
                  <a:lnTo>
                    <a:pt x="317" y="493"/>
                  </a:lnTo>
                  <a:lnTo>
                    <a:pt x="309" y="500"/>
                  </a:lnTo>
                  <a:lnTo>
                    <a:pt x="302" y="500"/>
                  </a:lnTo>
                  <a:lnTo>
                    <a:pt x="294" y="508"/>
                  </a:lnTo>
                  <a:lnTo>
                    <a:pt x="287" y="516"/>
                  </a:lnTo>
                  <a:lnTo>
                    <a:pt x="280" y="508"/>
                  </a:lnTo>
                  <a:lnTo>
                    <a:pt x="272" y="508"/>
                  </a:lnTo>
                  <a:lnTo>
                    <a:pt x="265" y="500"/>
                  </a:lnTo>
                  <a:lnTo>
                    <a:pt x="258" y="500"/>
                  </a:lnTo>
                  <a:lnTo>
                    <a:pt x="250" y="493"/>
                  </a:lnTo>
                  <a:lnTo>
                    <a:pt x="243" y="485"/>
                  </a:lnTo>
                  <a:lnTo>
                    <a:pt x="236" y="485"/>
                  </a:lnTo>
                  <a:lnTo>
                    <a:pt x="228" y="477"/>
                  </a:lnTo>
                  <a:lnTo>
                    <a:pt x="221" y="477"/>
                  </a:lnTo>
                  <a:lnTo>
                    <a:pt x="214" y="470"/>
                  </a:lnTo>
                  <a:lnTo>
                    <a:pt x="206" y="477"/>
                  </a:lnTo>
                  <a:lnTo>
                    <a:pt x="199" y="485"/>
                  </a:lnTo>
                  <a:lnTo>
                    <a:pt x="199" y="493"/>
                  </a:lnTo>
                  <a:lnTo>
                    <a:pt x="192" y="500"/>
                  </a:lnTo>
                  <a:lnTo>
                    <a:pt x="177" y="508"/>
                  </a:lnTo>
                  <a:lnTo>
                    <a:pt x="177" y="516"/>
                  </a:lnTo>
                  <a:lnTo>
                    <a:pt x="192" y="524"/>
                  </a:lnTo>
                  <a:lnTo>
                    <a:pt x="192" y="531"/>
                  </a:lnTo>
                  <a:lnTo>
                    <a:pt x="192" y="539"/>
                  </a:lnTo>
                  <a:lnTo>
                    <a:pt x="177" y="547"/>
                  </a:lnTo>
                  <a:lnTo>
                    <a:pt x="192" y="554"/>
                  </a:lnTo>
                  <a:lnTo>
                    <a:pt x="170" y="547"/>
                  </a:lnTo>
                  <a:lnTo>
                    <a:pt x="162" y="539"/>
                  </a:lnTo>
                  <a:lnTo>
                    <a:pt x="155" y="539"/>
                  </a:lnTo>
                  <a:lnTo>
                    <a:pt x="147" y="547"/>
                  </a:lnTo>
                  <a:lnTo>
                    <a:pt x="140" y="547"/>
                  </a:lnTo>
                  <a:lnTo>
                    <a:pt x="133" y="554"/>
                  </a:lnTo>
                  <a:lnTo>
                    <a:pt x="125" y="554"/>
                  </a:lnTo>
                  <a:lnTo>
                    <a:pt x="118" y="554"/>
                  </a:lnTo>
                  <a:lnTo>
                    <a:pt x="103" y="547"/>
                  </a:lnTo>
                  <a:lnTo>
                    <a:pt x="103" y="554"/>
                  </a:lnTo>
                  <a:lnTo>
                    <a:pt x="96" y="539"/>
                  </a:lnTo>
                  <a:lnTo>
                    <a:pt x="96" y="531"/>
                  </a:lnTo>
                  <a:lnTo>
                    <a:pt x="96" y="524"/>
                  </a:lnTo>
                  <a:lnTo>
                    <a:pt x="96" y="516"/>
                  </a:lnTo>
                  <a:lnTo>
                    <a:pt x="96" y="508"/>
                  </a:lnTo>
                  <a:lnTo>
                    <a:pt x="96" y="500"/>
                  </a:lnTo>
                  <a:lnTo>
                    <a:pt x="89" y="493"/>
                  </a:lnTo>
                  <a:lnTo>
                    <a:pt x="89" y="485"/>
                  </a:lnTo>
                  <a:lnTo>
                    <a:pt x="89" y="477"/>
                  </a:lnTo>
                  <a:lnTo>
                    <a:pt x="89" y="470"/>
                  </a:lnTo>
                  <a:lnTo>
                    <a:pt x="89" y="454"/>
                  </a:lnTo>
                  <a:lnTo>
                    <a:pt x="89" y="447"/>
                  </a:lnTo>
                  <a:lnTo>
                    <a:pt x="89" y="439"/>
                  </a:lnTo>
                  <a:lnTo>
                    <a:pt x="89" y="431"/>
                  </a:lnTo>
                  <a:lnTo>
                    <a:pt x="81" y="423"/>
                  </a:lnTo>
                  <a:lnTo>
                    <a:pt x="74" y="416"/>
                  </a:lnTo>
                  <a:lnTo>
                    <a:pt x="67" y="408"/>
                  </a:lnTo>
                  <a:lnTo>
                    <a:pt x="59" y="400"/>
                  </a:lnTo>
                  <a:lnTo>
                    <a:pt x="52" y="393"/>
                  </a:lnTo>
                  <a:lnTo>
                    <a:pt x="52" y="385"/>
                  </a:lnTo>
                  <a:lnTo>
                    <a:pt x="52" y="377"/>
                  </a:lnTo>
                  <a:lnTo>
                    <a:pt x="59" y="370"/>
                  </a:lnTo>
                  <a:lnTo>
                    <a:pt x="59" y="362"/>
                  </a:lnTo>
                  <a:lnTo>
                    <a:pt x="59" y="354"/>
                  </a:lnTo>
                  <a:lnTo>
                    <a:pt x="59" y="346"/>
                  </a:lnTo>
                  <a:lnTo>
                    <a:pt x="52" y="339"/>
                  </a:lnTo>
                  <a:lnTo>
                    <a:pt x="52" y="331"/>
                  </a:lnTo>
                  <a:lnTo>
                    <a:pt x="52" y="323"/>
                  </a:lnTo>
                  <a:lnTo>
                    <a:pt x="52" y="316"/>
                  </a:lnTo>
                  <a:lnTo>
                    <a:pt x="52" y="300"/>
                  </a:lnTo>
                  <a:lnTo>
                    <a:pt x="37" y="293"/>
                  </a:lnTo>
                  <a:lnTo>
                    <a:pt x="37" y="285"/>
                  </a:lnTo>
                  <a:lnTo>
                    <a:pt x="37" y="277"/>
                  </a:lnTo>
                  <a:lnTo>
                    <a:pt x="37" y="269"/>
                  </a:lnTo>
                  <a:lnTo>
                    <a:pt x="37" y="262"/>
                  </a:lnTo>
                  <a:lnTo>
                    <a:pt x="30" y="254"/>
                  </a:lnTo>
                  <a:lnTo>
                    <a:pt x="30" y="246"/>
                  </a:lnTo>
                  <a:lnTo>
                    <a:pt x="23" y="239"/>
                  </a:lnTo>
                  <a:lnTo>
                    <a:pt x="30" y="239"/>
                  </a:lnTo>
                  <a:lnTo>
                    <a:pt x="15" y="239"/>
                  </a:lnTo>
                  <a:lnTo>
                    <a:pt x="8" y="231"/>
                  </a:lnTo>
                  <a:lnTo>
                    <a:pt x="0" y="223"/>
                  </a:lnTo>
                  <a:lnTo>
                    <a:pt x="8" y="216"/>
                  </a:lnTo>
                  <a:lnTo>
                    <a:pt x="8" y="208"/>
                  </a:lnTo>
                  <a:lnTo>
                    <a:pt x="15" y="200"/>
                  </a:lnTo>
                  <a:lnTo>
                    <a:pt x="15" y="192"/>
                  </a:lnTo>
                  <a:lnTo>
                    <a:pt x="15" y="185"/>
                  </a:lnTo>
                  <a:lnTo>
                    <a:pt x="15" y="177"/>
                  </a:lnTo>
                  <a:lnTo>
                    <a:pt x="15" y="169"/>
                  </a:lnTo>
                  <a:lnTo>
                    <a:pt x="8" y="162"/>
                  </a:lnTo>
                  <a:lnTo>
                    <a:pt x="8" y="146"/>
                  </a:lnTo>
                  <a:lnTo>
                    <a:pt x="8" y="139"/>
                  </a:lnTo>
                  <a:lnTo>
                    <a:pt x="8" y="131"/>
                  </a:lnTo>
                  <a:lnTo>
                    <a:pt x="8" y="123"/>
                  </a:lnTo>
                  <a:lnTo>
                    <a:pt x="8" y="115"/>
                  </a:lnTo>
                  <a:lnTo>
                    <a:pt x="8" y="108"/>
                  </a:lnTo>
                  <a:lnTo>
                    <a:pt x="8" y="100"/>
                  </a:lnTo>
                  <a:lnTo>
                    <a:pt x="0" y="92"/>
                  </a:lnTo>
                  <a:lnTo>
                    <a:pt x="0" y="85"/>
                  </a:lnTo>
                  <a:lnTo>
                    <a:pt x="0" y="77"/>
                  </a:lnTo>
                  <a:lnTo>
                    <a:pt x="0" y="69"/>
                  </a:lnTo>
                  <a:lnTo>
                    <a:pt x="0" y="62"/>
                  </a:lnTo>
                  <a:lnTo>
                    <a:pt x="0" y="54"/>
                  </a:lnTo>
                  <a:lnTo>
                    <a:pt x="8" y="46"/>
                  </a:lnTo>
                  <a:lnTo>
                    <a:pt x="8" y="38"/>
                  </a:lnTo>
                  <a:lnTo>
                    <a:pt x="15" y="31"/>
                  </a:lnTo>
                  <a:lnTo>
                    <a:pt x="15" y="23"/>
                  </a:lnTo>
                  <a:lnTo>
                    <a:pt x="23" y="15"/>
                  </a:lnTo>
                  <a:lnTo>
                    <a:pt x="23"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5">
              <a:extLst>
                <a:ext uri="{FF2B5EF4-FFF2-40B4-BE49-F238E27FC236}">
                  <a16:creationId xmlns:a16="http://schemas.microsoft.com/office/drawing/2014/main" id="{27362E17-2BC8-4E98-859E-1835070C0B75}"/>
                </a:ext>
              </a:extLst>
            </p:cNvPr>
            <p:cNvSpPr>
              <a:spLocks/>
            </p:cNvSpPr>
            <p:nvPr/>
          </p:nvSpPr>
          <p:spPr bwMode="auto">
            <a:xfrm>
              <a:off x="3624407" y="1201016"/>
              <a:ext cx="837096" cy="886447"/>
            </a:xfrm>
            <a:custGeom>
              <a:avLst/>
              <a:gdLst>
                <a:gd name="T0" fmla="*/ 2147483647 w 441"/>
                <a:gd name="T1" fmla="*/ 2147483647 h 470"/>
                <a:gd name="T2" fmla="*/ 2147483647 w 441"/>
                <a:gd name="T3" fmla="*/ 2147483647 h 470"/>
                <a:gd name="T4" fmla="*/ 2147483647 w 441"/>
                <a:gd name="T5" fmla="*/ 2147483647 h 470"/>
                <a:gd name="T6" fmla="*/ 2147483647 w 441"/>
                <a:gd name="T7" fmla="*/ 2147483647 h 470"/>
                <a:gd name="T8" fmla="*/ 2147483647 w 441"/>
                <a:gd name="T9" fmla="*/ 2147483647 h 470"/>
                <a:gd name="T10" fmla="*/ 2147483647 w 441"/>
                <a:gd name="T11" fmla="*/ 2147483647 h 470"/>
                <a:gd name="T12" fmla="*/ 2147483647 w 441"/>
                <a:gd name="T13" fmla="*/ 2147483647 h 470"/>
                <a:gd name="T14" fmla="*/ 2147483647 w 441"/>
                <a:gd name="T15" fmla="*/ 2147483647 h 470"/>
                <a:gd name="T16" fmla="*/ 2147483647 w 441"/>
                <a:gd name="T17" fmla="*/ 2147483647 h 470"/>
                <a:gd name="T18" fmla="*/ 2147483647 w 441"/>
                <a:gd name="T19" fmla="*/ 2147483647 h 470"/>
                <a:gd name="T20" fmla="*/ 2147483647 w 441"/>
                <a:gd name="T21" fmla="*/ 2147483647 h 470"/>
                <a:gd name="T22" fmla="*/ 2147483647 w 441"/>
                <a:gd name="T23" fmla="*/ 2147483647 h 470"/>
                <a:gd name="T24" fmla="*/ 2147483647 w 441"/>
                <a:gd name="T25" fmla="*/ 2147483647 h 470"/>
                <a:gd name="T26" fmla="*/ 2147483647 w 441"/>
                <a:gd name="T27" fmla="*/ 2147483647 h 470"/>
                <a:gd name="T28" fmla="*/ 2147483647 w 441"/>
                <a:gd name="T29" fmla="*/ 2147483647 h 470"/>
                <a:gd name="T30" fmla="*/ 2147483647 w 441"/>
                <a:gd name="T31" fmla="*/ 2147483647 h 470"/>
                <a:gd name="T32" fmla="*/ 2147483647 w 441"/>
                <a:gd name="T33" fmla="*/ 2147483647 h 470"/>
                <a:gd name="T34" fmla="*/ 2147483647 w 441"/>
                <a:gd name="T35" fmla="*/ 2147483647 h 470"/>
                <a:gd name="T36" fmla="*/ 2147483647 w 441"/>
                <a:gd name="T37" fmla="*/ 2147483647 h 470"/>
                <a:gd name="T38" fmla="*/ 2147483647 w 441"/>
                <a:gd name="T39" fmla="*/ 2147483647 h 470"/>
                <a:gd name="T40" fmla="*/ 2147483647 w 441"/>
                <a:gd name="T41" fmla="*/ 2147483647 h 470"/>
                <a:gd name="T42" fmla="*/ 2147483647 w 441"/>
                <a:gd name="T43" fmla="*/ 2147483647 h 470"/>
                <a:gd name="T44" fmla="*/ 2147483647 w 441"/>
                <a:gd name="T45" fmla="*/ 2147483647 h 470"/>
                <a:gd name="T46" fmla="*/ 2147483647 w 441"/>
                <a:gd name="T47" fmla="*/ 2147483647 h 470"/>
                <a:gd name="T48" fmla="*/ 2147483647 w 441"/>
                <a:gd name="T49" fmla="*/ 2147483647 h 470"/>
                <a:gd name="T50" fmla="*/ 2147483647 w 441"/>
                <a:gd name="T51" fmla="*/ 2147483647 h 470"/>
                <a:gd name="T52" fmla="*/ 2147483647 w 441"/>
                <a:gd name="T53" fmla="*/ 2147483647 h 470"/>
                <a:gd name="T54" fmla="*/ 2147483647 w 441"/>
                <a:gd name="T55" fmla="*/ 2147483647 h 470"/>
                <a:gd name="T56" fmla="*/ 2147483647 w 441"/>
                <a:gd name="T57" fmla="*/ 2147483647 h 470"/>
                <a:gd name="T58" fmla="*/ 2147483647 w 441"/>
                <a:gd name="T59" fmla="*/ 2147483647 h 470"/>
                <a:gd name="T60" fmla="*/ 2147483647 w 441"/>
                <a:gd name="T61" fmla="*/ 2147483647 h 470"/>
                <a:gd name="T62" fmla="*/ 2147483647 w 441"/>
                <a:gd name="T63" fmla="*/ 2147483647 h 470"/>
                <a:gd name="T64" fmla="*/ 2147483647 w 441"/>
                <a:gd name="T65" fmla="*/ 2147483647 h 470"/>
                <a:gd name="T66" fmla="*/ 2147483647 w 441"/>
                <a:gd name="T67" fmla="*/ 2147483647 h 470"/>
                <a:gd name="T68" fmla="*/ 2147483647 w 441"/>
                <a:gd name="T69" fmla="*/ 2147483647 h 470"/>
                <a:gd name="T70" fmla="*/ 2147483647 w 441"/>
                <a:gd name="T71" fmla="*/ 2147483647 h 470"/>
                <a:gd name="T72" fmla="*/ 2147483647 w 441"/>
                <a:gd name="T73" fmla="*/ 2147483647 h 470"/>
                <a:gd name="T74" fmla="*/ 2147483647 w 441"/>
                <a:gd name="T75" fmla="*/ 2147483647 h 470"/>
                <a:gd name="T76" fmla="*/ 2147483647 w 441"/>
                <a:gd name="T77" fmla="*/ 2147483647 h 470"/>
                <a:gd name="T78" fmla="*/ 2147483647 w 441"/>
                <a:gd name="T79" fmla="*/ 2147483647 h 470"/>
                <a:gd name="T80" fmla="*/ 2147483647 w 441"/>
                <a:gd name="T81" fmla="*/ 2147483647 h 470"/>
                <a:gd name="T82" fmla="*/ 2147483647 w 441"/>
                <a:gd name="T83" fmla="*/ 2147483647 h 470"/>
                <a:gd name="T84" fmla="*/ 2147483647 w 441"/>
                <a:gd name="T85" fmla="*/ 2147483647 h 470"/>
                <a:gd name="T86" fmla="*/ 2147483647 w 441"/>
                <a:gd name="T87" fmla="*/ 2147483647 h 470"/>
                <a:gd name="T88" fmla="*/ 2147483647 w 441"/>
                <a:gd name="T89" fmla="*/ 2147483647 h 470"/>
                <a:gd name="T90" fmla="*/ 2147483647 w 441"/>
                <a:gd name="T91" fmla="*/ 2147483647 h 470"/>
                <a:gd name="T92" fmla="*/ 2147483647 w 441"/>
                <a:gd name="T93" fmla="*/ 2147483647 h 470"/>
                <a:gd name="T94" fmla="*/ 2147483647 w 441"/>
                <a:gd name="T95" fmla="*/ 2147483647 h 470"/>
                <a:gd name="T96" fmla="*/ 2147483647 w 441"/>
                <a:gd name="T97" fmla="*/ 2147483647 h 470"/>
                <a:gd name="T98" fmla="*/ 2147483647 w 441"/>
                <a:gd name="T99" fmla="*/ 2147483647 h 470"/>
                <a:gd name="T100" fmla="*/ 2147483647 w 441"/>
                <a:gd name="T101" fmla="*/ 2147483647 h 470"/>
                <a:gd name="T102" fmla="*/ 2147483647 w 441"/>
                <a:gd name="T103" fmla="*/ 2147483647 h 470"/>
                <a:gd name="T104" fmla="*/ 2147483647 w 441"/>
                <a:gd name="T105" fmla="*/ 2147483647 h 470"/>
                <a:gd name="T106" fmla="*/ 2147483647 w 441"/>
                <a:gd name="T107" fmla="*/ 2147483647 h 470"/>
                <a:gd name="T108" fmla="*/ 2147483647 w 441"/>
                <a:gd name="T109" fmla="*/ 2147483647 h 470"/>
                <a:gd name="T110" fmla="*/ 2147483647 w 441"/>
                <a:gd name="T111" fmla="*/ 2147483647 h 470"/>
                <a:gd name="T112" fmla="*/ 2147483647 w 441"/>
                <a:gd name="T113" fmla="*/ 2147483647 h 470"/>
                <a:gd name="T114" fmla="*/ 2147483647 w 441"/>
                <a:gd name="T115" fmla="*/ 2147483647 h 470"/>
                <a:gd name="T116" fmla="*/ 2147483647 w 441"/>
                <a:gd name="T117" fmla="*/ 2147483647 h 470"/>
                <a:gd name="T118" fmla="*/ 2147483647 w 441"/>
                <a:gd name="T119" fmla="*/ 2147483647 h 470"/>
                <a:gd name="T120" fmla="*/ 2147483647 w 441"/>
                <a:gd name="T121" fmla="*/ 2147483647 h 470"/>
                <a:gd name="T122" fmla="*/ 2147483647 w 441"/>
                <a:gd name="T123" fmla="*/ 2147483647 h 470"/>
                <a:gd name="T124" fmla="*/ 2147483647 w 441"/>
                <a:gd name="T125" fmla="*/ 2147483647 h 4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41" h="470">
                  <a:moveTo>
                    <a:pt x="213" y="0"/>
                  </a:moveTo>
                  <a:lnTo>
                    <a:pt x="220" y="8"/>
                  </a:lnTo>
                  <a:lnTo>
                    <a:pt x="228" y="8"/>
                  </a:lnTo>
                  <a:lnTo>
                    <a:pt x="235" y="15"/>
                  </a:lnTo>
                  <a:lnTo>
                    <a:pt x="242" y="15"/>
                  </a:lnTo>
                  <a:lnTo>
                    <a:pt x="250" y="23"/>
                  </a:lnTo>
                  <a:lnTo>
                    <a:pt x="257" y="23"/>
                  </a:lnTo>
                  <a:lnTo>
                    <a:pt x="264" y="23"/>
                  </a:lnTo>
                  <a:lnTo>
                    <a:pt x="272" y="15"/>
                  </a:lnTo>
                  <a:lnTo>
                    <a:pt x="279" y="23"/>
                  </a:lnTo>
                  <a:lnTo>
                    <a:pt x="286" y="23"/>
                  </a:lnTo>
                  <a:lnTo>
                    <a:pt x="286" y="31"/>
                  </a:lnTo>
                  <a:lnTo>
                    <a:pt x="286" y="39"/>
                  </a:lnTo>
                  <a:lnTo>
                    <a:pt x="286" y="46"/>
                  </a:lnTo>
                  <a:lnTo>
                    <a:pt x="294" y="54"/>
                  </a:lnTo>
                  <a:lnTo>
                    <a:pt x="301" y="54"/>
                  </a:lnTo>
                  <a:lnTo>
                    <a:pt x="308" y="62"/>
                  </a:lnTo>
                  <a:lnTo>
                    <a:pt x="316" y="62"/>
                  </a:lnTo>
                  <a:lnTo>
                    <a:pt x="323" y="69"/>
                  </a:lnTo>
                  <a:lnTo>
                    <a:pt x="331" y="69"/>
                  </a:lnTo>
                  <a:lnTo>
                    <a:pt x="345" y="69"/>
                  </a:lnTo>
                  <a:lnTo>
                    <a:pt x="353" y="69"/>
                  </a:lnTo>
                  <a:lnTo>
                    <a:pt x="360" y="69"/>
                  </a:lnTo>
                  <a:lnTo>
                    <a:pt x="367" y="69"/>
                  </a:lnTo>
                  <a:lnTo>
                    <a:pt x="375" y="69"/>
                  </a:lnTo>
                  <a:lnTo>
                    <a:pt x="382" y="69"/>
                  </a:lnTo>
                  <a:lnTo>
                    <a:pt x="389" y="69"/>
                  </a:lnTo>
                  <a:lnTo>
                    <a:pt x="397" y="69"/>
                  </a:lnTo>
                  <a:lnTo>
                    <a:pt x="404" y="77"/>
                  </a:lnTo>
                  <a:lnTo>
                    <a:pt x="411" y="85"/>
                  </a:lnTo>
                  <a:lnTo>
                    <a:pt x="411" y="92"/>
                  </a:lnTo>
                  <a:lnTo>
                    <a:pt x="419" y="100"/>
                  </a:lnTo>
                  <a:lnTo>
                    <a:pt x="426" y="100"/>
                  </a:lnTo>
                  <a:lnTo>
                    <a:pt x="433" y="108"/>
                  </a:lnTo>
                  <a:lnTo>
                    <a:pt x="441" y="116"/>
                  </a:lnTo>
                  <a:lnTo>
                    <a:pt x="433" y="123"/>
                  </a:lnTo>
                  <a:lnTo>
                    <a:pt x="433" y="131"/>
                  </a:lnTo>
                  <a:lnTo>
                    <a:pt x="426" y="146"/>
                  </a:lnTo>
                  <a:lnTo>
                    <a:pt x="426" y="154"/>
                  </a:lnTo>
                  <a:lnTo>
                    <a:pt x="419" y="162"/>
                  </a:lnTo>
                  <a:lnTo>
                    <a:pt x="419" y="169"/>
                  </a:lnTo>
                  <a:lnTo>
                    <a:pt x="411" y="177"/>
                  </a:lnTo>
                  <a:lnTo>
                    <a:pt x="411" y="185"/>
                  </a:lnTo>
                  <a:lnTo>
                    <a:pt x="404" y="193"/>
                  </a:lnTo>
                  <a:lnTo>
                    <a:pt x="397" y="200"/>
                  </a:lnTo>
                  <a:lnTo>
                    <a:pt x="404" y="200"/>
                  </a:lnTo>
                  <a:lnTo>
                    <a:pt x="389" y="193"/>
                  </a:lnTo>
                  <a:lnTo>
                    <a:pt x="382" y="193"/>
                  </a:lnTo>
                  <a:lnTo>
                    <a:pt x="375" y="185"/>
                  </a:lnTo>
                  <a:lnTo>
                    <a:pt x="375" y="193"/>
                  </a:lnTo>
                  <a:lnTo>
                    <a:pt x="367" y="200"/>
                  </a:lnTo>
                  <a:lnTo>
                    <a:pt x="367" y="208"/>
                  </a:lnTo>
                  <a:lnTo>
                    <a:pt x="367" y="216"/>
                  </a:lnTo>
                  <a:lnTo>
                    <a:pt x="375" y="223"/>
                  </a:lnTo>
                  <a:lnTo>
                    <a:pt x="382" y="231"/>
                  </a:lnTo>
                  <a:lnTo>
                    <a:pt x="382" y="239"/>
                  </a:lnTo>
                  <a:lnTo>
                    <a:pt x="375" y="246"/>
                  </a:lnTo>
                  <a:lnTo>
                    <a:pt x="375" y="254"/>
                  </a:lnTo>
                  <a:lnTo>
                    <a:pt x="375" y="262"/>
                  </a:lnTo>
                  <a:lnTo>
                    <a:pt x="367" y="270"/>
                  </a:lnTo>
                  <a:lnTo>
                    <a:pt x="367" y="277"/>
                  </a:lnTo>
                  <a:lnTo>
                    <a:pt x="367" y="285"/>
                  </a:lnTo>
                  <a:lnTo>
                    <a:pt x="360" y="300"/>
                  </a:lnTo>
                  <a:lnTo>
                    <a:pt x="360" y="308"/>
                  </a:lnTo>
                  <a:lnTo>
                    <a:pt x="367" y="316"/>
                  </a:lnTo>
                  <a:lnTo>
                    <a:pt x="375" y="323"/>
                  </a:lnTo>
                  <a:lnTo>
                    <a:pt x="375" y="331"/>
                  </a:lnTo>
                  <a:lnTo>
                    <a:pt x="382" y="339"/>
                  </a:lnTo>
                  <a:lnTo>
                    <a:pt x="389" y="347"/>
                  </a:lnTo>
                  <a:lnTo>
                    <a:pt x="382" y="354"/>
                  </a:lnTo>
                  <a:lnTo>
                    <a:pt x="375" y="362"/>
                  </a:lnTo>
                  <a:lnTo>
                    <a:pt x="367" y="370"/>
                  </a:lnTo>
                  <a:lnTo>
                    <a:pt x="360" y="370"/>
                  </a:lnTo>
                  <a:lnTo>
                    <a:pt x="353" y="362"/>
                  </a:lnTo>
                  <a:lnTo>
                    <a:pt x="345" y="370"/>
                  </a:lnTo>
                  <a:lnTo>
                    <a:pt x="345" y="377"/>
                  </a:lnTo>
                  <a:lnTo>
                    <a:pt x="331" y="385"/>
                  </a:lnTo>
                  <a:lnTo>
                    <a:pt x="331" y="393"/>
                  </a:lnTo>
                  <a:lnTo>
                    <a:pt x="323" y="400"/>
                  </a:lnTo>
                  <a:lnTo>
                    <a:pt x="323" y="408"/>
                  </a:lnTo>
                  <a:lnTo>
                    <a:pt x="316" y="416"/>
                  </a:lnTo>
                  <a:lnTo>
                    <a:pt x="316" y="424"/>
                  </a:lnTo>
                  <a:lnTo>
                    <a:pt x="308" y="431"/>
                  </a:lnTo>
                  <a:lnTo>
                    <a:pt x="301" y="447"/>
                  </a:lnTo>
                  <a:lnTo>
                    <a:pt x="301" y="454"/>
                  </a:lnTo>
                  <a:lnTo>
                    <a:pt x="294" y="462"/>
                  </a:lnTo>
                  <a:lnTo>
                    <a:pt x="286" y="470"/>
                  </a:lnTo>
                  <a:lnTo>
                    <a:pt x="286" y="462"/>
                  </a:lnTo>
                  <a:lnTo>
                    <a:pt x="279" y="454"/>
                  </a:lnTo>
                  <a:lnTo>
                    <a:pt x="279" y="447"/>
                  </a:lnTo>
                  <a:lnTo>
                    <a:pt x="272" y="431"/>
                  </a:lnTo>
                  <a:lnTo>
                    <a:pt x="272" y="424"/>
                  </a:lnTo>
                  <a:lnTo>
                    <a:pt x="264" y="416"/>
                  </a:lnTo>
                  <a:lnTo>
                    <a:pt x="257" y="416"/>
                  </a:lnTo>
                  <a:lnTo>
                    <a:pt x="264" y="408"/>
                  </a:lnTo>
                  <a:lnTo>
                    <a:pt x="250" y="416"/>
                  </a:lnTo>
                  <a:lnTo>
                    <a:pt x="242" y="424"/>
                  </a:lnTo>
                  <a:lnTo>
                    <a:pt x="235" y="424"/>
                  </a:lnTo>
                  <a:lnTo>
                    <a:pt x="228" y="416"/>
                  </a:lnTo>
                  <a:lnTo>
                    <a:pt x="220" y="416"/>
                  </a:lnTo>
                  <a:lnTo>
                    <a:pt x="213" y="416"/>
                  </a:lnTo>
                  <a:lnTo>
                    <a:pt x="206" y="416"/>
                  </a:lnTo>
                  <a:lnTo>
                    <a:pt x="191" y="408"/>
                  </a:lnTo>
                  <a:lnTo>
                    <a:pt x="184" y="408"/>
                  </a:lnTo>
                  <a:lnTo>
                    <a:pt x="176" y="400"/>
                  </a:lnTo>
                  <a:lnTo>
                    <a:pt x="169" y="400"/>
                  </a:lnTo>
                  <a:lnTo>
                    <a:pt x="161" y="393"/>
                  </a:lnTo>
                  <a:lnTo>
                    <a:pt x="154" y="393"/>
                  </a:lnTo>
                  <a:lnTo>
                    <a:pt x="147" y="400"/>
                  </a:lnTo>
                  <a:lnTo>
                    <a:pt x="139" y="400"/>
                  </a:lnTo>
                  <a:lnTo>
                    <a:pt x="132" y="408"/>
                  </a:lnTo>
                  <a:lnTo>
                    <a:pt x="125" y="400"/>
                  </a:lnTo>
                  <a:lnTo>
                    <a:pt x="125" y="408"/>
                  </a:lnTo>
                  <a:lnTo>
                    <a:pt x="117" y="393"/>
                  </a:lnTo>
                  <a:lnTo>
                    <a:pt x="117" y="385"/>
                  </a:lnTo>
                  <a:lnTo>
                    <a:pt x="117" y="377"/>
                  </a:lnTo>
                  <a:lnTo>
                    <a:pt x="110" y="370"/>
                  </a:lnTo>
                  <a:lnTo>
                    <a:pt x="110" y="362"/>
                  </a:lnTo>
                  <a:lnTo>
                    <a:pt x="103" y="354"/>
                  </a:lnTo>
                  <a:lnTo>
                    <a:pt x="95" y="347"/>
                  </a:lnTo>
                  <a:lnTo>
                    <a:pt x="88" y="339"/>
                  </a:lnTo>
                  <a:lnTo>
                    <a:pt x="81" y="331"/>
                  </a:lnTo>
                  <a:lnTo>
                    <a:pt x="73" y="323"/>
                  </a:lnTo>
                  <a:lnTo>
                    <a:pt x="66" y="316"/>
                  </a:lnTo>
                  <a:lnTo>
                    <a:pt x="51" y="308"/>
                  </a:lnTo>
                  <a:lnTo>
                    <a:pt x="44" y="300"/>
                  </a:lnTo>
                  <a:lnTo>
                    <a:pt x="37" y="285"/>
                  </a:lnTo>
                  <a:lnTo>
                    <a:pt x="37" y="300"/>
                  </a:lnTo>
                  <a:lnTo>
                    <a:pt x="29" y="308"/>
                  </a:lnTo>
                  <a:lnTo>
                    <a:pt x="29" y="316"/>
                  </a:lnTo>
                  <a:lnTo>
                    <a:pt x="22" y="323"/>
                  </a:lnTo>
                  <a:lnTo>
                    <a:pt x="22" y="331"/>
                  </a:lnTo>
                  <a:lnTo>
                    <a:pt x="14" y="339"/>
                  </a:lnTo>
                  <a:lnTo>
                    <a:pt x="7" y="347"/>
                  </a:lnTo>
                  <a:lnTo>
                    <a:pt x="14" y="347"/>
                  </a:lnTo>
                  <a:lnTo>
                    <a:pt x="0" y="331"/>
                  </a:lnTo>
                  <a:lnTo>
                    <a:pt x="7" y="323"/>
                  </a:lnTo>
                  <a:lnTo>
                    <a:pt x="7" y="316"/>
                  </a:lnTo>
                  <a:lnTo>
                    <a:pt x="14" y="308"/>
                  </a:lnTo>
                  <a:lnTo>
                    <a:pt x="14" y="300"/>
                  </a:lnTo>
                  <a:lnTo>
                    <a:pt x="7" y="285"/>
                  </a:lnTo>
                  <a:lnTo>
                    <a:pt x="7" y="277"/>
                  </a:lnTo>
                  <a:lnTo>
                    <a:pt x="7" y="270"/>
                  </a:lnTo>
                  <a:lnTo>
                    <a:pt x="14" y="262"/>
                  </a:lnTo>
                  <a:lnTo>
                    <a:pt x="14" y="254"/>
                  </a:lnTo>
                  <a:lnTo>
                    <a:pt x="14" y="246"/>
                  </a:lnTo>
                  <a:lnTo>
                    <a:pt x="22" y="239"/>
                  </a:lnTo>
                  <a:lnTo>
                    <a:pt x="22" y="231"/>
                  </a:lnTo>
                  <a:lnTo>
                    <a:pt x="29" y="223"/>
                  </a:lnTo>
                  <a:lnTo>
                    <a:pt x="29" y="216"/>
                  </a:lnTo>
                  <a:lnTo>
                    <a:pt x="29" y="208"/>
                  </a:lnTo>
                  <a:lnTo>
                    <a:pt x="37" y="200"/>
                  </a:lnTo>
                  <a:lnTo>
                    <a:pt x="37" y="193"/>
                  </a:lnTo>
                  <a:lnTo>
                    <a:pt x="37" y="185"/>
                  </a:lnTo>
                  <a:lnTo>
                    <a:pt x="37" y="177"/>
                  </a:lnTo>
                  <a:lnTo>
                    <a:pt x="37" y="169"/>
                  </a:lnTo>
                  <a:lnTo>
                    <a:pt x="37" y="162"/>
                  </a:lnTo>
                  <a:lnTo>
                    <a:pt x="37" y="154"/>
                  </a:lnTo>
                  <a:lnTo>
                    <a:pt x="37" y="146"/>
                  </a:lnTo>
                  <a:lnTo>
                    <a:pt x="37" y="131"/>
                  </a:lnTo>
                  <a:lnTo>
                    <a:pt x="37" y="123"/>
                  </a:lnTo>
                  <a:lnTo>
                    <a:pt x="37" y="116"/>
                  </a:lnTo>
                  <a:lnTo>
                    <a:pt x="37" y="108"/>
                  </a:lnTo>
                  <a:lnTo>
                    <a:pt x="37" y="100"/>
                  </a:lnTo>
                  <a:lnTo>
                    <a:pt x="37" y="92"/>
                  </a:lnTo>
                  <a:lnTo>
                    <a:pt x="44" y="85"/>
                  </a:lnTo>
                  <a:lnTo>
                    <a:pt x="51" y="77"/>
                  </a:lnTo>
                  <a:lnTo>
                    <a:pt x="66" y="77"/>
                  </a:lnTo>
                  <a:lnTo>
                    <a:pt x="73" y="69"/>
                  </a:lnTo>
                  <a:lnTo>
                    <a:pt x="81" y="69"/>
                  </a:lnTo>
                  <a:lnTo>
                    <a:pt x="88" y="62"/>
                  </a:lnTo>
                  <a:lnTo>
                    <a:pt x="95" y="69"/>
                  </a:lnTo>
                  <a:lnTo>
                    <a:pt x="103" y="69"/>
                  </a:lnTo>
                  <a:lnTo>
                    <a:pt x="110" y="77"/>
                  </a:lnTo>
                  <a:lnTo>
                    <a:pt x="117" y="77"/>
                  </a:lnTo>
                  <a:lnTo>
                    <a:pt x="125" y="77"/>
                  </a:lnTo>
                  <a:lnTo>
                    <a:pt x="132" y="69"/>
                  </a:lnTo>
                  <a:lnTo>
                    <a:pt x="132" y="62"/>
                  </a:lnTo>
                  <a:lnTo>
                    <a:pt x="132" y="54"/>
                  </a:lnTo>
                  <a:lnTo>
                    <a:pt x="139" y="46"/>
                  </a:lnTo>
                  <a:lnTo>
                    <a:pt x="139" y="39"/>
                  </a:lnTo>
                  <a:lnTo>
                    <a:pt x="147" y="31"/>
                  </a:lnTo>
                  <a:lnTo>
                    <a:pt x="154" y="23"/>
                  </a:lnTo>
                  <a:lnTo>
                    <a:pt x="161" y="23"/>
                  </a:lnTo>
                  <a:lnTo>
                    <a:pt x="169" y="23"/>
                  </a:lnTo>
                  <a:lnTo>
                    <a:pt x="176" y="23"/>
                  </a:lnTo>
                  <a:lnTo>
                    <a:pt x="184" y="23"/>
                  </a:lnTo>
                  <a:lnTo>
                    <a:pt x="191" y="23"/>
                  </a:lnTo>
                  <a:lnTo>
                    <a:pt x="206" y="15"/>
                  </a:lnTo>
                  <a:lnTo>
                    <a:pt x="213" y="8"/>
                  </a:lnTo>
                  <a:lnTo>
                    <a:pt x="213"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6">
              <a:extLst>
                <a:ext uri="{FF2B5EF4-FFF2-40B4-BE49-F238E27FC236}">
                  <a16:creationId xmlns:a16="http://schemas.microsoft.com/office/drawing/2014/main" id="{D94B3897-B2BD-4C64-8B56-71E46CDC2A3B}"/>
                </a:ext>
              </a:extLst>
            </p:cNvPr>
            <p:cNvSpPr>
              <a:spLocks/>
            </p:cNvSpPr>
            <p:nvPr/>
          </p:nvSpPr>
          <p:spPr bwMode="auto">
            <a:xfrm>
              <a:off x="8240779" y="1527304"/>
              <a:ext cx="837096" cy="886447"/>
            </a:xfrm>
            <a:custGeom>
              <a:avLst/>
              <a:gdLst>
                <a:gd name="T0" fmla="*/ 2147483647 w 441"/>
                <a:gd name="T1" fmla="*/ 2147483647 h 470"/>
                <a:gd name="T2" fmla="*/ 2147483647 w 441"/>
                <a:gd name="T3" fmla="*/ 2147483647 h 470"/>
                <a:gd name="T4" fmla="*/ 2147483647 w 441"/>
                <a:gd name="T5" fmla="*/ 2147483647 h 470"/>
                <a:gd name="T6" fmla="*/ 2147483647 w 441"/>
                <a:gd name="T7" fmla="*/ 2147483647 h 470"/>
                <a:gd name="T8" fmla="*/ 2147483647 w 441"/>
                <a:gd name="T9" fmla="*/ 2147483647 h 470"/>
                <a:gd name="T10" fmla="*/ 2147483647 w 441"/>
                <a:gd name="T11" fmla="*/ 2147483647 h 470"/>
                <a:gd name="T12" fmla="*/ 2147483647 w 441"/>
                <a:gd name="T13" fmla="*/ 2147483647 h 470"/>
                <a:gd name="T14" fmla="*/ 2147483647 w 441"/>
                <a:gd name="T15" fmla="*/ 2147483647 h 470"/>
                <a:gd name="T16" fmla="*/ 2147483647 w 441"/>
                <a:gd name="T17" fmla="*/ 2147483647 h 470"/>
                <a:gd name="T18" fmla="*/ 2147483647 w 441"/>
                <a:gd name="T19" fmla="*/ 2147483647 h 470"/>
                <a:gd name="T20" fmla="*/ 2147483647 w 441"/>
                <a:gd name="T21" fmla="*/ 2147483647 h 470"/>
                <a:gd name="T22" fmla="*/ 2147483647 w 441"/>
                <a:gd name="T23" fmla="*/ 2147483647 h 470"/>
                <a:gd name="T24" fmla="*/ 2147483647 w 441"/>
                <a:gd name="T25" fmla="*/ 2147483647 h 470"/>
                <a:gd name="T26" fmla="*/ 2147483647 w 441"/>
                <a:gd name="T27" fmla="*/ 2147483647 h 470"/>
                <a:gd name="T28" fmla="*/ 2147483647 w 441"/>
                <a:gd name="T29" fmla="*/ 2147483647 h 470"/>
                <a:gd name="T30" fmla="*/ 2147483647 w 441"/>
                <a:gd name="T31" fmla="*/ 2147483647 h 470"/>
                <a:gd name="T32" fmla="*/ 2147483647 w 441"/>
                <a:gd name="T33" fmla="*/ 2147483647 h 470"/>
                <a:gd name="T34" fmla="*/ 2147483647 w 441"/>
                <a:gd name="T35" fmla="*/ 2147483647 h 470"/>
                <a:gd name="T36" fmla="*/ 2147483647 w 441"/>
                <a:gd name="T37" fmla="*/ 2147483647 h 470"/>
                <a:gd name="T38" fmla="*/ 2147483647 w 441"/>
                <a:gd name="T39" fmla="*/ 2147483647 h 470"/>
                <a:gd name="T40" fmla="*/ 2147483647 w 441"/>
                <a:gd name="T41" fmla="*/ 2147483647 h 470"/>
                <a:gd name="T42" fmla="*/ 2147483647 w 441"/>
                <a:gd name="T43" fmla="*/ 2147483647 h 470"/>
                <a:gd name="T44" fmla="*/ 2147483647 w 441"/>
                <a:gd name="T45" fmla="*/ 2147483647 h 470"/>
                <a:gd name="T46" fmla="*/ 2147483647 w 441"/>
                <a:gd name="T47" fmla="*/ 2147483647 h 470"/>
                <a:gd name="T48" fmla="*/ 2147483647 w 441"/>
                <a:gd name="T49" fmla="*/ 2147483647 h 470"/>
                <a:gd name="T50" fmla="*/ 2147483647 w 441"/>
                <a:gd name="T51" fmla="*/ 2147483647 h 470"/>
                <a:gd name="T52" fmla="*/ 2147483647 w 441"/>
                <a:gd name="T53" fmla="*/ 2147483647 h 470"/>
                <a:gd name="T54" fmla="*/ 2147483647 w 441"/>
                <a:gd name="T55" fmla="*/ 2147483647 h 470"/>
                <a:gd name="T56" fmla="*/ 2147483647 w 441"/>
                <a:gd name="T57" fmla="*/ 2147483647 h 470"/>
                <a:gd name="T58" fmla="*/ 2147483647 w 441"/>
                <a:gd name="T59" fmla="*/ 2147483647 h 470"/>
                <a:gd name="T60" fmla="*/ 2147483647 w 441"/>
                <a:gd name="T61" fmla="*/ 2147483647 h 470"/>
                <a:gd name="T62" fmla="*/ 2147483647 w 441"/>
                <a:gd name="T63" fmla="*/ 2147483647 h 470"/>
                <a:gd name="T64" fmla="*/ 2147483647 w 441"/>
                <a:gd name="T65" fmla="*/ 2147483647 h 470"/>
                <a:gd name="T66" fmla="*/ 2147483647 w 441"/>
                <a:gd name="T67" fmla="*/ 2147483647 h 470"/>
                <a:gd name="T68" fmla="*/ 2147483647 w 441"/>
                <a:gd name="T69" fmla="*/ 2147483647 h 470"/>
                <a:gd name="T70" fmla="*/ 2147483647 w 441"/>
                <a:gd name="T71" fmla="*/ 2147483647 h 470"/>
                <a:gd name="T72" fmla="*/ 2147483647 w 441"/>
                <a:gd name="T73" fmla="*/ 2147483647 h 470"/>
                <a:gd name="T74" fmla="*/ 2147483647 w 441"/>
                <a:gd name="T75" fmla="*/ 2147483647 h 470"/>
                <a:gd name="T76" fmla="*/ 2147483647 w 441"/>
                <a:gd name="T77" fmla="*/ 2147483647 h 470"/>
                <a:gd name="T78" fmla="*/ 2147483647 w 441"/>
                <a:gd name="T79" fmla="*/ 2147483647 h 470"/>
                <a:gd name="T80" fmla="*/ 2147483647 w 441"/>
                <a:gd name="T81" fmla="*/ 2147483647 h 470"/>
                <a:gd name="T82" fmla="*/ 2147483647 w 441"/>
                <a:gd name="T83" fmla="*/ 2147483647 h 470"/>
                <a:gd name="T84" fmla="*/ 2147483647 w 441"/>
                <a:gd name="T85" fmla="*/ 2147483647 h 470"/>
                <a:gd name="T86" fmla="*/ 2147483647 w 441"/>
                <a:gd name="T87" fmla="*/ 2147483647 h 470"/>
                <a:gd name="T88" fmla="*/ 2147483647 w 441"/>
                <a:gd name="T89" fmla="*/ 2147483647 h 470"/>
                <a:gd name="T90" fmla="*/ 2147483647 w 441"/>
                <a:gd name="T91" fmla="*/ 2147483647 h 470"/>
                <a:gd name="T92" fmla="*/ 2147483647 w 441"/>
                <a:gd name="T93" fmla="*/ 2147483647 h 470"/>
                <a:gd name="T94" fmla="*/ 2147483647 w 441"/>
                <a:gd name="T95" fmla="*/ 2147483647 h 470"/>
                <a:gd name="T96" fmla="*/ 2147483647 w 441"/>
                <a:gd name="T97" fmla="*/ 2147483647 h 470"/>
                <a:gd name="T98" fmla="*/ 2147483647 w 441"/>
                <a:gd name="T99" fmla="*/ 2147483647 h 4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41" h="470">
                  <a:moveTo>
                    <a:pt x="213" y="0"/>
                  </a:moveTo>
                  <a:lnTo>
                    <a:pt x="205" y="8"/>
                  </a:lnTo>
                  <a:lnTo>
                    <a:pt x="213" y="8"/>
                  </a:lnTo>
                  <a:lnTo>
                    <a:pt x="213" y="16"/>
                  </a:lnTo>
                  <a:lnTo>
                    <a:pt x="213" y="23"/>
                  </a:lnTo>
                  <a:lnTo>
                    <a:pt x="213" y="31"/>
                  </a:lnTo>
                  <a:lnTo>
                    <a:pt x="213" y="39"/>
                  </a:lnTo>
                  <a:lnTo>
                    <a:pt x="213" y="46"/>
                  </a:lnTo>
                  <a:lnTo>
                    <a:pt x="220" y="54"/>
                  </a:lnTo>
                  <a:lnTo>
                    <a:pt x="227" y="54"/>
                  </a:lnTo>
                  <a:lnTo>
                    <a:pt x="235" y="54"/>
                  </a:lnTo>
                  <a:lnTo>
                    <a:pt x="242" y="54"/>
                  </a:lnTo>
                  <a:lnTo>
                    <a:pt x="250" y="54"/>
                  </a:lnTo>
                  <a:lnTo>
                    <a:pt x="250" y="62"/>
                  </a:lnTo>
                  <a:lnTo>
                    <a:pt x="250" y="69"/>
                  </a:lnTo>
                  <a:lnTo>
                    <a:pt x="250" y="77"/>
                  </a:lnTo>
                  <a:lnTo>
                    <a:pt x="250" y="85"/>
                  </a:lnTo>
                  <a:lnTo>
                    <a:pt x="250" y="93"/>
                  </a:lnTo>
                  <a:lnTo>
                    <a:pt x="250" y="100"/>
                  </a:lnTo>
                  <a:lnTo>
                    <a:pt x="257" y="108"/>
                  </a:lnTo>
                  <a:lnTo>
                    <a:pt x="264" y="108"/>
                  </a:lnTo>
                  <a:lnTo>
                    <a:pt x="272" y="123"/>
                  </a:lnTo>
                  <a:lnTo>
                    <a:pt x="279" y="123"/>
                  </a:lnTo>
                  <a:lnTo>
                    <a:pt x="286" y="131"/>
                  </a:lnTo>
                  <a:lnTo>
                    <a:pt x="294" y="131"/>
                  </a:lnTo>
                  <a:lnTo>
                    <a:pt x="301" y="131"/>
                  </a:lnTo>
                  <a:lnTo>
                    <a:pt x="316" y="131"/>
                  </a:lnTo>
                  <a:lnTo>
                    <a:pt x="323" y="131"/>
                  </a:lnTo>
                  <a:lnTo>
                    <a:pt x="330" y="131"/>
                  </a:lnTo>
                  <a:lnTo>
                    <a:pt x="338" y="131"/>
                  </a:lnTo>
                  <a:lnTo>
                    <a:pt x="345" y="131"/>
                  </a:lnTo>
                  <a:lnTo>
                    <a:pt x="352" y="131"/>
                  </a:lnTo>
                  <a:lnTo>
                    <a:pt x="360" y="131"/>
                  </a:lnTo>
                  <a:lnTo>
                    <a:pt x="367" y="131"/>
                  </a:lnTo>
                  <a:lnTo>
                    <a:pt x="374" y="131"/>
                  </a:lnTo>
                  <a:lnTo>
                    <a:pt x="382" y="123"/>
                  </a:lnTo>
                  <a:lnTo>
                    <a:pt x="389" y="108"/>
                  </a:lnTo>
                  <a:lnTo>
                    <a:pt x="389" y="100"/>
                  </a:lnTo>
                  <a:lnTo>
                    <a:pt x="397" y="93"/>
                  </a:lnTo>
                  <a:lnTo>
                    <a:pt x="404" y="85"/>
                  </a:lnTo>
                  <a:lnTo>
                    <a:pt x="404" y="93"/>
                  </a:lnTo>
                  <a:lnTo>
                    <a:pt x="404" y="100"/>
                  </a:lnTo>
                  <a:lnTo>
                    <a:pt x="404" y="108"/>
                  </a:lnTo>
                  <a:lnTo>
                    <a:pt x="411" y="123"/>
                  </a:lnTo>
                  <a:lnTo>
                    <a:pt x="411" y="131"/>
                  </a:lnTo>
                  <a:lnTo>
                    <a:pt x="411" y="139"/>
                  </a:lnTo>
                  <a:lnTo>
                    <a:pt x="411" y="146"/>
                  </a:lnTo>
                  <a:lnTo>
                    <a:pt x="411" y="154"/>
                  </a:lnTo>
                  <a:lnTo>
                    <a:pt x="411" y="162"/>
                  </a:lnTo>
                  <a:lnTo>
                    <a:pt x="411" y="170"/>
                  </a:lnTo>
                  <a:lnTo>
                    <a:pt x="419" y="177"/>
                  </a:lnTo>
                  <a:lnTo>
                    <a:pt x="419" y="185"/>
                  </a:lnTo>
                  <a:lnTo>
                    <a:pt x="419" y="193"/>
                  </a:lnTo>
                  <a:lnTo>
                    <a:pt x="419" y="200"/>
                  </a:lnTo>
                  <a:lnTo>
                    <a:pt x="419" y="208"/>
                  </a:lnTo>
                  <a:lnTo>
                    <a:pt x="411" y="216"/>
                  </a:lnTo>
                  <a:lnTo>
                    <a:pt x="411" y="223"/>
                  </a:lnTo>
                  <a:lnTo>
                    <a:pt x="404" y="231"/>
                  </a:lnTo>
                  <a:lnTo>
                    <a:pt x="404" y="239"/>
                  </a:lnTo>
                  <a:lnTo>
                    <a:pt x="397" y="247"/>
                  </a:lnTo>
                  <a:lnTo>
                    <a:pt x="397" y="254"/>
                  </a:lnTo>
                  <a:lnTo>
                    <a:pt x="389" y="270"/>
                  </a:lnTo>
                  <a:lnTo>
                    <a:pt x="389" y="277"/>
                  </a:lnTo>
                  <a:lnTo>
                    <a:pt x="397" y="285"/>
                  </a:lnTo>
                  <a:lnTo>
                    <a:pt x="397" y="293"/>
                  </a:lnTo>
                  <a:lnTo>
                    <a:pt x="404" y="300"/>
                  </a:lnTo>
                  <a:lnTo>
                    <a:pt x="411" y="308"/>
                  </a:lnTo>
                  <a:lnTo>
                    <a:pt x="419" y="316"/>
                  </a:lnTo>
                  <a:lnTo>
                    <a:pt x="419" y="324"/>
                  </a:lnTo>
                  <a:lnTo>
                    <a:pt x="426" y="331"/>
                  </a:lnTo>
                  <a:lnTo>
                    <a:pt x="433" y="339"/>
                  </a:lnTo>
                  <a:lnTo>
                    <a:pt x="433" y="347"/>
                  </a:lnTo>
                  <a:lnTo>
                    <a:pt x="441" y="354"/>
                  </a:lnTo>
                  <a:lnTo>
                    <a:pt x="441" y="362"/>
                  </a:lnTo>
                  <a:lnTo>
                    <a:pt x="433" y="370"/>
                  </a:lnTo>
                  <a:lnTo>
                    <a:pt x="433" y="377"/>
                  </a:lnTo>
                  <a:lnTo>
                    <a:pt x="426" y="385"/>
                  </a:lnTo>
                  <a:lnTo>
                    <a:pt x="419" y="393"/>
                  </a:lnTo>
                  <a:lnTo>
                    <a:pt x="426" y="393"/>
                  </a:lnTo>
                  <a:lnTo>
                    <a:pt x="411" y="393"/>
                  </a:lnTo>
                  <a:lnTo>
                    <a:pt x="404" y="393"/>
                  </a:lnTo>
                  <a:lnTo>
                    <a:pt x="397" y="393"/>
                  </a:lnTo>
                  <a:lnTo>
                    <a:pt x="389" y="401"/>
                  </a:lnTo>
                  <a:lnTo>
                    <a:pt x="389" y="408"/>
                  </a:lnTo>
                  <a:lnTo>
                    <a:pt x="389" y="424"/>
                  </a:lnTo>
                  <a:lnTo>
                    <a:pt x="382" y="431"/>
                  </a:lnTo>
                  <a:lnTo>
                    <a:pt x="389" y="431"/>
                  </a:lnTo>
                  <a:lnTo>
                    <a:pt x="389" y="439"/>
                  </a:lnTo>
                  <a:lnTo>
                    <a:pt x="374" y="431"/>
                  </a:lnTo>
                  <a:lnTo>
                    <a:pt x="367" y="424"/>
                  </a:lnTo>
                  <a:lnTo>
                    <a:pt x="360" y="408"/>
                  </a:lnTo>
                  <a:lnTo>
                    <a:pt x="352" y="424"/>
                  </a:lnTo>
                  <a:lnTo>
                    <a:pt x="345" y="424"/>
                  </a:lnTo>
                  <a:lnTo>
                    <a:pt x="338" y="431"/>
                  </a:lnTo>
                  <a:lnTo>
                    <a:pt x="330" y="431"/>
                  </a:lnTo>
                  <a:lnTo>
                    <a:pt x="323" y="439"/>
                  </a:lnTo>
                  <a:lnTo>
                    <a:pt x="316" y="447"/>
                  </a:lnTo>
                  <a:lnTo>
                    <a:pt x="301" y="447"/>
                  </a:lnTo>
                  <a:lnTo>
                    <a:pt x="294" y="454"/>
                  </a:lnTo>
                  <a:lnTo>
                    <a:pt x="286" y="454"/>
                  </a:lnTo>
                  <a:lnTo>
                    <a:pt x="279" y="462"/>
                  </a:lnTo>
                  <a:lnTo>
                    <a:pt x="272" y="462"/>
                  </a:lnTo>
                  <a:lnTo>
                    <a:pt x="264" y="470"/>
                  </a:lnTo>
                  <a:lnTo>
                    <a:pt x="264" y="462"/>
                  </a:lnTo>
                  <a:lnTo>
                    <a:pt x="264" y="454"/>
                  </a:lnTo>
                  <a:lnTo>
                    <a:pt x="264" y="447"/>
                  </a:lnTo>
                  <a:lnTo>
                    <a:pt x="257" y="439"/>
                  </a:lnTo>
                  <a:lnTo>
                    <a:pt x="264" y="439"/>
                  </a:lnTo>
                  <a:lnTo>
                    <a:pt x="250" y="431"/>
                  </a:lnTo>
                  <a:lnTo>
                    <a:pt x="242" y="431"/>
                  </a:lnTo>
                  <a:lnTo>
                    <a:pt x="235" y="424"/>
                  </a:lnTo>
                  <a:lnTo>
                    <a:pt x="227" y="424"/>
                  </a:lnTo>
                  <a:lnTo>
                    <a:pt x="220" y="408"/>
                  </a:lnTo>
                  <a:lnTo>
                    <a:pt x="213" y="408"/>
                  </a:lnTo>
                  <a:lnTo>
                    <a:pt x="205" y="401"/>
                  </a:lnTo>
                  <a:lnTo>
                    <a:pt x="198" y="401"/>
                  </a:lnTo>
                  <a:lnTo>
                    <a:pt x="191" y="393"/>
                  </a:lnTo>
                  <a:lnTo>
                    <a:pt x="183" y="393"/>
                  </a:lnTo>
                  <a:lnTo>
                    <a:pt x="176" y="385"/>
                  </a:lnTo>
                  <a:lnTo>
                    <a:pt x="161" y="393"/>
                  </a:lnTo>
                  <a:lnTo>
                    <a:pt x="161" y="401"/>
                  </a:lnTo>
                  <a:lnTo>
                    <a:pt x="176" y="408"/>
                  </a:lnTo>
                  <a:lnTo>
                    <a:pt x="161" y="424"/>
                  </a:lnTo>
                  <a:lnTo>
                    <a:pt x="176" y="424"/>
                  </a:lnTo>
                  <a:lnTo>
                    <a:pt x="154" y="424"/>
                  </a:lnTo>
                  <a:lnTo>
                    <a:pt x="147" y="431"/>
                  </a:lnTo>
                  <a:lnTo>
                    <a:pt x="139" y="431"/>
                  </a:lnTo>
                  <a:lnTo>
                    <a:pt x="132" y="431"/>
                  </a:lnTo>
                  <a:lnTo>
                    <a:pt x="125" y="431"/>
                  </a:lnTo>
                  <a:lnTo>
                    <a:pt x="117" y="439"/>
                  </a:lnTo>
                  <a:lnTo>
                    <a:pt x="110" y="439"/>
                  </a:lnTo>
                  <a:lnTo>
                    <a:pt x="103" y="439"/>
                  </a:lnTo>
                  <a:lnTo>
                    <a:pt x="95" y="439"/>
                  </a:lnTo>
                  <a:lnTo>
                    <a:pt x="88" y="431"/>
                  </a:lnTo>
                  <a:lnTo>
                    <a:pt x="80" y="431"/>
                  </a:lnTo>
                  <a:lnTo>
                    <a:pt x="73" y="431"/>
                  </a:lnTo>
                  <a:lnTo>
                    <a:pt x="66" y="424"/>
                  </a:lnTo>
                  <a:lnTo>
                    <a:pt x="58" y="424"/>
                  </a:lnTo>
                  <a:lnTo>
                    <a:pt x="51" y="408"/>
                  </a:lnTo>
                  <a:lnTo>
                    <a:pt x="44" y="408"/>
                  </a:lnTo>
                  <a:lnTo>
                    <a:pt x="36" y="408"/>
                  </a:lnTo>
                  <a:lnTo>
                    <a:pt x="22" y="401"/>
                  </a:lnTo>
                  <a:lnTo>
                    <a:pt x="14" y="393"/>
                  </a:lnTo>
                  <a:lnTo>
                    <a:pt x="7" y="385"/>
                  </a:lnTo>
                  <a:lnTo>
                    <a:pt x="7" y="377"/>
                  </a:lnTo>
                  <a:lnTo>
                    <a:pt x="0" y="370"/>
                  </a:lnTo>
                  <a:lnTo>
                    <a:pt x="7" y="362"/>
                  </a:lnTo>
                  <a:lnTo>
                    <a:pt x="14" y="354"/>
                  </a:lnTo>
                  <a:lnTo>
                    <a:pt x="22" y="347"/>
                  </a:lnTo>
                  <a:lnTo>
                    <a:pt x="36" y="339"/>
                  </a:lnTo>
                  <a:lnTo>
                    <a:pt x="44" y="331"/>
                  </a:lnTo>
                  <a:lnTo>
                    <a:pt x="44" y="324"/>
                  </a:lnTo>
                  <a:lnTo>
                    <a:pt x="44" y="316"/>
                  </a:lnTo>
                  <a:lnTo>
                    <a:pt x="51" y="308"/>
                  </a:lnTo>
                  <a:lnTo>
                    <a:pt x="51" y="300"/>
                  </a:lnTo>
                  <a:lnTo>
                    <a:pt x="51" y="293"/>
                  </a:lnTo>
                  <a:lnTo>
                    <a:pt x="51" y="285"/>
                  </a:lnTo>
                  <a:lnTo>
                    <a:pt x="44" y="277"/>
                  </a:lnTo>
                  <a:lnTo>
                    <a:pt x="44" y="270"/>
                  </a:lnTo>
                  <a:lnTo>
                    <a:pt x="36" y="254"/>
                  </a:lnTo>
                  <a:lnTo>
                    <a:pt x="36" y="247"/>
                  </a:lnTo>
                  <a:lnTo>
                    <a:pt x="22" y="239"/>
                  </a:lnTo>
                  <a:lnTo>
                    <a:pt x="22" y="231"/>
                  </a:lnTo>
                  <a:lnTo>
                    <a:pt x="14" y="223"/>
                  </a:lnTo>
                  <a:lnTo>
                    <a:pt x="14" y="216"/>
                  </a:lnTo>
                  <a:lnTo>
                    <a:pt x="14" y="208"/>
                  </a:lnTo>
                  <a:lnTo>
                    <a:pt x="14" y="200"/>
                  </a:lnTo>
                  <a:lnTo>
                    <a:pt x="14" y="193"/>
                  </a:lnTo>
                  <a:lnTo>
                    <a:pt x="14" y="185"/>
                  </a:lnTo>
                  <a:lnTo>
                    <a:pt x="14" y="177"/>
                  </a:lnTo>
                  <a:lnTo>
                    <a:pt x="22" y="170"/>
                  </a:lnTo>
                  <a:lnTo>
                    <a:pt x="36" y="162"/>
                  </a:lnTo>
                  <a:lnTo>
                    <a:pt x="44" y="162"/>
                  </a:lnTo>
                  <a:lnTo>
                    <a:pt x="51" y="162"/>
                  </a:lnTo>
                  <a:lnTo>
                    <a:pt x="58" y="154"/>
                  </a:lnTo>
                  <a:lnTo>
                    <a:pt x="66" y="154"/>
                  </a:lnTo>
                  <a:lnTo>
                    <a:pt x="73" y="154"/>
                  </a:lnTo>
                  <a:lnTo>
                    <a:pt x="80" y="146"/>
                  </a:lnTo>
                  <a:lnTo>
                    <a:pt x="88" y="146"/>
                  </a:lnTo>
                  <a:lnTo>
                    <a:pt x="95" y="146"/>
                  </a:lnTo>
                  <a:lnTo>
                    <a:pt x="103" y="139"/>
                  </a:lnTo>
                  <a:lnTo>
                    <a:pt x="110" y="139"/>
                  </a:lnTo>
                  <a:lnTo>
                    <a:pt x="117" y="139"/>
                  </a:lnTo>
                  <a:lnTo>
                    <a:pt x="125" y="131"/>
                  </a:lnTo>
                  <a:lnTo>
                    <a:pt x="132" y="123"/>
                  </a:lnTo>
                  <a:lnTo>
                    <a:pt x="132" y="131"/>
                  </a:lnTo>
                  <a:lnTo>
                    <a:pt x="132" y="108"/>
                  </a:lnTo>
                  <a:lnTo>
                    <a:pt x="132" y="100"/>
                  </a:lnTo>
                  <a:lnTo>
                    <a:pt x="132" y="93"/>
                  </a:lnTo>
                  <a:lnTo>
                    <a:pt x="125" y="85"/>
                  </a:lnTo>
                  <a:lnTo>
                    <a:pt x="125" y="77"/>
                  </a:lnTo>
                  <a:lnTo>
                    <a:pt x="125" y="69"/>
                  </a:lnTo>
                  <a:lnTo>
                    <a:pt x="125" y="62"/>
                  </a:lnTo>
                  <a:lnTo>
                    <a:pt x="132" y="54"/>
                  </a:lnTo>
                  <a:lnTo>
                    <a:pt x="139" y="54"/>
                  </a:lnTo>
                  <a:lnTo>
                    <a:pt x="147" y="46"/>
                  </a:lnTo>
                  <a:lnTo>
                    <a:pt x="154" y="39"/>
                  </a:lnTo>
                  <a:lnTo>
                    <a:pt x="161" y="31"/>
                  </a:lnTo>
                  <a:lnTo>
                    <a:pt x="176" y="31"/>
                  </a:lnTo>
                  <a:lnTo>
                    <a:pt x="183" y="23"/>
                  </a:lnTo>
                  <a:lnTo>
                    <a:pt x="191" y="16"/>
                  </a:lnTo>
                  <a:lnTo>
                    <a:pt x="198" y="8"/>
                  </a:lnTo>
                  <a:lnTo>
                    <a:pt x="213" y="0"/>
                  </a:lnTo>
                  <a:close/>
                </a:path>
              </a:pathLst>
            </a:custGeom>
            <a:solidFill>
              <a:srgbClr val="F18D9E"/>
            </a:solidFill>
            <a:ln w="0">
              <a:solidFill>
                <a:srgbClr val="E949B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7">
              <a:extLst>
                <a:ext uri="{FF2B5EF4-FFF2-40B4-BE49-F238E27FC236}">
                  <a16:creationId xmlns:a16="http://schemas.microsoft.com/office/drawing/2014/main" id="{FB858312-8794-4C7F-9C6F-8809308A1268}"/>
                </a:ext>
              </a:extLst>
            </p:cNvPr>
            <p:cNvSpPr>
              <a:spLocks/>
            </p:cNvSpPr>
            <p:nvPr/>
          </p:nvSpPr>
          <p:spPr bwMode="auto">
            <a:xfrm>
              <a:off x="6391952" y="5280560"/>
              <a:ext cx="977561" cy="1250458"/>
            </a:xfrm>
            <a:custGeom>
              <a:avLst/>
              <a:gdLst>
                <a:gd name="T0" fmla="*/ 2147483647 w 515"/>
                <a:gd name="T1" fmla="*/ 2147483647 h 663"/>
                <a:gd name="T2" fmla="*/ 2147483647 w 515"/>
                <a:gd name="T3" fmla="*/ 2147483647 h 663"/>
                <a:gd name="T4" fmla="*/ 2147483647 w 515"/>
                <a:gd name="T5" fmla="*/ 2147483647 h 663"/>
                <a:gd name="T6" fmla="*/ 2147483647 w 515"/>
                <a:gd name="T7" fmla="*/ 2147483647 h 663"/>
                <a:gd name="T8" fmla="*/ 2147483647 w 515"/>
                <a:gd name="T9" fmla="*/ 2147483647 h 663"/>
                <a:gd name="T10" fmla="*/ 2147483647 w 515"/>
                <a:gd name="T11" fmla="*/ 2147483647 h 663"/>
                <a:gd name="T12" fmla="*/ 2147483647 w 515"/>
                <a:gd name="T13" fmla="*/ 2147483647 h 663"/>
                <a:gd name="T14" fmla="*/ 2147483647 w 515"/>
                <a:gd name="T15" fmla="*/ 2147483647 h 663"/>
                <a:gd name="T16" fmla="*/ 2147483647 w 515"/>
                <a:gd name="T17" fmla="*/ 2147483647 h 663"/>
                <a:gd name="T18" fmla="*/ 2147483647 w 515"/>
                <a:gd name="T19" fmla="*/ 2147483647 h 663"/>
                <a:gd name="T20" fmla="*/ 2147483647 w 515"/>
                <a:gd name="T21" fmla="*/ 2147483647 h 663"/>
                <a:gd name="T22" fmla="*/ 2147483647 w 515"/>
                <a:gd name="T23" fmla="*/ 2147483647 h 663"/>
                <a:gd name="T24" fmla="*/ 2147483647 w 515"/>
                <a:gd name="T25" fmla="*/ 2147483647 h 663"/>
                <a:gd name="T26" fmla="*/ 2147483647 w 515"/>
                <a:gd name="T27" fmla="*/ 2147483647 h 663"/>
                <a:gd name="T28" fmla="*/ 2147483647 w 515"/>
                <a:gd name="T29" fmla="*/ 2147483647 h 663"/>
                <a:gd name="T30" fmla="*/ 2147483647 w 515"/>
                <a:gd name="T31" fmla="*/ 2147483647 h 663"/>
                <a:gd name="T32" fmla="*/ 2147483647 w 515"/>
                <a:gd name="T33" fmla="*/ 2147483647 h 663"/>
                <a:gd name="T34" fmla="*/ 2147483647 w 515"/>
                <a:gd name="T35" fmla="*/ 2147483647 h 663"/>
                <a:gd name="T36" fmla="*/ 2147483647 w 515"/>
                <a:gd name="T37" fmla="*/ 2147483647 h 663"/>
                <a:gd name="T38" fmla="*/ 2147483647 w 515"/>
                <a:gd name="T39" fmla="*/ 2147483647 h 663"/>
                <a:gd name="T40" fmla="*/ 2147483647 w 515"/>
                <a:gd name="T41" fmla="*/ 2147483647 h 663"/>
                <a:gd name="T42" fmla="*/ 2147483647 w 515"/>
                <a:gd name="T43" fmla="*/ 2147483647 h 663"/>
                <a:gd name="T44" fmla="*/ 2147483647 w 515"/>
                <a:gd name="T45" fmla="*/ 2147483647 h 663"/>
                <a:gd name="T46" fmla="*/ 2147483647 w 515"/>
                <a:gd name="T47" fmla="*/ 2147483647 h 663"/>
                <a:gd name="T48" fmla="*/ 2147483647 w 515"/>
                <a:gd name="T49" fmla="*/ 2147483647 h 663"/>
                <a:gd name="T50" fmla="*/ 2147483647 w 515"/>
                <a:gd name="T51" fmla="*/ 2147483647 h 663"/>
                <a:gd name="T52" fmla="*/ 2147483647 w 515"/>
                <a:gd name="T53" fmla="*/ 2147483647 h 663"/>
                <a:gd name="T54" fmla="*/ 2147483647 w 515"/>
                <a:gd name="T55" fmla="*/ 2147483647 h 663"/>
                <a:gd name="T56" fmla="*/ 2147483647 w 515"/>
                <a:gd name="T57" fmla="*/ 2147483647 h 663"/>
                <a:gd name="T58" fmla="*/ 2147483647 w 515"/>
                <a:gd name="T59" fmla="*/ 2147483647 h 663"/>
                <a:gd name="T60" fmla="*/ 2147483647 w 515"/>
                <a:gd name="T61" fmla="*/ 2147483647 h 663"/>
                <a:gd name="T62" fmla="*/ 2147483647 w 515"/>
                <a:gd name="T63" fmla="*/ 2147483647 h 663"/>
                <a:gd name="T64" fmla="*/ 2147483647 w 515"/>
                <a:gd name="T65" fmla="*/ 2147483647 h 663"/>
                <a:gd name="T66" fmla="*/ 2147483647 w 515"/>
                <a:gd name="T67" fmla="*/ 2147483647 h 663"/>
                <a:gd name="T68" fmla="*/ 2147483647 w 515"/>
                <a:gd name="T69" fmla="*/ 2147483647 h 663"/>
                <a:gd name="T70" fmla="*/ 2147483647 w 515"/>
                <a:gd name="T71" fmla="*/ 2147483647 h 663"/>
                <a:gd name="T72" fmla="*/ 2147483647 w 515"/>
                <a:gd name="T73" fmla="*/ 2147483647 h 663"/>
                <a:gd name="T74" fmla="*/ 2147483647 w 515"/>
                <a:gd name="T75" fmla="*/ 2147483647 h 663"/>
                <a:gd name="T76" fmla="*/ 2147483647 w 515"/>
                <a:gd name="T77" fmla="*/ 2147483647 h 663"/>
                <a:gd name="T78" fmla="*/ 2147483647 w 515"/>
                <a:gd name="T79" fmla="*/ 2147483647 h 663"/>
                <a:gd name="T80" fmla="*/ 2147483647 w 515"/>
                <a:gd name="T81" fmla="*/ 2147483647 h 663"/>
                <a:gd name="T82" fmla="*/ 2147483647 w 515"/>
                <a:gd name="T83" fmla="*/ 2147483647 h 663"/>
                <a:gd name="T84" fmla="*/ 2147483647 w 515"/>
                <a:gd name="T85" fmla="*/ 2147483647 h 663"/>
                <a:gd name="T86" fmla="*/ 2147483647 w 515"/>
                <a:gd name="T87" fmla="*/ 2147483647 h 663"/>
                <a:gd name="T88" fmla="*/ 2147483647 w 515"/>
                <a:gd name="T89" fmla="*/ 2147483647 h 663"/>
                <a:gd name="T90" fmla="*/ 2147483647 w 515"/>
                <a:gd name="T91" fmla="*/ 2147483647 h 663"/>
                <a:gd name="T92" fmla="*/ 2147483647 w 515"/>
                <a:gd name="T93" fmla="*/ 2147483647 h 663"/>
                <a:gd name="T94" fmla="*/ 2147483647 w 515"/>
                <a:gd name="T95" fmla="*/ 2147483647 h 663"/>
                <a:gd name="T96" fmla="*/ 2147483647 w 515"/>
                <a:gd name="T97" fmla="*/ 2147483647 h 663"/>
                <a:gd name="T98" fmla="*/ 2147483647 w 515"/>
                <a:gd name="T99" fmla="*/ 2147483647 h 663"/>
                <a:gd name="T100" fmla="*/ 2147483647 w 515"/>
                <a:gd name="T101" fmla="*/ 2147483647 h 663"/>
                <a:gd name="T102" fmla="*/ 2147483647 w 515"/>
                <a:gd name="T103" fmla="*/ 2147483647 h 663"/>
                <a:gd name="T104" fmla="*/ 2147483647 w 515"/>
                <a:gd name="T105" fmla="*/ 2147483647 h 663"/>
                <a:gd name="T106" fmla="*/ 2147483647 w 515"/>
                <a:gd name="T107" fmla="*/ 2147483647 h 663"/>
                <a:gd name="T108" fmla="*/ 2147483647 w 515"/>
                <a:gd name="T109" fmla="*/ 2147483647 h 663"/>
                <a:gd name="T110" fmla="*/ 2147483647 w 515"/>
                <a:gd name="T111" fmla="*/ 2147483647 h 663"/>
                <a:gd name="T112" fmla="*/ 2147483647 w 515"/>
                <a:gd name="T113" fmla="*/ 2147483647 h 663"/>
                <a:gd name="T114" fmla="*/ 2147483647 w 515"/>
                <a:gd name="T115" fmla="*/ 2147483647 h 6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5" h="663">
                  <a:moveTo>
                    <a:pt x="199" y="0"/>
                  </a:moveTo>
                  <a:lnTo>
                    <a:pt x="206" y="8"/>
                  </a:lnTo>
                  <a:lnTo>
                    <a:pt x="213" y="16"/>
                  </a:lnTo>
                  <a:lnTo>
                    <a:pt x="221" y="24"/>
                  </a:lnTo>
                  <a:lnTo>
                    <a:pt x="228" y="31"/>
                  </a:lnTo>
                  <a:lnTo>
                    <a:pt x="221" y="39"/>
                  </a:lnTo>
                  <a:lnTo>
                    <a:pt x="221" y="47"/>
                  </a:lnTo>
                  <a:lnTo>
                    <a:pt x="213" y="54"/>
                  </a:lnTo>
                  <a:lnTo>
                    <a:pt x="213" y="62"/>
                  </a:lnTo>
                  <a:lnTo>
                    <a:pt x="206" y="70"/>
                  </a:lnTo>
                  <a:lnTo>
                    <a:pt x="206" y="77"/>
                  </a:lnTo>
                  <a:lnTo>
                    <a:pt x="199" y="85"/>
                  </a:lnTo>
                  <a:lnTo>
                    <a:pt x="206" y="101"/>
                  </a:lnTo>
                  <a:lnTo>
                    <a:pt x="213" y="101"/>
                  </a:lnTo>
                  <a:lnTo>
                    <a:pt x="221" y="108"/>
                  </a:lnTo>
                  <a:lnTo>
                    <a:pt x="228" y="108"/>
                  </a:lnTo>
                  <a:lnTo>
                    <a:pt x="235" y="108"/>
                  </a:lnTo>
                  <a:lnTo>
                    <a:pt x="243" y="108"/>
                  </a:lnTo>
                  <a:lnTo>
                    <a:pt x="250" y="116"/>
                  </a:lnTo>
                  <a:lnTo>
                    <a:pt x="257" y="116"/>
                  </a:lnTo>
                  <a:lnTo>
                    <a:pt x="265" y="124"/>
                  </a:lnTo>
                  <a:lnTo>
                    <a:pt x="272" y="124"/>
                  </a:lnTo>
                  <a:lnTo>
                    <a:pt x="279" y="131"/>
                  </a:lnTo>
                  <a:lnTo>
                    <a:pt x="287" y="131"/>
                  </a:lnTo>
                  <a:lnTo>
                    <a:pt x="294" y="131"/>
                  </a:lnTo>
                  <a:lnTo>
                    <a:pt x="309" y="131"/>
                  </a:lnTo>
                  <a:lnTo>
                    <a:pt x="316" y="131"/>
                  </a:lnTo>
                  <a:lnTo>
                    <a:pt x="323" y="131"/>
                  </a:lnTo>
                  <a:lnTo>
                    <a:pt x="331" y="139"/>
                  </a:lnTo>
                  <a:lnTo>
                    <a:pt x="338" y="147"/>
                  </a:lnTo>
                  <a:lnTo>
                    <a:pt x="346" y="154"/>
                  </a:lnTo>
                  <a:lnTo>
                    <a:pt x="353" y="162"/>
                  </a:lnTo>
                  <a:lnTo>
                    <a:pt x="353" y="170"/>
                  </a:lnTo>
                  <a:lnTo>
                    <a:pt x="360" y="178"/>
                  </a:lnTo>
                  <a:lnTo>
                    <a:pt x="368" y="185"/>
                  </a:lnTo>
                  <a:lnTo>
                    <a:pt x="375" y="193"/>
                  </a:lnTo>
                  <a:lnTo>
                    <a:pt x="382" y="193"/>
                  </a:lnTo>
                  <a:lnTo>
                    <a:pt x="390" y="193"/>
                  </a:lnTo>
                  <a:lnTo>
                    <a:pt x="397" y="193"/>
                  </a:lnTo>
                  <a:lnTo>
                    <a:pt x="404" y="193"/>
                  </a:lnTo>
                  <a:lnTo>
                    <a:pt x="412" y="193"/>
                  </a:lnTo>
                  <a:lnTo>
                    <a:pt x="419" y="193"/>
                  </a:lnTo>
                  <a:lnTo>
                    <a:pt x="426" y="193"/>
                  </a:lnTo>
                  <a:lnTo>
                    <a:pt x="434" y="193"/>
                  </a:lnTo>
                  <a:lnTo>
                    <a:pt x="448" y="193"/>
                  </a:lnTo>
                  <a:lnTo>
                    <a:pt x="456" y="201"/>
                  </a:lnTo>
                  <a:lnTo>
                    <a:pt x="463" y="208"/>
                  </a:lnTo>
                  <a:lnTo>
                    <a:pt x="470" y="216"/>
                  </a:lnTo>
                  <a:lnTo>
                    <a:pt x="478" y="224"/>
                  </a:lnTo>
                  <a:lnTo>
                    <a:pt x="485" y="231"/>
                  </a:lnTo>
                  <a:lnTo>
                    <a:pt x="478" y="239"/>
                  </a:lnTo>
                  <a:lnTo>
                    <a:pt x="478" y="255"/>
                  </a:lnTo>
                  <a:lnTo>
                    <a:pt x="470" y="262"/>
                  </a:lnTo>
                  <a:lnTo>
                    <a:pt x="463" y="270"/>
                  </a:lnTo>
                  <a:lnTo>
                    <a:pt x="463" y="278"/>
                  </a:lnTo>
                  <a:lnTo>
                    <a:pt x="456" y="285"/>
                  </a:lnTo>
                  <a:lnTo>
                    <a:pt x="456" y="293"/>
                  </a:lnTo>
                  <a:lnTo>
                    <a:pt x="448" y="301"/>
                  </a:lnTo>
                  <a:lnTo>
                    <a:pt x="456" y="308"/>
                  </a:lnTo>
                  <a:lnTo>
                    <a:pt x="463" y="316"/>
                  </a:lnTo>
                  <a:lnTo>
                    <a:pt x="470" y="324"/>
                  </a:lnTo>
                  <a:lnTo>
                    <a:pt x="470" y="332"/>
                  </a:lnTo>
                  <a:lnTo>
                    <a:pt x="478" y="339"/>
                  </a:lnTo>
                  <a:lnTo>
                    <a:pt x="485" y="347"/>
                  </a:lnTo>
                  <a:lnTo>
                    <a:pt x="485" y="355"/>
                  </a:lnTo>
                  <a:lnTo>
                    <a:pt x="478" y="362"/>
                  </a:lnTo>
                  <a:lnTo>
                    <a:pt x="478" y="370"/>
                  </a:lnTo>
                  <a:lnTo>
                    <a:pt x="470" y="378"/>
                  </a:lnTo>
                  <a:lnTo>
                    <a:pt x="470" y="385"/>
                  </a:lnTo>
                  <a:lnTo>
                    <a:pt x="463" y="393"/>
                  </a:lnTo>
                  <a:lnTo>
                    <a:pt x="470" y="409"/>
                  </a:lnTo>
                  <a:lnTo>
                    <a:pt x="478" y="416"/>
                  </a:lnTo>
                  <a:lnTo>
                    <a:pt x="485" y="416"/>
                  </a:lnTo>
                  <a:lnTo>
                    <a:pt x="493" y="424"/>
                  </a:lnTo>
                  <a:lnTo>
                    <a:pt x="500" y="424"/>
                  </a:lnTo>
                  <a:lnTo>
                    <a:pt x="507" y="432"/>
                  </a:lnTo>
                  <a:lnTo>
                    <a:pt x="515" y="439"/>
                  </a:lnTo>
                  <a:lnTo>
                    <a:pt x="507" y="447"/>
                  </a:lnTo>
                  <a:lnTo>
                    <a:pt x="507" y="455"/>
                  </a:lnTo>
                  <a:lnTo>
                    <a:pt x="500" y="462"/>
                  </a:lnTo>
                  <a:lnTo>
                    <a:pt x="500" y="470"/>
                  </a:lnTo>
                  <a:lnTo>
                    <a:pt x="493" y="478"/>
                  </a:lnTo>
                  <a:lnTo>
                    <a:pt x="493" y="486"/>
                  </a:lnTo>
                  <a:lnTo>
                    <a:pt x="485" y="493"/>
                  </a:lnTo>
                  <a:lnTo>
                    <a:pt x="478" y="501"/>
                  </a:lnTo>
                  <a:lnTo>
                    <a:pt x="470" y="501"/>
                  </a:lnTo>
                  <a:lnTo>
                    <a:pt x="463" y="501"/>
                  </a:lnTo>
                  <a:lnTo>
                    <a:pt x="456" y="501"/>
                  </a:lnTo>
                  <a:lnTo>
                    <a:pt x="448" y="509"/>
                  </a:lnTo>
                  <a:lnTo>
                    <a:pt x="434" y="516"/>
                  </a:lnTo>
                  <a:lnTo>
                    <a:pt x="434" y="524"/>
                  </a:lnTo>
                  <a:lnTo>
                    <a:pt x="426" y="532"/>
                  </a:lnTo>
                  <a:lnTo>
                    <a:pt x="426" y="539"/>
                  </a:lnTo>
                  <a:lnTo>
                    <a:pt x="419" y="547"/>
                  </a:lnTo>
                  <a:lnTo>
                    <a:pt x="419" y="563"/>
                  </a:lnTo>
                  <a:lnTo>
                    <a:pt x="426" y="570"/>
                  </a:lnTo>
                  <a:lnTo>
                    <a:pt x="434" y="578"/>
                  </a:lnTo>
                  <a:lnTo>
                    <a:pt x="434" y="586"/>
                  </a:lnTo>
                  <a:lnTo>
                    <a:pt x="426" y="593"/>
                  </a:lnTo>
                  <a:lnTo>
                    <a:pt x="419" y="593"/>
                  </a:lnTo>
                  <a:lnTo>
                    <a:pt x="412" y="593"/>
                  </a:lnTo>
                  <a:lnTo>
                    <a:pt x="404" y="593"/>
                  </a:lnTo>
                  <a:lnTo>
                    <a:pt x="397" y="593"/>
                  </a:lnTo>
                  <a:lnTo>
                    <a:pt x="390" y="593"/>
                  </a:lnTo>
                  <a:lnTo>
                    <a:pt x="382" y="593"/>
                  </a:lnTo>
                  <a:lnTo>
                    <a:pt x="375" y="601"/>
                  </a:lnTo>
                  <a:lnTo>
                    <a:pt x="368" y="609"/>
                  </a:lnTo>
                  <a:lnTo>
                    <a:pt x="360" y="616"/>
                  </a:lnTo>
                  <a:lnTo>
                    <a:pt x="360" y="624"/>
                  </a:lnTo>
                  <a:lnTo>
                    <a:pt x="360" y="632"/>
                  </a:lnTo>
                  <a:lnTo>
                    <a:pt x="360" y="640"/>
                  </a:lnTo>
                  <a:lnTo>
                    <a:pt x="360" y="647"/>
                  </a:lnTo>
                  <a:lnTo>
                    <a:pt x="360" y="655"/>
                  </a:lnTo>
                  <a:lnTo>
                    <a:pt x="353" y="663"/>
                  </a:lnTo>
                  <a:lnTo>
                    <a:pt x="346" y="655"/>
                  </a:lnTo>
                  <a:lnTo>
                    <a:pt x="338" y="655"/>
                  </a:lnTo>
                  <a:lnTo>
                    <a:pt x="331" y="647"/>
                  </a:lnTo>
                  <a:lnTo>
                    <a:pt x="323" y="647"/>
                  </a:lnTo>
                  <a:lnTo>
                    <a:pt x="316" y="640"/>
                  </a:lnTo>
                  <a:lnTo>
                    <a:pt x="309" y="640"/>
                  </a:lnTo>
                  <a:lnTo>
                    <a:pt x="294" y="632"/>
                  </a:lnTo>
                  <a:lnTo>
                    <a:pt x="287" y="632"/>
                  </a:lnTo>
                  <a:lnTo>
                    <a:pt x="279" y="632"/>
                  </a:lnTo>
                  <a:lnTo>
                    <a:pt x="272" y="632"/>
                  </a:lnTo>
                  <a:lnTo>
                    <a:pt x="265" y="632"/>
                  </a:lnTo>
                  <a:lnTo>
                    <a:pt x="257" y="632"/>
                  </a:lnTo>
                  <a:lnTo>
                    <a:pt x="250" y="632"/>
                  </a:lnTo>
                  <a:lnTo>
                    <a:pt x="243" y="632"/>
                  </a:lnTo>
                  <a:lnTo>
                    <a:pt x="235" y="632"/>
                  </a:lnTo>
                  <a:lnTo>
                    <a:pt x="228" y="632"/>
                  </a:lnTo>
                  <a:lnTo>
                    <a:pt x="221" y="624"/>
                  </a:lnTo>
                  <a:lnTo>
                    <a:pt x="213" y="624"/>
                  </a:lnTo>
                  <a:lnTo>
                    <a:pt x="206" y="616"/>
                  </a:lnTo>
                  <a:lnTo>
                    <a:pt x="199" y="616"/>
                  </a:lnTo>
                  <a:lnTo>
                    <a:pt x="191" y="609"/>
                  </a:lnTo>
                  <a:lnTo>
                    <a:pt x="184" y="601"/>
                  </a:lnTo>
                  <a:lnTo>
                    <a:pt x="176" y="601"/>
                  </a:lnTo>
                  <a:lnTo>
                    <a:pt x="169" y="593"/>
                  </a:lnTo>
                  <a:lnTo>
                    <a:pt x="169" y="586"/>
                  </a:lnTo>
                  <a:lnTo>
                    <a:pt x="169" y="578"/>
                  </a:lnTo>
                  <a:lnTo>
                    <a:pt x="162" y="570"/>
                  </a:lnTo>
                  <a:lnTo>
                    <a:pt x="162" y="563"/>
                  </a:lnTo>
                  <a:lnTo>
                    <a:pt x="162" y="547"/>
                  </a:lnTo>
                  <a:lnTo>
                    <a:pt x="162" y="539"/>
                  </a:lnTo>
                  <a:lnTo>
                    <a:pt x="147" y="532"/>
                  </a:lnTo>
                  <a:lnTo>
                    <a:pt x="147" y="524"/>
                  </a:lnTo>
                  <a:lnTo>
                    <a:pt x="147" y="516"/>
                  </a:lnTo>
                  <a:lnTo>
                    <a:pt x="147" y="509"/>
                  </a:lnTo>
                  <a:lnTo>
                    <a:pt x="140" y="501"/>
                  </a:lnTo>
                  <a:lnTo>
                    <a:pt x="140" y="493"/>
                  </a:lnTo>
                  <a:lnTo>
                    <a:pt x="140" y="486"/>
                  </a:lnTo>
                  <a:lnTo>
                    <a:pt x="140" y="478"/>
                  </a:lnTo>
                  <a:lnTo>
                    <a:pt x="132" y="470"/>
                  </a:lnTo>
                  <a:lnTo>
                    <a:pt x="140" y="462"/>
                  </a:lnTo>
                  <a:lnTo>
                    <a:pt x="147" y="462"/>
                  </a:lnTo>
                  <a:lnTo>
                    <a:pt x="162" y="462"/>
                  </a:lnTo>
                  <a:lnTo>
                    <a:pt x="169" y="455"/>
                  </a:lnTo>
                  <a:lnTo>
                    <a:pt x="169" y="447"/>
                  </a:lnTo>
                  <a:lnTo>
                    <a:pt x="162" y="439"/>
                  </a:lnTo>
                  <a:lnTo>
                    <a:pt x="162" y="432"/>
                  </a:lnTo>
                  <a:lnTo>
                    <a:pt x="162" y="424"/>
                  </a:lnTo>
                  <a:lnTo>
                    <a:pt x="162" y="416"/>
                  </a:lnTo>
                  <a:lnTo>
                    <a:pt x="147" y="409"/>
                  </a:lnTo>
                  <a:lnTo>
                    <a:pt x="147" y="393"/>
                  </a:lnTo>
                  <a:lnTo>
                    <a:pt x="147" y="385"/>
                  </a:lnTo>
                  <a:lnTo>
                    <a:pt x="147" y="378"/>
                  </a:lnTo>
                  <a:lnTo>
                    <a:pt x="140" y="370"/>
                  </a:lnTo>
                  <a:lnTo>
                    <a:pt x="140" y="362"/>
                  </a:lnTo>
                  <a:lnTo>
                    <a:pt x="140" y="355"/>
                  </a:lnTo>
                  <a:lnTo>
                    <a:pt x="140" y="347"/>
                  </a:lnTo>
                  <a:lnTo>
                    <a:pt x="132" y="339"/>
                  </a:lnTo>
                  <a:lnTo>
                    <a:pt x="132" y="332"/>
                  </a:lnTo>
                  <a:lnTo>
                    <a:pt x="125" y="324"/>
                  </a:lnTo>
                  <a:lnTo>
                    <a:pt x="118" y="316"/>
                  </a:lnTo>
                  <a:lnTo>
                    <a:pt x="110" y="308"/>
                  </a:lnTo>
                  <a:lnTo>
                    <a:pt x="103" y="301"/>
                  </a:lnTo>
                  <a:lnTo>
                    <a:pt x="96" y="301"/>
                  </a:lnTo>
                  <a:lnTo>
                    <a:pt x="88" y="293"/>
                  </a:lnTo>
                  <a:lnTo>
                    <a:pt x="81" y="285"/>
                  </a:lnTo>
                  <a:lnTo>
                    <a:pt x="74" y="278"/>
                  </a:lnTo>
                  <a:lnTo>
                    <a:pt x="66" y="270"/>
                  </a:lnTo>
                  <a:lnTo>
                    <a:pt x="59" y="262"/>
                  </a:lnTo>
                  <a:lnTo>
                    <a:pt x="52" y="255"/>
                  </a:lnTo>
                  <a:lnTo>
                    <a:pt x="44" y="239"/>
                  </a:lnTo>
                  <a:lnTo>
                    <a:pt x="37" y="239"/>
                  </a:lnTo>
                  <a:lnTo>
                    <a:pt x="29" y="231"/>
                  </a:lnTo>
                  <a:lnTo>
                    <a:pt x="22" y="224"/>
                  </a:lnTo>
                  <a:lnTo>
                    <a:pt x="7" y="216"/>
                  </a:lnTo>
                  <a:lnTo>
                    <a:pt x="0" y="208"/>
                  </a:lnTo>
                  <a:lnTo>
                    <a:pt x="0" y="201"/>
                  </a:lnTo>
                  <a:lnTo>
                    <a:pt x="7" y="193"/>
                  </a:lnTo>
                  <a:lnTo>
                    <a:pt x="7" y="185"/>
                  </a:lnTo>
                  <a:lnTo>
                    <a:pt x="22" y="178"/>
                  </a:lnTo>
                  <a:lnTo>
                    <a:pt x="22" y="170"/>
                  </a:lnTo>
                  <a:lnTo>
                    <a:pt x="29" y="162"/>
                  </a:lnTo>
                  <a:lnTo>
                    <a:pt x="37" y="162"/>
                  </a:lnTo>
                  <a:lnTo>
                    <a:pt x="44" y="154"/>
                  </a:lnTo>
                  <a:lnTo>
                    <a:pt x="52" y="147"/>
                  </a:lnTo>
                  <a:lnTo>
                    <a:pt x="44" y="139"/>
                  </a:lnTo>
                  <a:lnTo>
                    <a:pt x="37" y="131"/>
                  </a:lnTo>
                  <a:lnTo>
                    <a:pt x="29" y="131"/>
                  </a:lnTo>
                  <a:lnTo>
                    <a:pt x="22" y="124"/>
                  </a:lnTo>
                  <a:lnTo>
                    <a:pt x="7" y="116"/>
                  </a:lnTo>
                  <a:lnTo>
                    <a:pt x="7" y="108"/>
                  </a:lnTo>
                  <a:lnTo>
                    <a:pt x="22" y="101"/>
                  </a:lnTo>
                  <a:lnTo>
                    <a:pt x="29" y="101"/>
                  </a:lnTo>
                  <a:lnTo>
                    <a:pt x="37" y="101"/>
                  </a:lnTo>
                  <a:lnTo>
                    <a:pt x="44" y="85"/>
                  </a:lnTo>
                  <a:lnTo>
                    <a:pt x="52" y="85"/>
                  </a:lnTo>
                  <a:lnTo>
                    <a:pt x="59" y="77"/>
                  </a:lnTo>
                  <a:lnTo>
                    <a:pt x="66" y="77"/>
                  </a:lnTo>
                  <a:lnTo>
                    <a:pt x="74" y="77"/>
                  </a:lnTo>
                  <a:lnTo>
                    <a:pt x="81" y="77"/>
                  </a:lnTo>
                  <a:lnTo>
                    <a:pt x="88" y="77"/>
                  </a:lnTo>
                  <a:lnTo>
                    <a:pt x="96" y="77"/>
                  </a:lnTo>
                  <a:lnTo>
                    <a:pt x="103" y="70"/>
                  </a:lnTo>
                  <a:lnTo>
                    <a:pt x="103" y="62"/>
                  </a:lnTo>
                  <a:lnTo>
                    <a:pt x="103" y="54"/>
                  </a:lnTo>
                  <a:lnTo>
                    <a:pt x="103" y="47"/>
                  </a:lnTo>
                  <a:lnTo>
                    <a:pt x="103" y="39"/>
                  </a:lnTo>
                  <a:lnTo>
                    <a:pt x="110" y="31"/>
                  </a:lnTo>
                  <a:lnTo>
                    <a:pt x="118" y="31"/>
                  </a:lnTo>
                  <a:lnTo>
                    <a:pt x="125" y="24"/>
                  </a:lnTo>
                  <a:lnTo>
                    <a:pt x="132" y="16"/>
                  </a:lnTo>
                  <a:lnTo>
                    <a:pt x="140" y="16"/>
                  </a:lnTo>
                  <a:lnTo>
                    <a:pt x="147" y="8"/>
                  </a:lnTo>
                  <a:lnTo>
                    <a:pt x="162" y="16"/>
                  </a:lnTo>
                  <a:lnTo>
                    <a:pt x="162" y="24"/>
                  </a:lnTo>
                  <a:lnTo>
                    <a:pt x="169" y="31"/>
                  </a:lnTo>
                  <a:lnTo>
                    <a:pt x="176" y="24"/>
                  </a:lnTo>
                  <a:lnTo>
                    <a:pt x="184" y="16"/>
                  </a:lnTo>
                  <a:lnTo>
                    <a:pt x="191" y="8"/>
                  </a:lnTo>
                  <a:lnTo>
                    <a:pt x="199"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8">
              <a:extLst>
                <a:ext uri="{FF2B5EF4-FFF2-40B4-BE49-F238E27FC236}">
                  <a16:creationId xmlns:a16="http://schemas.microsoft.com/office/drawing/2014/main" id="{28560F93-9D9D-4CD3-9C33-64E109B849D7}"/>
                </a:ext>
              </a:extLst>
            </p:cNvPr>
            <p:cNvSpPr>
              <a:spLocks/>
            </p:cNvSpPr>
            <p:nvPr/>
          </p:nvSpPr>
          <p:spPr bwMode="auto">
            <a:xfrm>
              <a:off x="6020456" y="4237571"/>
              <a:ext cx="1059184" cy="1437177"/>
            </a:xfrm>
            <a:custGeom>
              <a:avLst/>
              <a:gdLst>
                <a:gd name="T0" fmla="*/ 2147483647 w 558"/>
                <a:gd name="T1" fmla="*/ 2147483647 h 762"/>
                <a:gd name="T2" fmla="*/ 2147483647 w 558"/>
                <a:gd name="T3" fmla="*/ 2147483647 h 762"/>
                <a:gd name="T4" fmla="*/ 2147483647 w 558"/>
                <a:gd name="T5" fmla="*/ 2147483647 h 762"/>
                <a:gd name="T6" fmla="*/ 2147483647 w 558"/>
                <a:gd name="T7" fmla="*/ 2147483647 h 762"/>
                <a:gd name="T8" fmla="*/ 2147483647 w 558"/>
                <a:gd name="T9" fmla="*/ 2147483647 h 762"/>
                <a:gd name="T10" fmla="*/ 2147483647 w 558"/>
                <a:gd name="T11" fmla="*/ 2147483647 h 762"/>
                <a:gd name="T12" fmla="*/ 2147483647 w 558"/>
                <a:gd name="T13" fmla="*/ 2147483647 h 762"/>
                <a:gd name="T14" fmla="*/ 2147483647 w 558"/>
                <a:gd name="T15" fmla="*/ 2147483647 h 762"/>
                <a:gd name="T16" fmla="*/ 2147483647 w 558"/>
                <a:gd name="T17" fmla="*/ 2147483647 h 762"/>
                <a:gd name="T18" fmla="*/ 2147483647 w 558"/>
                <a:gd name="T19" fmla="*/ 2147483647 h 762"/>
                <a:gd name="T20" fmla="*/ 2147483647 w 558"/>
                <a:gd name="T21" fmla="*/ 2147483647 h 762"/>
                <a:gd name="T22" fmla="*/ 2147483647 w 558"/>
                <a:gd name="T23" fmla="*/ 2147483647 h 762"/>
                <a:gd name="T24" fmla="*/ 2147483647 w 558"/>
                <a:gd name="T25" fmla="*/ 2147483647 h 762"/>
                <a:gd name="T26" fmla="*/ 2147483647 w 558"/>
                <a:gd name="T27" fmla="*/ 2147483647 h 762"/>
                <a:gd name="T28" fmla="*/ 2147483647 w 558"/>
                <a:gd name="T29" fmla="*/ 2147483647 h 762"/>
                <a:gd name="T30" fmla="*/ 2147483647 w 558"/>
                <a:gd name="T31" fmla="*/ 2147483647 h 762"/>
                <a:gd name="T32" fmla="*/ 2147483647 w 558"/>
                <a:gd name="T33" fmla="*/ 2147483647 h 762"/>
                <a:gd name="T34" fmla="*/ 2147483647 w 558"/>
                <a:gd name="T35" fmla="*/ 2147483647 h 762"/>
                <a:gd name="T36" fmla="*/ 2147483647 w 558"/>
                <a:gd name="T37" fmla="*/ 2147483647 h 762"/>
                <a:gd name="T38" fmla="*/ 2147483647 w 558"/>
                <a:gd name="T39" fmla="*/ 2147483647 h 762"/>
                <a:gd name="T40" fmla="*/ 2147483647 w 558"/>
                <a:gd name="T41" fmla="*/ 2147483647 h 762"/>
                <a:gd name="T42" fmla="*/ 2147483647 w 558"/>
                <a:gd name="T43" fmla="*/ 2147483647 h 762"/>
                <a:gd name="T44" fmla="*/ 2147483647 w 558"/>
                <a:gd name="T45" fmla="*/ 2147483647 h 762"/>
                <a:gd name="T46" fmla="*/ 2147483647 w 558"/>
                <a:gd name="T47" fmla="*/ 2147483647 h 762"/>
                <a:gd name="T48" fmla="*/ 2147483647 w 558"/>
                <a:gd name="T49" fmla="*/ 2147483647 h 762"/>
                <a:gd name="T50" fmla="*/ 2147483647 w 558"/>
                <a:gd name="T51" fmla="*/ 2147483647 h 762"/>
                <a:gd name="T52" fmla="*/ 2147483647 w 558"/>
                <a:gd name="T53" fmla="*/ 2147483647 h 762"/>
                <a:gd name="T54" fmla="*/ 2147483647 w 558"/>
                <a:gd name="T55" fmla="*/ 2147483647 h 762"/>
                <a:gd name="T56" fmla="*/ 2147483647 w 558"/>
                <a:gd name="T57" fmla="*/ 2147483647 h 762"/>
                <a:gd name="T58" fmla="*/ 2147483647 w 558"/>
                <a:gd name="T59" fmla="*/ 2147483647 h 762"/>
                <a:gd name="T60" fmla="*/ 2147483647 w 558"/>
                <a:gd name="T61" fmla="*/ 2147483647 h 762"/>
                <a:gd name="T62" fmla="*/ 2147483647 w 558"/>
                <a:gd name="T63" fmla="*/ 2147483647 h 762"/>
                <a:gd name="T64" fmla="*/ 2147483647 w 558"/>
                <a:gd name="T65" fmla="*/ 2147483647 h 762"/>
                <a:gd name="T66" fmla="*/ 2147483647 w 558"/>
                <a:gd name="T67" fmla="*/ 2147483647 h 762"/>
                <a:gd name="T68" fmla="*/ 0 w 558"/>
                <a:gd name="T69" fmla="*/ 2147483647 h 762"/>
                <a:gd name="T70" fmla="*/ 2147483647 w 558"/>
                <a:gd name="T71" fmla="*/ 2147483647 h 762"/>
                <a:gd name="T72" fmla="*/ 2147483647 w 558"/>
                <a:gd name="T73" fmla="*/ 2147483647 h 762"/>
                <a:gd name="T74" fmla="*/ 2147483647 w 558"/>
                <a:gd name="T75" fmla="*/ 2147483647 h 762"/>
                <a:gd name="T76" fmla="*/ 2147483647 w 558"/>
                <a:gd name="T77" fmla="*/ 2147483647 h 762"/>
                <a:gd name="T78" fmla="*/ 2147483647 w 558"/>
                <a:gd name="T79" fmla="*/ 2147483647 h 762"/>
                <a:gd name="T80" fmla="*/ 2147483647 w 558"/>
                <a:gd name="T81" fmla="*/ 2147483647 h 762"/>
                <a:gd name="T82" fmla="*/ 2147483647 w 558"/>
                <a:gd name="T83" fmla="*/ 2147483647 h 762"/>
                <a:gd name="T84" fmla="*/ 2147483647 w 558"/>
                <a:gd name="T85" fmla="*/ 2147483647 h 762"/>
                <a:gd name="T86" fmla="*/ 2147483647 w 558"/>
                <a:gd name="T87" fmla="*/ 2147483647 h 762"/>
                <a:gd name="T88" fmla="*/ 2147483647 w 558"/>
                <a:gd name="T89" fmla="*/ 2147483647 h 762"/>
                <a:gd name="T90" fmla="*/ 2147483647 w 558"/>
                <a:gd name="T91" fmla="*/ 2147483647 h 762"/>
                <a:gd name="T92" fmla="*/ 2147483647 w 558"/>
                <a:gd name="T93" fmla="*/ 2147483647 h 762"/>
                <a:gd name="T94" fmla="*/ 2147483647 w 558"/>
                <a:gd name="T95" fmla="*/ 2147483647 h 762"/>
                <a:gd name="T96" fmla="*/ 2147483647 w 558"/>
                <a:gd name="T97" fmla="*/ 2147483647 h 762"/>
                <a:gd name="T98" fmla="*/ 2147483647 w 558"/>
                <a:gd name="T99" fmla="*/ 2147483647 h 762"/>
                <a:gd name="T100" fmla="*/ 2147483647 w 558"/>
                <a:gd name="T101" fmla="*/ 2147483647 h 762"/>
                <a:gd name="T102" fmla="*/ 2147483647 w 558"/>
                <a:gd name="T103" fmla="*/ 2147483647 h 762"/>
                <a:gd name="T104" fmla="*/ 2147483647 w 558"/>
                <a:gd name="T105" fmla="*/ 2147483647 h 762"/>
                <a:gd name="T106" fmla="*/ 2147483647 w 558"/>
                <a:gd name="T107" fmla="*/ 2147483647 h 762"/>
                <a:gd name="T108" fmla="*/ 2147483647 w 558"/>
                <a:gd name="T109" fmla="*/ 2147483647 h 7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8" h="762">
                  <a:moveTo>
                    <a:pt x="345" y="0"/>
                  </a:moveTo>
                  <a:lnTo>
                    <a:pt x="360" y="0"/>
                  </a:lnTo>
                  <a:lnTo>
                    <a:pt x="367" y="0"/>
                  </a:lnTo>
                  <a:lnTo>
                    <a:pt x="374" y="8"/>
                  </a:lnTo>
                  <a:lnTo>
                    <a:pt x="382" y="8"/>
                  </a:lnTo>
                  <a:lnTo>
                    <a:pt x="389" y="8"/>
                  </a:lnTo>
                  <a:lnTo>
                    <a:pt x="397" y="8"/>
                  </a:lnTo>
                  <a:lnTo>
                    <a:pt x="404" y="8"/>
                  </a:lnTo>
                  <a:lnTo>
                    <a:pt x="411" y="15"/>
                  </a:lnTo>
                  <a:lnTo>
                    <a:pt x="419" y="15"/>
                  </a:lnTo>
                  <a:lnTo>
                    <a:pt x="426" y="23"/>
                  </a:lnTo>
                  <a:lnTo>
                    <a:pt x="426" y="31"/>
                  </a:lnTo>
                  <a:lnTo>
                    <a:pt x="426" y="46"/>
                  </a:lnTo>
                  <a:lnTo>
                    <a:pt x="426" y="54"/>
                  </a:lnTo>
                  <a:lnTo>
                    <a:pt x="433" y="62"/>
                  </a:lnTo>
                  <a:lnTo>
                    <a:pt x="441" y="69"/>
                  </a:lnTo>
                  <a:lnTo>
                    <a:pt x="448" y="77"/>
                  </a:lnTo>
                  <a:lnTo>
                    <a:pt x="455" y="85"/>
                  </a:lnTo>
                  <a:lnTo>
                    <a:pt x="448" y="92"/>
                  </a:lnTo>
                  <a:lnTo>
                    <a:pt x="441" y="100"/>
                  </a:lnTo>
                  <a:lnTo>
                    <a:pt x="441" y="108"/>
                  </a:lnTo>
                  <a:lnTo>
                    <a:pt x="433" y="116"/>
                  </a:lnTo>
                  <a:lnTo>
                    <a:pt x="426" y="123"/>
                  </a:lnTo>
                  <a:lnTo>
                    <a:pt x="433" y="131"/>
                  </a:lnTo>
                  <a:lnTo>
                    <a:pt x="441" y="139"/>
                  </a:lnTo>
                  <a:lnTo>
                    <a:pt x="441" y="146"/>
                  </a:lnTo>
                  <a:lnTo>
                    <a:pt x="448" y="154"/>
                  </a:lnTo>
                  <a:lnTo>
                    <a:pt x="448" y="162"/>
                  </a:lnTo>
                  <a:lnTo>
                    <a:pt x="448" y="169"/>
                  </a:lnTo>
                  <a:lnTo>
                    <a:pt x="455" y="177"/>
                  </a:lnTo>
                  <a:lnTo>
                    <a:pt x="455" y="185"/>
                  </a:lnTo>
                  <a:lnTo>
                    <a:pt x="448" y="200"/>
                  </a:lnTo>
                  <a:lnTo>
                    <a:pt x="441" y="208"/>
                  </a:lnTo>
                  <a:lnTo>
                    <a:pt x="433" y="216"/>
                  </a:lnTo>
                  <a:lnTo>
                    <a:pt x="426" y="223"/>
                  </a:lnTo>
                  <a:lnTo>
                    <a:pt x="433" y="231"/>
                  </a:lnTo>
                  <a:lnTo>
                    <a:pt x="433" y="239"/>
                  </a:lnTo>
                  <a:lnTo>
                    <a:pt x="441" y="246"/>
                  </a:lnTo>
                  <a:lnTo>
                    <a:pt x="441" y="254"/>
                  </a:lnTo>
                  <a:lnTo>
                    <a:pt x="448" y="262"/>
                  </a:lnTo>
                  <a:lnTo>
                    <a:pt x="448" y="270"/>
                  </a:lnTo>
                  <a:lnTo>
                    <a:pt x="455" y="277"/>
                  </a:lnTo>
                  <a:lnTo>
                    <a:pt x="455" y="285"/>
                  </a:lnTo>
                  <a:lnTo>
                    <a:pt x="455" y="293"/>
                  </a:lnTo>
                  <a:lnTo>
                    <a:pt x="455" y="300"/>
                  </a:lnTo>
                  <a:lnTo>
                    <a:pt x="455" y="308"/>
                  </a:lnTo>
                  <a:lnTo>
                    <a:pt x="448" y="316"/>
                  </a:lnTo>
                  <a:lnTo>
                    <a:pt x="448" y="323"/>
                  </a:lnTo>
                  <a:lnTo>
                    <a:pt x="448" y="331"/>
                  </a:lnTo>
                  <a:lnTo>
                    <a:pt x="448" y="339"/>
                  </a:lnTo>
                  <a:lnTo>
                    <a:pt x="448" y="354"/>
                  </a:lnTo>
                  <a:lnTo>
                    <a:pt x="448" y="362"/>
                  </a:lnTo>
                  <a:lnTo>
                    <a:pt x="441" y="370"/>
                  </a:lnTo>
                  <a:lnTo>
                    <a:pt x="441" y="377"/>
                  </a:lnTo>
                  <a:lnTo>
                    <a:pt x="441" y="385"/>
                  </a:lnTo>
                  <a:lnTo>
                    <a:pt x="448" y="393"/>
                  </a:lnTo>
                  <a:lnTo>
                    <a:pt x="455" y="400"/>
                  </a:lnTo>
                  <a:lnTo>
                    <a:pt x="463" y="400"/>
                  </a:lnTo>
                  <a:lnTo>
                    <a:pt x="470" y="400"/>
                  </a:lnTo>
                  <a:lnTo>
                    <a:pt x="477" y="408"/>
                  </a:lnTo>
                  <a:lnTo>
                    <a:pt x="485" y="408"/>
                  </a:lnTo>
                  <a:lnTo>
                    <a:pt x="492" y="408"/>
                  </a:lnTo>
                  <a:lnTo>
                    <a:pt x="507" y="408"/>
                  </a:lnTo>
                  <a:lnTo>
                    <a:pt x="514" y="416"/>
                  </a:lnTo>
                  <a:lnTo>
                    <a:pt x="521" y="416"/>
                  </a:lnTo>
                  <a:lnTo>
                    <a:pt x="529" y="424"/>
                  </a:lnTo>
                  <a:lnTo>
                    <a:pt x="529" y="431"/>
                  </a:lnTo>
                  <a:lnTo>
                    <a:pt x="536" y="439"/>
                  </a:lnTo>
                  <a:lnTo>
                    <a:pt x="544" y="447"/>
                  </a:lnTo>
                  <a:lnTo>
                    <a:pt x="551" y="454"/>
                  </a:lnTo>
                  <a:lnTo>
                    <a:pt x="551" y="462"/>
                  </a:lnTo>
                  <a:lnTo>
                    <a:pt x="558" y="470"/>
                  </a:lnTo>
                  <a:lnTo>
                    <a:pt x="551" y="477"/>
                  </a:lnTo>
                  <a:lnTo>
                    <a:pt x="544" y="485"/>
                  </a:lnTo>
                  <a:lnTo>
                    <a:pt x="536" y="493"/>
                  </a:lnTo>
                  <a:lnTo>
                    <a:pt x="536" y="508"/>
                  </a:lnTo>
                  <a:lnTo>
                    <a:pt x="529" y="516"/>
                  </a:lnTo>
                  <a:lnTo>
                    <a:pt x="521" y="524"/>
                  </a:lnTo>
                  <a:lnTo>
                    <a:pt x="514" y="516"/>
                  </a:lnTo>
                  <a:lnTo>
                    <a:pt x="507" y="516"/>
                  </a:lnTo>
                  <a:lnTo>
                    <a:pt x="492" y="508"/>
                  </a:lnTo>
                  <a:lnTo>
                    <a:pt x="485" y="493"/>
                  </a:lnTo>
                  <a:lnTo>
                    <a:pt x="485" y="485"/>
                  </a:lnTo>
                  <a:lnTo>
                    <a:pt x="477" y="477"/>
                  </a:lnTo>
                  <a:lnTo>
                    <a:pt x="477" y="470"/>
                  </a:lnTo>
                  <a:lnTo>
                    <a:pt x="470" y="462"/>
                  </a:lnTo>
                  <a:lnTo>
                    <a:pt x="463" y="454"/>
                  </a:lnTo>
                  <a:lnTo>
                    <a:pt x="455" y="454"/>
                  </a:lnTo>
                  <a:lnTo>
                    <a:pt x="448" y="454"/>
                  </a:lnTo>
                  <a:lnTo>
                    <a:pt x="441" y="454"/>
                  </a:lnTo>
                  <a:lnTo>
                    <a:pt x="433" y="462"/>
                  </a:lnTo>
                  <a:lnTo>
                    <a:pt x="426" y="470"/>
                  </a:lnTo>
                  <a:lnTo>
                    <a:pt x="426" y="477"/>
                  </a:lnTo>
                  <a:lnTo>
                    <a:pt x="419" y="485"/>
                  </a:lnTo>
                  <a:lnTo>
                    <a:pt x="411" y="485"/>
                  </a:lnTo>
                  <a:lnTo>
                    <a:pt x="404" y="493"/>
                  </a:lnTo>
                  <a:lnTo>
                    <a:pt x="397" y="493"/>
                  </a:lnTo>
                  <a:lnTo>
                    <a:pt x="389" y="508"/>
                  </a:lnTo>
                  <a:lnTo>
                    <a:pt x="382" y="508"/>
                  </a:lnTo>
                  <a:lnTo>
                    <a:pt x="374" y="516"/>
                  </a:lnTo>
                  <a:lnTo>
                    <a:pt x="367" y="516"/>
                  </a:lnTo>
                  <a:lnTo>
                    <a:pt x="360" y="524"/>
                  </a:lnTo>
                  <a:lnTo>
                    <a:pt x="345" y="531"/>
                  </a:lnTo>
                  <a:lnTo>
                    <a:pt x="345" y="539"/>
                  </a:lnTo>
                  <a:lnTo>
                    <a:pt x="345" y="547"/>
                  </a:lnTo>
                  <a:lnTo>
                    <a:pt x="345" y="554"/>
                  </a:lnTo>
                  <a:lnTo>
                    <a:pt x="345" y="562"/>
                  </a:lnTo>
                  <a:lnTo>
                    <a:pt x="338" y="570"/>
                  </a:lnTo>
                  <a:lnTo>
                    <a:pt x="330" y="570"/>
                  </a:lnTo>
                  <a:lnTo>
                    <a:pt x="323" y="578"/>
                  </a:lnTo>
                  <a:lnTo>
                    <a:pt x="316" y="585"/>
                  </a:lnTo>
                  <a:lnTo>
                    <a:pt x="308" y="585"/>
                  </a:lnTo>
                  <a:lnTo>
                    <a:pt x="301" y="593"/>
                  </a:lnTo>
                  <a:lnTo>
                    <a:pt x="301" y="601"/>
                  </a:lnTo>
                  <a:lnTo>
                    <a:pt x="301" y="608"/>
                  </a:lnTo>
                  <a:lnTo>
                    <a:pt x="301" y="616"/>
                  </a:lnTo>
                  <a:lnTo>
                    <a:pt x="301" y="624"/>
                  </a:lnTo>
                  <a:lnTo>
                    <a:pt x="294" y="631"/>
                  </a:lnTo>
                  <a:lnTo>
                    <a:pt x="286" y="631"/>
                  </a:lnTo>
                  <a:lnTo>
                    <a:pt x="279" y="631"/>
                  </a:lnTo>
                  <a:lnTo>
                    <a:pt x="272" y="631"/>
                  </a:lnTo>
                  <a:lnTo>
                    <a:pt x="264" y="631"/>
                  </a:lnTo>
                  <a:lnTo>
                    <a:pt x="257" y="631"/>
                  </a:lnTo>
                  <a:lnTo>
                    <a:pt x="250" y="639"/>
                  </a:lnTo>
                  <a:lnTo>
                    <a:pt x="242" y="639"/>
                  </a:lnTo>
                  <a:lnTo>
                    <a:pt x="235" y="655"/>
                  </a:lnTo>
                  <a:lnTo>
                    <a:pt x="227" y="655"/>
                  </a:lnTo>
                  <a:lnTo>
                    <a:pt x="220" y="655"/>
                  </a:lnTo>
                  <a:lnTo>
                    <a:pt x="205" y="662"/>
                  </a:lnTo>
                  <a:lnTo>
                    <a:pt x="205" y="670"/>
                  </a:lnTo>
                  <a:lnTo>
                    <a:pt x="220" y="678"/>
                  </a:lnTo>
                  <a:lnTo>
                    <a:pt x="227" y="685"/>
                  </a:lnTo>
                  <a:lnTo>
                    <a:pt x="235" y="685"/>
                  </a:lnTo>
                  <a:lnTo>
                    <a:pt x="242" y="693"/>
                  </a:lnTo>
                  <a:lnTo>
                    <a:pt x="250" y="701"/>
                  </a:lnTo>
                  <a:lnTo>
                    <a:pt x="242" y="708"/>
                  </a:lnTo>
                  <a:lnTo>
                    <a:pt x="235" y="716"/>
                  </a:lnTo>
                  <a:lnTo>
                    <a:pt x="227" y="716"/>
                  </a:lnTo>
                  <a:lnTo>
                    <a:pt x="220" y="724"/>
                  </a:lnTo>
                  <a:lnTo>
                    <a:pt x="220" y="732"/>
                  </a:lnTo>
                  <a:lnTo>
                    <a:pt x="205" y="739"/>
                  </a:lnTo>
                  <a:lnTo>
                    <a:pt x="205" y="747"/>
                  </a:lnTo>
                  <a:lnTo>
                    <a:pt x="198" y="755"/>
                  </a:lnTo>
                  <a:lnTo>
                    <a:pt x="191" y="762"/>
                  </a:lnTo>
                  <a:lnTo>
                    <a:pt x="198" y="762"/>
                  </a:lnTo>
                  <a:lnTo>
                    <a:pt x="183" y="762"/>
                  </a:lnTo>
                  <a:lnTo>
                    <a:pt x="176" y="762"/>
                  </a:lnTo>
                  <a:lnTo>
                    <a:pt x="169" y="755"/>
                  </a:lnTo>
                  <a:lnTo>
                    <a:pt x="161" y="747"/>
                  </a:lnTo>
                  <a:lnTo>
                    <a:pt x="154" y="739"/>
                  </a:lnTo>
                  <a:lnTo>
                    <a:pt x="147" y="732"/>
                  </a:lnTo>
                  <a:lnTo>
                    <a:pt x="139" y="732"/>
                  </a:lnTo>
                  <a:lnTo>
                    <a:pt x="132" y="724"/>
                  </a:lnTo>
                  <a:lnTo>
                    <a:pt x="125" y="716"/>
                  </a:lnTo>
                  <a:lnTo>
                    <a:pt x="117" y="708"/>
                  </a:lnTo>
                  <a:lnTo>
                    <a:pt x="110" y="701"/>
                  </a:lnTo>
                  <a:lnTo>
                    <a:pt x="103" y="708"/>
                  </a:lnTo>
                  <a:lnTo>
                    <a:pt x="95" y="708"/>
                  </a:lnTo>
                  <a:lnTo>
                    <a:pt x="88" y="716"/>
                  </a:lnTo>
                  <a:lnTo>
                    <a:pt x="80" y="716"/>
                  </a:lnTo>
                  <a:lnTo>
                    <a:pt x="66" y="724"/>
                  </a:lnTo>
                  <a:lnTo>
                    <a:pt x="58" y="716"/>
                  </a:lnTo>
                  <a:lnTo>
                    <a:pt x="51" y="716"/>
                  </a:lnTo>
                  <a:lnTo>
                    <a:pt x="44" y="708"/>
                  </a:lnTo>
                  <a:lnTo>
                    <a:pt x="36" y="701"/>
                  </a:lnTo>
                  <a:lnTo>
                    <a:pt x="36" y="693"/>
                  </a:lnTo>
                  <a:lnTo>
                    <a:pt x="29" y="685"/>
                  </a:lnTo>
                  <a:lnTo>
                    <a:pt x="29" y="678"/>
                  </a:lnTo>
                  <a:lnTo>
                    <a:pt x="22" y="670"/>
                  </a:lnTo>
                  <a:lnTo>
                    <a:pt x="22" y="662"/>
                  </a:lnTo>
                  <a:lnTo>
                    <a:pt x="14" y="655"/>
                  </a:lnTo>
                  <a:lnTo>
                    <a:pt x="14" y="639"/>
                  </a:lnTo>
                  <a:lnTo>
                    <a:pt x="7" y="631"/>
                  </a:lnTo>
                  <a:lnTo>
                    <a:pt x="7" y="624"/>
                  </a:lnTo>
                  <a:lnTo>
                    <a:pt x="0" y="616"/>
                  </a:lnTo>
                  <a:lnTo>
                    <a:pt x="0" y="608"/>
                  </a:lnTo>
                  <a:lnTo>
                    <a:pt x="7" y="601"/>
                  </a:lnTo>
                  <a:lnTo>
                    <a:pt x="14" y="593"/>
                  </a:lnTo>
                  <a:lnTo>
                    <a:pt x="22" y="593"/>
                  </a:lnTo>
                  <a:lnTo>
                    <a:pt x="29" y="593"/>
                  </a:lnTo>
                  <a:lnTo>
                    <a:pt x="36" y="593"/>
                  </a:lnTo>
                  <a:lnTo>
                    <a:pt x="44" y="585"/>
                  </a:lnTo>
                  <a:lnTo>
                    <a:pt x="51" y="578"/>
                  </a:lnTo>
                  <a:lnTo>
                    <a:pt x="51" y="570"/>
                  </a:lnTo>
                  <a:lnTo>
                    <a:pt x="51" y="562"/>
                  </a:lnTo>
                  <a:lnTo>
                    <a:pt x="51" y="554"/>
                  </a:lnTo>
                  <a:lnTo>
                    <a:pt x="51" y="547"/>
                  </a:lnTo>
                  <a:lnTo>
                    <a:pt x="51" y="539"/>
                  </a:lnTo>
                  <a:lnTo>
                    <a:pt x="51" y="531"/>
                  </a:lnTo>
                  <a:lnTo>
                    <a:pt x="51" y="524"/>
                  </a:lnTo>
                  <a:lnTo>
                    <a:pt x="51" y="516"/>
                  </a:lnTo>
                  <a:lnTo>
                    <a:pt x="51" y="508"/>
                  </a:lnTo>
                  <a:lnTo>
                    <a:pt x="51" y="493"/>
                  </a:lnTo>
                  <a:lnTo>
                    <a:pt x="51" y="485"/>
                  </a:lnTo>
                  <a:lnTo>
                    <a:pt x="58" y="477"/>
                  </a:lnTo>
                  <a:lnTo>
                    <a:pt x="66" y="477"/>
                  </a:lnTo>
                  <a:lnTo>
                    <a:pt x="80" y="477"/>
                  </a:lnTo>
                  <a:lnTo>
                    <a:pt x="88" y="477"/>
                  </a:lnTo>
                  <a:lnTo>
                    <a:pt x="95" y="477"/>
                  </a:lnTo>
                  <a:lnTo>
                    <a:pt x="103" y="477"/>
                  </a:lnTo>
                  <a:lnTo>
                    <a:pt x="110" y="477"/>
                  </a:lnTo>
                  <a:lnTo>
                    <a:pt x="117" y="470"/>
                  </a:lnTo>
                  <a:lnTo>
                    <a:pt x="117" y="462"/>
                  </a:lnTo>
                  <a:lnTo>
                    <a:pt x="125" y="454"/>
                  </a:lnTo>
                  <a:lnTo>
                    <a:pt x="132" y="447"/>
                  </a:lnTo>
                  <a:lnTo>
                    <a:pt x="132" y="439"/>
                  </a:lnTo>
                  <a:lnTo>
                    <a:pt x="132" y="431"/>
                  </a:lnTo>
                  <a:lnTo>
                    <a:pt x="125" y="424"/>
                  </a:lnTo>
                  <a:lnTo>
                    <a:pt x="117" y="424"/>
                  </a:lnTo>
                  <a:lnTo>
                    <a:pt x="110" y="416"/>
                  </a:lnTo>
                  <a:lnTo>
                    <a:pt x="117" y="408"/>
                  </a:lnTo>
                  <a:lnTo>
                    <a:pt x="117" y="400"/>
                  </a:lnTo>
                  <a:lnTo>
                    <a:pt x="125" y="393"/>
                  </a:lnTo>
                  <a:lnTo>
                    <a:pt x="132" y="385"/>
                  </a:lnTo>
                  <a:lnTo>
                    <a:pt x="132" y="377"/>
                  </a:lnTo>
                  <a:lnTo>
                    <a:pt x="139" y="370"/>
                  </a:lnTo>
                  <a:lnTo>
                    <a:pt x="147" y="377"/>
                  </a:lnTo>
                  <a:lnTo>
                    <a:pt x="154" y="377"/>
                  </a:lnTo>
                  <a:lnTo>
                    <a:pt x="161" y="385"/>
                  </a:lnTo>
                  <a:lnTo>
                    <a:pt x="169" y="385"/>
                  </a:lnTo>
                  <a:lnTo>
                    <a:pt x="176" y="377"/>
                  </a:lnTo>
                  <a:lnTo>
                    <a:pt x="183" y="370"/>
                  </a:lnTo>
                  <a:lnTo>
                    <a:pt x="183" y="362"/>
                  </a:lnTo>
                  <a:lnTo>
                    <a:pt x="183" y="354"/>
                  </a:lnTo>
                  <a:lnTo>
                    <a:pt x="183" y="339"/>
                  </a:lnTo>
                  <a:lnTo>
                    <a:pt x="183" y="331"/>
                  </a:lnTo>
                  <a:lnTo>
                    <a:pt x="183" y="323"/>
                  </a:lnTo>
                  <a:lnTo>
                    <a:pt x="191" y="316"/>
                  </a:lnTo>
                  <a:lnTo>
                    <a:pt x="191" y="308"/>
                  </a:lnTo>
                  <a:lnTo>
                    <a:pt x="191" y="300"/>
                  </a:lnTo>
                  <a:lnTo>
                    <a:pt x="191" y="293"/>
                  </a:lnTo>
                  <a:lnTo>
                    <a:pt x="191" y="285"/>
                  </a:lnTo>
                  <a:lnTo>
                    <a:pt x="198" y="277"/>
                  </a:lnTo>
                  <a:lnTo>
                    <a:pt x="198" y="270"/>
                  </a:lnTo>
                  <a:lnTo>
                    <a:pt x="205" y="262"/>
                  </a:lnTo>
                  <a:lnTo>
                    <a:pt x="220" y="262"/>
                  </a:lnTo>
                  <a:lnTo>
                    <a:pt x="227" y="262"/>
                  </a:lnTo>
                  <a:lnTo>
                    <a:pt x="235" y="262"/>
                  </a:lnTo>
                  <a:lnTo>
                    <a:pt x="242" y="254"/>
                  </a:lnTo>
                  <a:lnTo>
                    <a:pt x="242" y="246"/>
                  </a:lnTo>
                  <a:lnTo>
                    <a:pt x="242" y="239"/>
                  </a:lnTo>
                  <a:lnTo>
                    <a:pt x="242" y="231"/>
                  </a:lnTo>
                  <a:lnTo>
                    <a:pt x="235" y="223"/>
                  </a:lnTo>
                  <a:lnTo>
                    <a:pt x="227" y="223"/>
                  </a:lnTo>
                  <a:lnTo>
                    <a:pt x="220" y="223"/>
                  </a:lnTo>
                  <a:lnTo>
                    <a:pt x="205" y="223"/>
                  </a:lnTo>
                  <a:lnTo>
                    <a:pt x="198" y="216"/>
                  </a:lnTo>
                  <a:lnTo>
                    <a:pt x="198" y="208"/>
                  </a:lnTo>
                  <a:lnTo>
                    <a:pt x="198" y="200"/>
                  </a:lnTo>
                  <a:lnTo>
                    <a:pt x="198" y="185"/>
                  </a:lnTo>
                  <a:lnTo>
                    <a:pt x="198" y="177"/>
                  </a:lnTo>
                  <a:lnTo>
                    <a:pt x="198" y="169"/>
                  </a:lnTo>
                  <a:lnTo>
                    <a:pt x="198" y="162"/>
                  </a:lnTo>
                  <a:lnTo>
                    <a:pt x="198" y="154"/>
                  </a:lnTo>
                  <a:lnTo>
                    <a:pt x="205" y="146"/>
                  </a:lnTo>
                  <a:lnTo>
                    <a:pt x="220" y="146"/>
                  </a:lnTo>
                  <a:lnTo>
                    <a:pt x="227" y="139"/>
                  </a:lnTo>
                  <a:lnTo>
                    <a:pt x="235" y="131"/>
                  </a:lnTo>
                  <a:lnTo>
                    <a:pt x="242" y="131"/>
                  </a:lnTo>
                  <a:lnTo>
                    <a:pt x="250" y="123"/>
                  </a:lnTo>
                  <a:lnTo>
                    <a:pt x="257" y="116"/>
                  </a:lnTo>
                  <a:lnTo>
                    <a:pt x="264" y="108"/>
                  </a:lnTo>
                  <a:lnTo>
                    <a:pt x="272" y="108"/>
                  </a:lnTo>
                  <a:lnTo>
                    <a:pt x="279" y="100"/>
                  </a:lnTo>
                  <a:lnTo>
                    <a:pt x="286" y="92"/>
                  </a:lnTo>
                  <a:lnTo>
                    <a:pt x="294" y="92"/>
                  </a:lnTo>
                  <a:lnTo>
                    <a:pt x="301" y="85"/>
                  </a:lnTo>
                  <a:lnTo>
                    <a:pt x="308" y="77"/>
                  </a:lnTo>
                  <a:lnTo>
                    <a:pt x="308" y="69"/>
                  </a:lnTo>
                  <a:lnTo>
                    <a:pt x="316" y="62"/>
                  </a:lnTo>
                  <a:lnTo>
                    <a:pt x="316" y="54"/>
                  </a:lnTo>
                  <a:lnTo>
                    <a:pt x="323" y="46"/>
                  </a:lnTo>
                  <a:lnTo>
                    <a:pt x="330" y="31"/>
                  </a:lnTo>
                  <a:lnTo>
                    <a:pt x="330" y="23"/>
                  </a:lnTo>
                  <a:lnTo>
                    <a:pt x="338" y="15"/>
                  </a:lnTo>
                  <a:lnTo>
                    <a:pt x="338" y="8"/>
                  </a:lnTo>
                  <a:lnTo>
                    <a:pt x="345"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9">
              <a:extLst>
                <a:ext uri="{FF2B5EF4-FFF2-40B4-BE49-F238E27FC236}">
                  <a16:creationId xmlns:a16="http://schemas.microsoft.com/office/drawing/2014/main" id="{A251905C-C577-4045-B750-07FC886F1581}"/>
                </a:ext>
              </a:extLst>
            </p:cNvPr>
            <p:cNvSpPr>
              <a:spLocks/>
            </p:cNvSpPr>
            <p:nvPr/>
          </p:nvSpPr>
          <p:spPr bwMode="auto">
            <a:xfrm>
              <a:off x="4778500" y="589933"/>
              <a:ext cx="878856" cy="756308"/>
            </a:xfrm>
            <a:custGeom>
              <a:avLst/>
              <a:gdLst>
                <a:gd name="T0" fmla="*/ 2147483647 w 463"/>
                <a:gd name="T1" fmla="*/ 0 h 401"/>
                <a:gd name="T2" fmla="*/ 2147483647 w 463"/>
                <a:gd name="T3" fmla="*/ 0 h 401"/>
                <a:gd name="T4" fmla="*/ 2147483647 w 463"/>
                <a:gd name="T5" fmla="*/ 0 h 401"/>
                <a:gd name="T6" fmla="*/ 2147483647 w 463"/>
                <a:gd name="T7" fmla="*/ 0 h 401"/>
                <a:gd name="T8" fmla="*/ 2147483647 w 463"/>
                <a:gd name="T9" fmla="*/ 2147483647 h 401"/>
                <a:gd name="T10" fmla="*/ 2147483647 w 463"/>
                <a:gd name="T11" fmla="*/ 2147483647 h 401"/>
                <a:gd name="T12" fmla="*/ 2147483647 w 463"/>
                <a:gd name="T13" fmla="*/ 2147483647 h 401"/>
                <a:gd name="T14" fmla="*/ 2147483647 w 463"/>
                <a:gd name="T15" fmla="*/ 2147483647 h 401"/>
                <a:gd name="T16" fmla="*/ 2147483647 w 463"/>
                <a:gd name="T17" fmla="*/ 2147483647 h 401"/>
                <a:gd name="T18" fmla="*/ 2147483647 w 463"/>
                <a:gd name="T19" fmla="*/ 2147483647 h 401"/>
                <a:gd name="T20" fmla="*/ 2147483647 w 463"/>
                <a:gd name="T21" fmla="*/ 2147483647 h 401"/>
                <a:gd name="T22" fmla="*/ 2147483647 w 463"/>
                <a:gd name="T23" fmla="*/ 2147483647 h 401"/>
                <a:gd name="T24" fmla="*/ 2147483647 w 463"/>
                <a:gd name="T25" fmla="*/ 2147483647 h 401"/>
                <a:gd name="T26" fmla="*/ 2147483647 w 463"/>
                <a:gd name="T27" fmla="*/ 2147483647 h 401"/>
                <a:gd name="T28" fmla="*/ 2147483647 w 463"/>
                <a:gd name="T29" fmla="*/ 2147483647 h 401"/>
                <a:gd name="T30" fmla="*/ 2147483647 w 463"/>
                <a:gd name="T31" fmla="*/ 2147483647 h 401"/>
                <a:gd name="T32" fmla="*/ 2147483647 w 463"/>
                <a:gd name="T33" fmla="*/ 2147483647 h 401"/>
                <a:gd name="T34" fmla="*/ 2147483647 w 463"/>
                <a:gd name="T35" fmla="*/ 2147483647 h 401"/>
                <a:gd name="T36" fmla="*/ 2147483647 w 463"/>
                <a:gd name="T37" fmla="*/ 2147483647 h 401"/>
                <a:gd name="T38" fmla="*/ 2147483647 w 463"/>
                <a:gd name="T39" fmla="*/ 2147483647 h 401"/>
                <a:gd name="T40" fmla="*/ 2147483647 w 463"/>
                <a:gd name="T41" fmla="*/ 2147483647 h 401"/>
                <a:gd name="T42" fmla="*/ 2147483647 w 463"/>
                <a:gd name="T43" fmla="*/ 2147483647 h 401"/>
                <a:gd name="T44" fmla="*/ 2147483647 w 463"/>
                <a:gd name="T45" fmla="*/ 2147483647 h 401"/>
                <a:gd name="T46" fmla="*/ 2147483647 w 463"/>
                <a:gd name="T47" fmla="*/ 2147483647 h 401"/>
                <a:gd name="T48" fmla="*/ 2147483647 w 463"/>
                <a:gd name="T49" fmla="*/ 2147483647 h 401"/>
                <a:gd name="T50" fmla="*/ 2147483647 w 463"/>
                <a:gd name="T51" fmla="*/ 2147483647 h 401"/>
                <a:gd name="T52" fmla="*/ 2147483647 w 463"/>
                <a:gd name="T53" fmla="*/ 2147483647 h 401"/>
                <a:gd name="T54" fmla="*/ 2147483647 w 463"/>
                <a:gd name="T55" fmla="*/ 2147483647 h 401"/>
                <a:gd name="T56" fmla="*/ 2147483647 w 463"/>
                <a:gd name="T57" fmla="*/ 2147483647 h 401"/>
                <a:gd name="T58" fmla="*/ 2147483647 w 463"/>
                <a:gd name="T59" fmla="*/ 2147483647 h 401"/>
                <a:gd name="T60" fmla="*/ 2147483647 w 463"/>
                <a:gd name="T61" fmla="*/ 2147483647 h 401"/>
                <a:gd name="T62" fmla="*/ 2147483647 w 463"/>
                <a:gd name="T63" fmla="*/ 2147483647 h 401"/>
                <a:gd name="T64" fmla="*/ 2147483647 w 463"/>
                <a:gd name="T65" fmla="*/ 2147483647 h 401"/>
                <a:gd name="T66" fmla="*/ 2147483647 w 463"/>
                <a:gd name="T67" fmla="*/ 2147483647 h 401"/>
                <a:gd name="T68" fmla="*/ 2147483647 w 463"/>
                <a:gd name="T69" fmla="*/ 2147483647 h 401"/>
                <a:gd name="T70" fmla="*/ 2147483647 w 463"/>
                <a:gd name="T71" fmla="*/ 2147483647 h 401"/>
                <a:gd name="T72" fmla="*/ 2147483647 w 463"/>
                <a:gd name="T73" fmla="*/ 2147483647 h 401"/>
                <a:gd name="T74" fmla="*/ 2147483647 w 463"/>
                <a:gd name="T75" fmla="*/ 2147483647 h 401"/>
                <a:gd name="T76" fmla="*/ 2147483647 w 463"/>
                <a:gd name="T77" fmla="*/ 2147483647 h 401"/>
                <a:gd name="T78" fmla="*/ 2147483647 w 463"/>
                <a:gd name="T79" fmla="*/ 2147483647 h 401"/>
                <a:gd name="T80" fmla="*/ 2147483647 w 463"/>
                <a:gd name="T81" fmla="*/ 2147483647 h 401"/>
                <a:gd name="T82" fmla="*/ 2147483647 w 463"/>
                <a:gd name="T83" fmla="*/ 2147483647 h 401"/>
                <a:gd name="T84" fmla="*/ 2147483647 w 463"/>
                <a:gd name="T85" fmla="*/ 2147483647 h 401"/>
                <a:gd name="T86" fmla="*/ 2147483647 w 463"/>
                <a:gd name="T87" fmla="*/ 2147483647 h 401"/>
                <a:gd name="T88" fmla="*/ 2147483647 w 463"/>
                <a:gd name="T89" fmla="*/ 2147483647 h 401"/>
                <a:gd name="T90" fmla="*/ 2147483647 w 463"/>
                <a:gd name="T91" fmla="*/ 2147483647 h 401"/>
                <a:gd name="T92" fmla="*/ 2147483647 w 463"/>
                <a:gd name="T93" fmla="*/ 2147483647 h 401"/>
                <a:gd name="T94" fmla="*/ 2147483647 w 463"/>
                <a:gd name="T95" fmla="*/ 2147483647 h 401"/>
                <a:gd name="T96" fmla="*/ 2147483647 w 463"/>
                <a:gd name="T97" fmla="*/ 2147483647 h 401"/>
                <a:gd name="T98" fmla="*/ 2147483647 w 463"/>
                <a:gd name="T99" fmla="*/ 2147483647 h 401"/>
                <a:gd name="T100" fmla="*/ 2147483647 w 463"/>
                <a:gd name="T101" fmla="*/ 2147483647 h 401"/>
                <a:gd name="T102" fmla="*/ 2147483647 w 463"/>
                <a:gd name="T103" fmla="*/ 2147483647 h 401"/>
                <a:gd name="T104" fmla="*/ 2147483647 w 463"/>
                <a:gd name="T105" fmla="*/ 2147483647 h 401"/>
                <a:gd name="T106" fmla="*/ 2147483647 w 463"/>
                <a:gd name="T107" fmla="*/ 2147483647 h 401"/>
                <a:gd name="T108" fmla="*/ 2147483647 w 463"/>
                <a:gd name="T109" fmla="*/ 2147483647 h 401"/>
                <a:gd name="T110" fmla="*/ 2147483647 w 463"/>
                <a:gd name="T111" fmla="*/ 2147483647 h 401"/>
                <a:gd name="T112" fmla="*/ 2147483647 w 463"/>
                <a:gd name="T113" fmla="*/ 2147483647 h 401"/>
                <a:gd name="T114" fmla="*/ 2147483647 w 463"/>
                <a:gd name="T115" fmla="*/ 2147483647 h 401"/>
                <a:gd name="T116" fmla="*/ 2147483647 w 463"/>
                <a:gd name="T117" fmla="*/ 2147483647 h 401"/>
                <a:gd name="T118" fmla="*/ 2147483647 w 463"/>
                <a:gd name="T119" fmla="*/ 2147483647 h 401"/>
                <a:gd name="T120" fmla="*/ 2147483647 w 463"/>
                <a:gd name="T121" fmla="*/ 2147483647 h 401"/>
                <a:gd name="T122" fmla="*/ 2147483647 w 463"/>
                <a:gd name="T123" fmla="*/ 2147483647 h 4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3" h="401">
                  <a:moveTo>
                    <a:pt x="73" y="0"/>
                  </a:moveTo>
                  <a:lnTo>
                    <a:pt x="81" y="0"/>
                  </a:lnTo>
                  <a:lnTo>
                    <a:pt x="88" y="0"/>
                  </a:lnTo>
                  <a:lnTo>
                    <a:pt x="95" y="0"/>
                  </a:lnTo>
                  <a:lnTo>
                    <a:pt x="103" y="0"/>
                  </a:lnTo>
                  <a:lnTo>
                    <a:pt x="110" y="0"/>
                  </a:lnTo>
                  <a:lnTo>
                    <a:pt x="117" y="0"/>
                  </a:lnTo>
                  <a:lnTo>
                    <a:pt x="125" y="0"/>
                  </a:lnTo>
                  <a:lnTo>
                    <a:pt x="132" y="0"/>
                  </a:lnTo>
                  <a:lnTo>
                    <a:pt x="139" y="0"/>
                  </a:lnTo>
                  <a:lnTo>
                    <a:pt x="147" y="0"/>
                  </a:lnTo>
                  <a:lnTo>
                    <a:pt x="162" y="0"/>
                  </a:lnTo>
                  <a:lnTo>
                    <a:pt x="169" y="8"/>
                  </a:lnTo>
                  <a:lnTo>
                    <a:pt x="176" y="8"/>
                  </a:lnTo>
                  <a:lnTo>
                    <a:pt x="184" y="16"/>
                  </a:lnTo>
                  <a:lnTo>
                    <a:pt x="191" y="16"/>
                  </a:lnTo>
                  <a:lnTo>
                    <a:pt x="198" y="23"/>
                  </a:lnTo>
                  <a:lnTo>
                    <a:pt x="206" y="23"/>
                  </a:lnTo>
                  <a:lnTo>
                    <a:pt x="213" y="31"/>
                  </a:lnTo>
                  <a:lnTo>
                    <a:pt x="220" y="31"/>
                  </a:lnTo>
                  <a:lnTo>
                    <a:pt x="228" y="31"/>
                  </a:lnTo>
                  <a:lnTo>
                    <a:pt x="235" y="23"/>
                  </a:lnTo>
                  <a:lnTo>
                    <a:pt x="242" y="23"/>
                  </a:lnTo>
                  <a:lnTo>
                    <a:pt x="250" y="16"/>
                  </a:lnTo>
                  <a:lnTo>
                    <a:pt x="257" y="23"/>
                  </a:lnTo>
                  <a:lnTo>
                    <a:pt x="264" y="23"/>
                  </a:lnTo>
                  <a:lnTo>
                    <a:pt x="272" y="31"/>
                  </a:lnTo>
                  <a:lnTo>
                    <a:pt x="279" y="31"/>
                  </a:lnTo>
                  <a:lnTo>
                    <a:pt x="286" y="23"/>
                  </a:lnTo>
                  <a:lnTo>
                    <a:pt x="301" y="23"/>
                  </a:lnTo>
                  <a:lnTo>
                    <a:pt x="309" y="23"/>
                  </a:lnTo>
                  <a:lnTo>
                    <a:pt x="316" y="16"/>
                  </a:lnTo>
                  <a:lnTo>
                    <a:pt x="323" y="16"/>
                  </a:lnTo>
                  <a:lnTo>
                    <a:pt x="331" y="16"/>
                  </a:lnTo>
                  <a:lnTo>
                    <a:pt x="338" y="8"/>
                  </a:lnTo>
                  <a:lnTo>
                    <a:pt x="345" y="8"/>
                  </a:lnTo>
                  <a:lnTo>
                    <a:pt x="353" y="16"/>
                  </a:lnTo>
                  <a:lnTo>
                    <a:pt x="360" y="23"/>
                  </a:lnTo>
                  <a:lnTo>
                    <a:pt x="367" y="31"/>
                  </a:lnTo>
                  <a:lnTo>
                    <a:pt x="375" y="31"/>
                  </a:lnTo>
                  <a:lnTo>
                    <a:pt x="382" y="39"/>
                  </a:lnTo>
                  <a:lnTo>
                    <a:pt x="389" y="47"/>
                  </a:lnTo>
                  <a:lnTo>
                    <a:pt x="397" y="47"/>
                  </a:lnTo>
                  <a:lnTo>
                    <a:pt x="404" y="47"/>
                  </a:lnTo>
                  <a:lnTo>
                    <a:pt x="411" y="47"/>
                  </a:lnTo>
                  <a:lnTo>
                    <a:pt x="419" y="47"/>
                  </a:lnTo>
                  <a:lnTo>
                    <a:pt x="426" y="47"/>
                  </a:lnTo>
                  <a:lnTo>
                    <a:pt x="441" y="47"/>
                  </a:lnTo>
                  <a:lnTo>
                    <a:pt x="448" y="54"/>
                  </a:lnTo>
                  <a:lnTo>
                    <a:pt x="456" y="62"/>
                  </a:lnTo>
                  <a:lnTo>
                    <a:pt x="463" y="70"/>
                  </a:lnTo>
                  <a:lnTo>
                    <a:pt x="456" y="77"/>
                  </a:lnTo>
                  <a:lnTo>
                    <a:pt x="448" y="77"/>
                  </a:lnTo>
                  <a:lnTo>
                    <a:pt x="441" y="85"/>
                  </a:lnTo>
                  <a:lnTo>
                    <a:pt x="426" y="85"/>
                  </a:lnTo>
                  <a:lnTo>
                    <a:pt x="419" y="93"/>
                  </a:lnTo>
                  <a:lnTo>
                    <a:pt x="419" y="100"/>
                  </a:lnTo>
                  <a:lnTo>
                    <a:pt x="426" y="108"/>
                  </a:lnTo>
                  <a:lnTo>
                    <a:pt x="426" y="116"/>
                  </a:lnTo>
                  <a:lnTo>
                    <a:pt x="441" y="124"/>
                  </a:lnTo>
                  <a:lnTo>
                    <a:pt x="441" y="131"/>
                  </a:lnTo>
                  <a:lnTo>
                    <a:pt x="441" y="139"/>
                  </a:lnTo>
                  <a:lnTo>
                    <a:pt x="426" y="154"/>
                  </a:lnTo>
                  <a:lnTo>
                    <a:pt x="419" y="162"/>
                  </a:lnTo>
                  <a:lnTo>
                    <a:pt x="411" y="162"/>
                  </a:lnTo>
                  <a:lnTo>
                    <a:pt x="404" y="170"/>
                  </a:lnTo>
                  <a:lnTo>
                    <a:pt x="397" y="170"/>
                  </a:lnTo>
                  <a:lnTo>
                    <a:pt x="389" y="177"/>
                  </a:lnTo>
                  <a:lnTo>
                    <a:pt x="382" y="177"/>
                  </a:lnTo>
                  <a:lnTo>
                    <a:pt x="375" y="185"/>
                  </a:lnTo>
                  <a:lnTo>
                    <a:pt x="367" y="193"/>
                  </a:lnTo>
                  <a:lnTo>
                    <a:pt x="375" y="201"/>
                  </a:lnTo>
                  <a:lnTo>
                    <a:pt x="375" y="208"/>
                  </a:lnTo>
                  <a:lnTo>
                    <a:pt x="375" y="216"/>
                  </a:lnTo>
                  <a:lnTo>
                    <a:pt x="375" y="224"/>
                  </a:lnTo>
                  <a:lnTo>
                    <a:pt x="382" y="231"/>
                  </a:lnTo>
                  <a:lnTo>
                    <a:pt x="382" y="239"/>
                  </a:lnTo>
                  <a:lnTo>
                    <a:pt x="375" y="247"/>
                  </a:lnTo>
                  <a:lnTo>
                    <a:pt x="367" y="247"/>
                  </a:lnTo>
                  <a:lnTo>
                    <a:pt x="360" y="247"/>
                  </a:lnTo>
                  <a:lnTo>
                    <a:pt x="353" y="247"/>
                  </a:lnTo>
                  <a:lnTo>
                    <a:pt x="345" y="247"/>
                  </a:lnTo>
                  <a:lnTo>
                    <a:pt x="338" y="247"/>
                  </a:lnTo>
                  <a:lnTo>
                    <a:pt x="331" y="254"/>
                  </a:lnTo>
                  <a:lnTo>
                    <a:pt x="323" y="262"/>
                  </a:lnTo>
                  <a:lnTo>
                    <a:pt x="323" y="270"/>
                  </a:lnTo>
                  <a:lnTo>
                    <a:pt x="323" y="278"/>
                  </a:lnTo>
                  <a:lnTo>
                    <a:pt x="316" y="285"/>
                  </a:lnTo>
                  <a:lnTo>
                    <a:pt x="316" y="293"/>
                  </a:lnTo>
                  <a:lnTo>
                    <a:pt x="309" y="308"/>
                  </a:lnTo>
                  <a:lnTo>
                    <a:pt x="309" y="316"/>
                  </a:lnTo>
                  <a:lnTo>
                    <a:pt x="309" y="324"/>
                  </a:lnTo>
                  <a:lnTo>
                    <a:pt x="301" y="331"/>
                  </a:lnTo>
                  <a:lnTo>
                    <a:pt x="286" y="339"/>
                  </a:lnTo>
                  <a:lnTo>
                    <a:pt x="279" y="339"/>
                  </a:lnTo>
                  <a:lnTo>
                    <a:pt x="272" y="331"/>
                  </a:lnTo>
                  <a:lnTo>
                    <a:pt x="264" y="331"/>
                  </a:lnTo>
                  <a:lnTo>
                    <a:pt x="257" y="339"/>
                  </a:lnTo>
                  <a:lnTo>
                    <a:pt x="250" y="347"/>
                  </a:lnTo>
                  <a:lnTo>
                    <a:pt x="250" y="339"/>
                  </a:lnTo>
                  <a:lnTo>
                    <a:pt x="242" y="331"/>
                  </a:lnTo>
                  <a:lnTo>
                    <a:pt x="235" y="339"/>
                  </a:lnTo>
                  <a:lnTo>
                    <a:pt x="228" y="339"/>
                  </a:lnTo>
                  <a:lnTo>
                    <a:pt x="220" y="347"/>
                  </a:lnTo>
                  <a:lnTo>
                    <a:pt x="213" y="355"/>
                  </a:lnTo>
                  <a:lnTo>
                    <a:pt x="213" y="362"/>
                  </a:lnTo>
                  <a:lnTo>
                    <a:pt x="213" y="370"/>
                  </a:lnTo>
                  <a:lnTo>
                    <a:pt x="213" y="378"/>
                  </a:lnTo>
                  <a:lnTo>
                    <a:pt x="206" y="385"/>
                  </a:lnTo>
                  <a:lnTo>
                    <a:pt x="206" y="393"/>
                  </a:lnTo>
                  <a:lnTo>
                    <a:pt x="198" y="401"/>
                  </a:lnTo>
                  <a:lnTo>
                    <a:pt x="191" y="393"/>
                  </a:lnTo>
                  <a:lnTo>
                    <a:pt x="184" y="393"/>
                  </a:lnTo>
                  <a:lnTo>
                    <a:pt x="176" y="385"/>
                  </a:lnTo>
                  <a:lnTo>
                    <a:pt x="169" y="385"/>
                  </a:lnTo>
                  <a:lnTo>
                    <a:pt x="162" y="393"/>
                  </a:lnTo>
                  <a:lnTo>
                    <a:pt x="147" y="401"/>
                  </a:lnTo>
                  <a:lnTo>
                    <a:pt x="139" y="401"/>
                  </a:lnTo>
                  <a:lnTo>
                    <a:pt x="132" y="401"/>
                  </a:lnTo>
                  <a:lnTo>
                    <a:pt x="125" y="393"/>
                  </a:lnTo>
                  <a:lnTo>
                    <a:pt x="125" y="385"/>
                  </a:lnTo>
                  <a:lnTo>
                    <a:pt x="117" y="378"/>
                  </a:lnTo>
                  <a:lnTo>
                    <a:pt x="110" y="378"/>
                  </a:lnTo>
                  <a:lnTo>
                    <a:pt x="103" y="385"/>
                  </a:lnTo>
                  <a:lnTo>
                    <a:pt x="103" y="393"/>
                  </a:lnTo>
                  <a:lnTo>
                    <a:pt x="95" y="401"/>
                  </a:lnTo>
                  <a:lnTo>
                    <a:pt x="88" y="393"/>
                  </a:lnTo>
                  <a:lnTo>
                    <a:pt x="88" y="401"/>
                  </a:lnTo>
                  <a:lnTo>
                    <a:pt x="81" y="385"/>
                  </a:lnTo>
                  <a:lnTo>
                    <a:pt x="73" y="378"/>
                  </a:lnTo>
                  <a:lnTo>
                    <a:pt x="66" y="370"/>
                  </a:lnTo>
                  <a:lnTo>
                    <a:pt x="66" y="362"/>
                  </a:lnTo>
                  <a:lnTo>
                    <a:pt x="66" y="355"/>
                  </a:lnTo>
                  <a:lnTo>
                    <a:pt x="66" y="347"/>
                  </a:lnTo>
                  <a:lnTo>
                    <a:pt x="59" y="339"/>
                  </a:lnTo>
                  <a:lnTo>
                    <a:pt x="51" y="339"/>
                  </a:lnTo>
                  <a:lnTo>
                    <a:pt x="44" y="347"/>
                  </a:lnTo>
                  <a:lnTo>
                    <a:pt x="37" y="347"/>
                  </a:lnTo>
                  <a:lnTo>
                    <a:pt x="29" y="339"/>
                  </a:lnTo>
                  <a:lnTo>
                    <a:pt x="22" y="339"/>
                  </a:lnTo>
                  <a:lnTo>
                    <a:pt x="7" y="331"/>
                  </a:lnTo>
                  <a:lnTo>
                    <a:pt x="0" y="324"/>
                  </a:lnTo>
                  <a:lnTo>
                    <a:pt x="7" y="316"/>
                  </a:lnTo>
                  <a:lnTo>
                    <a:pt x="7" y="308"/>
                  </a:lnTo>
                  <a:lnTo>
                    <a:pt x="22" y="293"/>
                  </a:lnTo>
                  <a:lnTo>
                    <a:pt x="22" y="285"/>
                  </a:lnTo>
                  <a:lnTo>
                    <a:pt x="29" y="278"/>
                  </a:lnTo>
                  <a:lnTo>
                    <a:pt x="37" y="270"/>
                  </a:lnTo>
                  <a:lnTo>
                    <a:pt x="44" y="270"/>
                  </a:lnTo>
                  <a:lnTo>
                    <a:pt x="51" y="278"/>
                  </a:lnTo>
                  <a:lnTo>
                    <a:pt x="59" y="278"/>
                  </a:lnTo>
                  <a:lnTo>
                    <a:pt x="66" y="270"/>
                  </a:lnTo>
                  <a:lnTo>
                    <a:pt x="66" y="262"/>
                  </a:lnTo>
                  <a:lnTo>
                    <a:pt x="66" y="254"/>
                  </a:lnTo>
                  <a:lnTo>
                    <a:pt x="66" y="247"/>
                  </a:lnTo>
                  <a:lnTo>
                    <a:pt x="59" y="239"/>
                  </a:lnTo>
                  <a:lnTo>
                    <a:pt x="51" y="231"/>
                  </a:lnTo>
                  <a:lnTo>
                    <a:pt x="44" y="224"/>
                  </a:lnTo>
                  <a:lnTo>
                    <a:pt x="44" y="216"/>
                  </a:lnTo>
                  <a:lnTo>
                    <a:pt x="37" y="208"/>
                  </a:lnTo>
                  <a:lnTo>
                    <a:pt x="29" y="201"/>
                  </a:lnTo>
                  <a:lnTo>
                    <a:pt x="22" y="193"/>
                  </a:lnTo>
                  <a:lnTo>
                    <a:pt x="22" y="185"/>
                  </a:lnTo>
                  <a:lnTo>
                    <a:pt x="22" y="177"/>
                  </a:lnTo>
                  <a:lnTo>
                    <a:pt x="29" y="170"/>
                  </a:lnTo>
                  <a:lnTo>
                    <a:pt x="29" y="162"/>
                  </a:lnTo>
                  <a:lnTo>
                    <a:pt x="29" y="154"/>
                  </a:lnTo>
                  <a:lnTo>
                    <a:pt x="29" y="139"/>
                  </a:lnTo>
                  <a:lnTo>
                    <a:pt x="37" y="131"/>
                  </a:lnTo>
                  <a:lnTo>
                    <a:pt x="29" y="124"/>
                  </a:lnTo>
                  <a:lnTo>
                    <a:pt x="22" y="116"/>
                  </a:lnTo>
                  <a:lnTo>
                    <a:pt x="7" y="108"/>
                  </a:lnTo>
                  <a:lnTo>
                    <a:pt x="7" y="100"/>
                  </a:lnTo>
                  <a:lnTo>
                    <a:pt x="22" y="93"/>
                  </a:lnTo>
                  <a:lnTo>
                    <a:pt x="29" y="93"/>
                  </a:lnTo>
                  <a:lnTo>
                    <a:pt x="37" y="85"/>
                  </a:lnTo>
                  <a:lnTo>
                    <a:pt x="37" y="77"/>
                  </a:lnTo>
                  <a:lnTo>
                    <a:pt x="37" y="70"/>
                  </a:lnTo>
                  <a:lnTo>
                    <a:pt x="37" y="62"/>
                  </a:lnTo>
                  <a:lnTo>
                    <a:pt x="37" y="54"/>
                  </a:lnTo>
                  <a:lnTo>
                    <a:pt x="44" y="47"/>
                  </a:lnTo>
                  <a:lnTo>
                    <a:pt x="44" y="39"/>
                  </a:lnTo>
                  <a:lnTo>
                    <a:pt x="51" y="31"/>
                  </a:lnTo>
                  <a:lnTo>
                    <a:pt x="59" y="23"/>
                  </a:lnTo>
                  <a:lnTo>
                    <a:pt x="66" y="16"/>
                  </a:lnTo>
                  <a:lnTo>
                    <a:pt x="66" y="8"/>
                  </a:lnTo>
                  <a:lnTo>
                    <a:pt x="73" y="0"/>
                  </a:lnTo>
                  <a:close/>
                </a:path>
              </a:pathLst>
            </a:custGeom>
            <a:solidFill>
              <a:srgbClr val="5BC8AC"/>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20">
              <a:extLst>
                <a:ext uri="{FF2B5EF4-FFF2-40B4-BE49-F238E27FC236}">
                  <a16:creationId xmlns:a16="http://schemas.microsoft.com/office/drawing/2014/main" id="{FB78C6C3-E502-4014-B47F-BC73463E1B73}"/>
                </a:ext>
              </a:extLst>
            </p:cNvPr>
            <p:cNvSpPr>
              <a:spLocks/>
            </p:cNvSpPr>
            <p:nvPr/>
          </p:nvSpPr>
          <p:spPr bwMode="auto">
            <a:xfrm>
              <a:off x="8722917" y="2972025"/>
              <a:ext cx="933905" cy="958117"/>
            </a:xfrm>
            <a:custGeom>
              <a:avLst/>
              <a:gdLst>
                <a:gd name="T0" fmla="*/ 2147483647 w 492"/>
                <a:gd name="T1" fmla="*/ 2147483647 h 508"/>
                <a:gd name="T2" fmla="*/ 2147483647 w 492"/>
                <a:gd name="T3" fmla="*/ 2147483647 h 508"/>
                <a:gd name="T4" fmla="*/ 2147483647 w 492"/>
                <a:gd name="T5" fmla="*/ 2147483647 h 508"/>
                <a:gd name="T6" fmla="*/ 2147483647 w 492"/>
                <a:gd name="T7" fmla="*/ 2147483647 h 508"/>
                <a:gd name="T8" fmla="*/ 2147483647 w 492"/>
                <a:gd name="T9" fmla="*/ 2147483647 h 508"/>
                <a:gd name="T10" fmla="*/ 2147483647 w 492"/>
                <a:gd name="T11" fmla="*/ 2147483647 h 508"/>
                <a:gd name="T12" fmla="*/ 2147483647 w 492"/>
                <a:gd name="T13" fmla="*/ 2147483647 h 508"/>
                <a:gd name="T14" fmla="*/ 2147483647 w 492"/>
                <a:gd name="T15" fmla="*/ 2147483647 h 508"/>
                <a:gd name="T16" fmla="*/ 2147483647 w 492"/>
                <a:gd name="T17" fmla="*/ 2147483647 h 508"/>
                <a:gd name="T18" fmla="*/ 2147483647 w 492"/>
                <a:gd name="T19" fmla="*/ 2147483647 h 508"/>
                <a:gd name="T20" fmla="*/ 2147483647 w 492"/>
                <a:gd name="T21" fmla="*/ 2147483647 h 508"/>
                <a:gd name="T22" fmla="*/ 2147483647 w 492"/>
                <a:gd name="T23" fmla="*/ 2147483647 h 508"/>
                <a:gd name="T24" fmla="*/ 2147483647 w 492"/>
                <a:gd name="T25" fmla="*/ 2147483647 h 508"/>
                <a:gd name="T26" fmla="*/ 2147483647 w 492"/>
                <a:gd name="T27" fmla="*/ 2147483647 h 508"/>
                <a:gd name="T28" fmla="*/ 2147483647 w 492"/>
                <a:gd name="T29" fmla="*/ 2147483647 h 508"/>
                <a:gd name="T30" fmla="*/ 2147483647 w 492"/>
                <a:gd name="T31" fmla="*/ 2147483647 h 508"/>
                <a:gd name="T32" fmla="*/ 2147483647 w 492"/>
                <a:gd name="T33" fmla="*/ 2147483647 h 508"/>
                <a:gd name="T34" fmla="*/ 2147483647 w 492"/>
                <a:gd name="T35" fmla="*/ 2147483647 h 508"/>
                <a:gd name="T36" fmla="*/ 2147483647 w 492"/>
                <a:gd name="T37" fmla="*/ 2147483647 h 508"/>
                <a:gd name="T38" fmla="*/ 2147483647 w 492"/>
                <a:gd name="T39" fmla="*/ 2147483647 h 508"/>
                <a:gd name="T40" fmla="*/ 2147483647 w 492"/>
                <a:gd name="T41" fmla="*/ 2147483647 h 508"/>
                <a:gd name="T42" fmla="*/ 2147483647 w 492"/>
                <a:gd name="T43" fmla="*/ 2147483647 h 508"/>
                <a:gd name="T44" fmla="*/ 2147483647 w 492"/>
                <a:gd name="T45" fmla="*/ 2147483647 h 508"/>
                <a:gd name="T46" fmla="*/ 2147483647 w 492"/>
                <a:gd name="T47" fmla="*/ 2147483647 h 508"/>
                <a:gd name="T48" fmla="*/ 2147483647 w 492"/>
                <a:gd name="T49" fmla="*/ 2147483647 h 508"/>
                <a:gd name="T50" fmla="*/ 2147483647 w 492"/>
                <a:gd name="T51" fmla="*/ 2147483647 h 508"/>
                <a:gd name="T52" fmla="*/ 2147483647 w 492"/>
                <a:gd name="T53" fmla="*/ 2147483647 h 508"/>
                <a:gd name="T54" fmla="*/ 2147483647 w 492"/>
                <a:gd name="T55" fmla="*/ 2147483647 h 508"/>
                <a:gd name="T56" fmla="*/ 2147483647 w 492"/>
                <a:gd name="T57" fmla="*/ 2147483647 h 508"/>
                <a:gd name="T58" fmla="*/ 2147483647 w 492"/>
                <a:gd name="T59" fmla="*/ 2147483647 h 508"/>
                <a:gd name="T60" fmla="*/ 2147483647 w 492"/>
                <a:gd name="T61" fmla="*/ 2147483647 h 508"/>
                <a:gd name="T62" fmla="*/ 2147483647 w 492"/>
                <a:gd name="T63" fmla="*/ 2147483647 h 508"/>
                <a:gd name="T64" fmla="*/ 2147483647 w 492"/>
                <a:gd name="T65" fmla="*/ 2147483647 h 508"/>
                <a:gd name="T66" fmla="*/ 2147483647 w 492"/>
                <a:gd name="T67" fmla="*/ 2147483647 h 508"/>
                <a:gd name="T68" fmla="*/ 2147483647 w 492"/>
                <a:gd name="T69" fmla="*/ 2147483647 h 508"/>
                <a:gd name="T70" fmla="*/ 2147483647 w 492"/>
                <a:gd name="T71" fmla="*/ 2147483647 h 508"/>
                <a:gd name="T72" fmla="*/ 2147483647 w 492"/>
                <a:gd name="T73" fmla="*/ 2147483647 h 508"/>
                <a:gd name="T74" fmla="*/ 2147483647 w 492"/>
                <a:gd name="T75" fmla="*/ 2147483647 h 508"/>
                <a:gd name="T76" fmla="*/ 2147483647 w 492"/>
                <a:gd name="T77" fmla="*/ 2147483647 h 508"/>
                <a:gd name="T78" fmla="*/ 2147483647 w 492"/>
                <a:gd name="T79" fmla="*/ 2147483647 h 508"/>
                <a:gd name="T80" fmla="*/ 2147483647 w 492"/>
                <a:gd name="T81" fmla="*/ 2147483647 h 508"/>
                <a:gd name="T82" fmla="*/ 2147483647 w 492"/>
                <a:gd name="T83" fmla="*/ 2147483647 h 508"/>
                <a:gd name="T84" fmla="*/ 2147483647 w 492"/>
                <a:gd name="T85" fmla="*/ 2147483647 h 508"/>
                <a:gd name="T86" fmla="*/ 2147483647 w 492"/>
                <a:gd name="T87" fmla="*/ 2147483647 h 508"/>
                <a:gd name="T88" fmla="*/ 2147483647 w 492"/>
                <a:gd name="T89" fmla="*/ 2147483647 h 508"/>
                <a:gd name="T90" fmla="*/ 2147483647 w 492"/>
                <a:gd name="T91" fmla="*/ 2147483647 h 508"/>
                <a:gd name="T92" fmla="*/ 2147483647 w 492"/>
                <a:gd name="T93" fmla="*/ 2147483647 h 508"/>
                <a:gd name="T94" fmla="*/ 2147483647 w 492"/>
                <a:gd name="T95" fmla="*/ 2147483647 h 508"/>
                <a:gd name="T96" fmla="*/ 2147483647 w 492"/>
                <a:gd name="T97" fmla="*/ 2147483647 h 508"/>
                <a:gd name="T98" fmla="*/ 0 w 492"/>
                <a:gd name="T99" fmla="*/ 2147483647 h 508"/>
                <a:gd name="T100" fmla="*/ 2147483647 w 492"/>
                <a:gd name="T101" fmla="*/ 2147483647 h 508"/>
                <a:gd name="T102" fmla="*/ 2147483647 w 492"/>
                <a:gd name="T103" fmla="*/ 2147483647 h 508"/>
                <a:gd name="T104" fmla="*/ 2147483647 w 492"/>
                <a:gd name="T105" fmla="*/ 2147483647 h 508"/>
                <a:gd name="T106" fmla="*/ 2147483647 w 492"/>
                <a:gd name="T107" fmla="*/ 2147483647 h 508"/>
                <a:gd name="T108" fmla="*/ 2147483647 w 492"/>
                <a:gd name="T109" fmla="*/ 2147483647 h 508"/>
                <a:gd name="T110" fmla="*/ 2147483647 w 492"/>
                <a:gd name="T111" fmla="*/ 2147483647 h 508"/>
                <a:gd name="T112" fmla="*/ 2147483647 w 492"/>
                <a:gd name="T113" fmla="*/ 2147483647 h 5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92" h="508">
                  <a:moveTo>
                    <a:pt x="213" y="0"/>
                  </a:moveTo>
                  <a:lnTo>
                    <a:pt x="220" y="0"/>
                  </a:lnTo>
                  <a:lnTo>
                    <a:pt x="227" y="8"/>
                  </a:lnTo>
                  <a:lnTo>
                    <a:pt x="235" y="8"/>
                  </a:lnTo>
                  <a:lnTo>
                    <a:pt x="242" y="8"/>
                  </a:lnTo>
                  <a:lnTo>
                    <a:pt x="249" y="8"/>
                  </a:lnTo>
                  <a:lnTo>
                    <a:pt x="257" y="16"/>
                  </a:lnTo>
                  <a:lnTo>
                    <a:pt x="264" y="16"/>
                  </a:lnTo>
                  <a:lnTo>
                    <a:pt x="271" y="16"/>
                  </a:lnTo>
                  <a:lnTo>
                    <a:pt x="279" y="23"/>
                  </a:lnTo>
                  <a:lnTo>
                    <a:pt x="286" y="23"/>
                  </a:lnTo>
                  <a:lnTo>
                    <a:pt x="294" y="23"/>
                  </a:lnTo>
                  <a:lnTo>
                    <a:pt x="301" y="31"/>
                  </a:lnTo>
                  <a:lnTo>
                    <a:pt x="308" y="31"/>
                  </a:lnTo>
                  <a:lnTo>
                    <a:pt x="316" y="31"/>
                  </a:lnTo>
                  <a:lnTo>
                    <a:pt x="323" y="39"/>
                  </a:lnTo>
                  <a:lnTo>
                    <a:pt x="330" y="39"/>
                  </a:lnTo>
                  <a:lnTo>
                    <a:pt x="338" y="39"/>
                  </a:lnTo>
                  <a:lnTo>
                    <a:pt x="352" y="46"/>
                  </a:lnTo>
                  <a:lnTo>
                    <a:pt x="360" y="46"/>
                  </a:lnTo>
                  <a:lnTo>
                    <a:pt x="367" y="54"/>
                  </a:lnTo>
                  <a:lnTo>
                    <a:pt x="374" y="54"/>
                  </a:lnTo>
                  <a:lnTo>
                    <a:pt x="382" y="62"/>
                  </a:lnTo>
                  <a:lnTo>
                    <a:pt x="389" y="62"/>
                  </a:lnTo>
                  <a:lnTo>
                    <a:pt x="396" y="69"/>
                  </a:lnTo>
                  <a:lnTo>
                    <a:pt x="404" y="69"/>
                  </a:lnTo>
                  <a:lnTo>
                    <a:pt x="411" y="69"/>
                  </a:lnTo>
                  <a:lnTo>
                    <a:pt x="418" y="77"/>
                  </a:lnTo>
                  <a:lnTo>
                    <a:pt x="426" y="77"/>
                  </a:lnTo>
                  <a:lnTo>
                    <a:pt x="433" y="77"/>
                  </a:lnTo>
                  <a:lnTo>
                    <a:pt x="441" y="77"/>
                  </a:lnTo>
                  <a:lnTo>
                    <a:pt x="448" y="85"/>
                  </a:lnTo>
                  <a:lnTo>
                    <a:pt x="455" y="93"/>
                  </a:lnTo>
                  <a:lnTo>
                    <a:pt x="455" y="108"/>
                  </a:lnTo>
                  <a:lnTo>
                    <a:pt x="455" y="116"/>
                  </a:lnTo>
                  <a:lnTo>
                    <a:pt x="455" y="123"/>
                  </a:lnTo>
                  <a:lnTo>
                    <a:pt x="455" y="131"/>
                  </a:lnTo>
                  <a:lnTo>
                    <a:pt x="455" y="139"/>
                  </a:lnTo>
                  <a:lnTo>
                    <a:pt x="455" y="146"/>
                  </a:lnTo>
                  <a:lnTo>
                    <a:pt x="455" y="154"/>
                  </a:lnTo>
                  <a:lnTo>
                    <a:pt x="455" y="162"/>
                  </a:lnTo>
                  <a:lnTo>
                    <a:pt x="455" y="170"/>
                  </a:lnTo>
                  <a:lnTo>
                    <a:pt x="448" y="177"/>
                  </a:lnTo>
                  <a:lnTo>
                    <a:pt x="448" y="185"/>
                  </a:lnTo>
                  <a:lnTo>
                    <a:pt x="441" y="193"/>
                  </a:lnTo>
                  <a:lnTo>
                    <a:pt x="441" y="200"/>
                  </a:lnTo>
                  <a:lnTo>
                    <a:pt x="433" y="208"/>
                  </a:lnTo>
                  <a:lnTo>
                    <a:pt x="433" y="216"/>
                  </a:lnTo>
                  <a:lnTo>
                    <a:pt x="426" y="223"/>
                  </a:lnTo>
                  <a:lnTo>
                    <a:pt x="426" y="231"/>
                  </a:lnTo>
                  <a:lnTo>
                    <a:pt x="426" y="239"/>
                  </a:lnTo>
                  <a:lnTo>
                    <a:pt x="418" y="247"/>
                  </a:lnTo>
                  <a:lnTo>
                    <a:pt x="418" y="262"/>
                  </a:lnTo>
                  <a:lnTo>
                    <a:pt x="411" y="270"/>
                  </a:lnTo>
                  <a:lnTo>
                    <a:pt x="411" y="277"/>
                  </a:lnTo>
                  <a:lnTo>
                    <a:pt x="404" y="285"/>
                  </a:lnTo>
                  <a:lnTo>
                    <a:pt x="404" y="293"/>
                  </a:lnTo>
                  <a:lnTo>
                    <a:pt x="404" y="300"/>
                  </a:lnTo>
                  <a:lnTo>
                    <a:pt x="411" y="308"/>
                  </a:lnTo>
                  <a:lnTo>
                    <a:pt x="411" y="316"/>
                  </a:lnTo>
                  <a:lnTo>
                    <a:pt x="411" y="324"/>
                  </a:lnTo>
                  <a:lnTo>
                    <a:pt x="418" y="331"/>
                  </a:lnTo>
                  <a:lnTo>
                    <a:pt x="418" y="339"/>
                  </a:lnTo>
                  <a:lnTo>
                    <a:pt x="418" y="347"/>
                  </a:lnTo>
                  <a:lnTo>
                    <a:pt x="426" y="354"/>
                  </a:lnTo>
                  <a:lnTo>
                    <a:pt x="433" y="362"/>
                  </a:lnTo>
                  <a:lnTo>
                    <a:pt x="441" y="370"/>
                  </a:lnTo>
                  <a:lnTo>
                    <a:pt x="448" y="370"/>
                  </a:lnTo>
                  <a:lnTo>
                    <a:pt x="455" y="377"/>
                  </a:lnTo>
                  <a:lnTo>
                    <a:pt x="463" y="377"/>
                  </a:lnTo>
                  <a:lnTo>
                    <a:pt x="470" y="377"/>
                  </a:lnTo>
                  <a:lnTo>
                    <a:pt x="477" y="385"/>
                  </a:lnTo>
                  <a:lnTo>
                    <a:pt x="477" y="393"/>
                  </a:lnTo>
                  <a:lnTo>
                    <a:pt x="470" y="401"/>
                  </a:lnTo>
                  <a:lnTo>
                    <a:pt x="463" y="416"/>
                  </a:lnTo>
                  <a:lnTo>
                    <a:pt x="455" y="424"/>
                  </a:lnTo>
                  <a:lnTo>
                    <a:pt x="455" y="431"/>
                  </a:lnTo>
                  <a:lnTo>
                    <a:pt x="463" y="439"/>
                  </a:lnTo>
                  <a:lnTo>
                    <a:pt x="463" y="447"/>
                  </a:lnTo>
                  <a:lnTo>
                    <a:pt x="470" y="454"/>
                  </a:lnTo>
                  <a:lnTo>
                    <a:pt x="470" y="462"/>
                  </a:lnTo>
                  <a:lnTo>
                    <a:pt x="477" y="470"/>
                  </a:lnTo>
                  <a:lnTo>
                    <a:pt x="477" y="478"/>
                  </a:lnTo>
                  <a:lnTo>
                    <a:pt x="492" y="485"/>
                  </a:lnTo>
                  <a:lnTo>
                    <a:pt x="477" y="493"/>
                  </a:lnTo>
                  <a:lnTo>
                    <a:pt x="470" y="493"/>
                  </a:lnTo>
                  <a:lnTo>
                    <a:pt x="463" y="493"/>
                  </a:lnTo>
                  <a:lnTo>
                    <a:pt x="455" y="493"/>
                  </a:lnTo>
                  <a:lnTo>
                    <a:pt x="448" y="493"/>
                  </a:lnTo>
                  <a:lnTo>
                    <a:pt x="441" y="493"/>
                  </a:lnTo>
                  <a:lnTo>
                    <a:pt x="433" y="493"/>
                  </a:lnTo>
                  <a:lnTo>
                    <a:pt x="426" y="493"/>
                  </a:lnTo>
                  <a:lnTo>
                    <a:pt x="418" y="485"/>
                  </a:lnTo>
                  <a:lnTo>
                    <a:pt x="411" y="478"/>
                  </a:lnTo>
                  <a:lnTo>
                    <a:pt x="404" y="470"/>
                  </a:lnTo>
                  <a:lnTo>
                    <a:pt x="396" y="462"/>
                  </a:lnTo>
                  <a:lnTo>
                    <a:pt x="396" y="454"/>
                  </a:lnTo>
                  <a:lnTo>
                    <a:pt x="389" y="447"/>
                  </a:lnTo>
                  <a:lnTo>
                    <a:pt x="382" y="439"/>
                  </a:lnTo>
                  <a:lnTo>
                    <a:pt x="374" y="431"/>
                  </a:lnTo>
                  <a:lnTo>
                    <a:pt x="367" y="424"/>
                  </a:lnTo>
                  <a:lnTo>
                    <a:pt x="360" y="431"/>
                  </a:lnTo>
                  <a:lnTo>
                    <a:pt x="352" y="431"/>
                  </a:lnTo>
                  <a:lnTo>
                    <a:pt x="338" y="439"/>
                  </a:lnTo>
                  <a:lnTo>
                    <a:pt x="330" y="439"/>
                  </a:lnTo>
                  <a:lnTo>
                    <a:pt x="323" y="447"/>
                  </a:lnTo>
                  <a:lnTo>
                    <a:pt x="316" y="447"/>
                  </a:lnTo>
                  <a:lnTo>
                    <a:pt x="308" y="454"/>
                  </a:lnTo>
                  <a:lnTo>
                    <a:pt x="301" y="454"/>
                  </a:lnTo>
                  <a:lnTo>
                    <a:pt x="294" y="462"/>
                  </a:lnTo>
                  <a:lnTo>
                    <a:pt x="294" y="470"/>
                  </a:lnTo>
                  <a:lnTo>
                    <a:pt x="294" y="478"/>
                  </a:lnTo>
                  <a:lnTo>
                    <a:pt x="294" y="485"/>
                  </a:lnTo>
                  <a:lnTo>
                    <a:pt x="286" y="493"/>
                  </a:lnTo>
                  <a:lnTo>
                    <a:pt x="294" y="493"/>
                  </a:lnTo>
                  <a:lnTo>
                    <a:pt x="279" y="501"/>
                  </a:lnTo>
                  <a:lnTo>
                    <a:pt x="271" y="501"/>
                  </a:lnTo>
                  <a:lnTo>
                    <a:pt x="264" y="501"/>
                  </a:lnTo>
                  <a:lnTo>
                    <a:pt x="257" y="501"/>
                  </a:lnTo>
                  <a:lnTo>
                    <a:pt x="249" y="508"/>
                  </a:lnTo>
                  <a:lnTo>
                    <a:pt x="242" y="508"/>
                  </a:lnTo>
                  <a:lnTo>
                    <a:pt x="235" y="501"/>
                  </a:lnTo>
                  <a:lnTo>
                    <a:pt x="235" y="493"/>
                  </a:lnTo>
                  <a:lnTo>
                    <a:pt x="227" y="485"/>
                  </a:lnTo>
                  <a:lnTo>
                    <a:pt x="227" y="478"/>
                  </a:lnTo>
                  <a:lnTo>
                    <a:pt x="220" y="470"/>
                  </a:lnTo>
                  <a:lnTo>
                    <a:pt x="213" y="478"/>
                  </a:lnTo>
                  <a:lnTo>
                    <a:pt x="198" y="485"/>
                  </a:lnTo>
                  <a:lnTo>
                    <a:pt x="191" y="493"/>
                  </a:lnTo>
                  <a:lnTo>
                    <a:pt x="183" y="493"/>
                  </a:lnTo>
                  <a:lnTo>
                    <a:pt x="176" y="493"/>
                  </a:lnTo>
                  <a:lnTo>
                    <a:pt x="169" y="493"/>
                  </a:lnTo>
                  <a:lnTo>
                    <a:pt x="161" y="485"/>
                  </a:lnTo>
                  <a:lnTo>
                    <a:pt x="154" y="485"/>
                  </a:lnTo>
                  <a:lnTo>
                    <a:pt x="147" y="485"/>
                  </a:lnTo>
                  <a:lnTo>
                    <a:pt x="139" y="485"/>
                  </a:lnTo>
                  <a:lnTo>
                    <a:pt x="132" y="485"/>
                  </a:lnTo>
                  <a:lnTo>
                    <a:pt x="124" y="485"/>
                  </a:lnTo>
                  <a:lnTo>
                    <a:pt x="117" y="478"/>
                  </a:lnTo>
                  <a:lnTo>
                    <a:pt x="110" y="478"/>
                  </a:lnTo>
                  <a:lnTo>
                    <a:pt x="102" y="470"/>
                  </a:lnTo>
                  <a:lnTo>
                    <a:pt x="110" y="462"/>
                  </a:lnTo>
                  <a:lnTo>
                    <a:pt x="110" y="454"/>
                  </a:lnTo>
                  <a:lnTo>
                    <a:pt x="102" y="447"/>
                  </a:lnTo>
                  <a:lnTo>
                    <a:pt x="102" y="439"/>
                  </a:lnTo>
                  <a:lnTo>
                    <a:pt x="95" y="431"/>
                  </a:lnTo>
                  <a:lnTo>
                    <a:pt x="88" y="424"/>
                  </a:lnTo>
                  <a:lnTo>
                    <a:pt x="80" y="424"/>
                  </a:lnTo>
                  <a:lnTo>
                    <a:pt x="73" y="424"/>
                  </a:lnTo>
                  <a:lnTo>
                    <a:pt x="66" y="424"/>
                  </a:lnTo>
                  <a:lnTo>
                    <a:pt x="51" y="424"/>
                  </a:lnTo>
                  <a:lnTo>
                    <a:pt x="44" y="416"/>
                  </a:lnTo>
                  <a:lnTo>
                    <a:pt x="44" y="401"/>
                  </a:lnTo>
                  <a:lnTo>
                    <a:pt x="44" y="393"/>
                  </a:lnTo>
                  <a:lnTo>
                    <a:pt x="44" y="385"/>
                  </a:lnTo>
                  <a:lnTo>
                    <a:pt x="51" y="377"/>
                  </a:lnTo>
                  <a:lnTo>
                    <a:pt x="51" y="370"/>
                  </a:lnTo>
                  <a:lnTo>
                    <a:pt x="66" y="362"/>
                  </a:lnTo>
                  <a:lnTo>
                    <a:pt x="73" y="354"/>
                  </a:lnTo>
                  <a:lnTo>
                    <a:pt x="80" y="347"/>
                  </a:lnTo>
                  <a:lnTo>
                    <a:pt x="80" y="339"/>
                  </a:lnTo>
                  <a:lnTo>
                    <a:pt x="88" y="331"/>
                  </a:lnTo>
                  <a:lnTo>
                    <a:pt x="88" y="324"/>
                  </a:lnTo>
                  <a:lnTo>
                    <a:pt x="88" y="316"/>
                  </a:lnTo>
                  <a:lnTo>
                    <a:pt x="95" y="308"/>
                  </a:lnTo>
                  <a:lnTo>
                    <a:pt x="95" y="300"/>
                  </a:lnTo>
                  <a:lnTo>
                    <a:pt x="95" y="293"/>
                  </a:lnTo>
                  <a:lnTo>
                    <a:pt x="88" y="285"/>
                  </a:lnTo>
                  <a:lnTo>
                    <a:pt x="80" y="277"/>
                  </a:lnTo>
                  <a:lnTo>
                    <a:pt x="73" y="270"/>
                  </a:lnTo>
                  <a:lnTo>
                    <a:pt x="73" y="262"/>
                  </a:lnTo>
                  <a:lnTo>
                    <a:pt x="80" y="247"/>
                  </a:lnTo>
                  <a:lnTo>
                    <a:pt x="80" y="239"/>
                  </a:lnTo>
                  <a:lnTo>
                    <a:pt x="80" y="231"/>
                  </a:lnTo>
                  <a:lnTo>
                    <a:pt x="88" y="223"/>
                  </a:lnTo>
                  <a:lnTo>
                    <a:pt x="80" y="216"/>
                  </a:lnTo>
                  <a:lnTo>
                    <a:pt x="73" y="216"/>
                  </a:lnTo>
                  <a:lnTo>
                    <a:pt x="66" y="216"/>
                  </a:lnTo>
                  <a:lnTo>
                    <a:pt x="51" y="216"/>
                  </a:lnTo>
                  <a:lnTo>
                    <a:pt x="44" y="216"/>
                  </a:lnTo>
                  <a:lnTo>
                    <a:pt x="36" y="208"/>
                  </a:lnTo>
                  <a:lnTo>
                    <a:pt x="36" y="200"/>
                  </a:lnTo>
                  <a:lnTo>
                    <a:pt x="29" y="193"/>
                  </a:lnTo>
                  <a:lnTo>
                    <a:pt x="22" y="185"/>
                  </a:lnTo>
                  <a:lnTo>
                    <a:pt x="22" y="177"/>
                  </a:lnTo>
                  <a:lnTo>
                    <a:pt x="14" y="170"/>
                  </a:lnTo>
                  <a:lnTo>
                    <a:pt x="7" y="162"/>
                  </a:lnTo>
                  <a:lnTo>
                    <a:pt x="7" y="154"/>
                  </a:lnTo>
                  <a:lnTo>
                    <a:pt x="0" y="146"/>
                  </a:lnTo>
                  <a:lnTo>
                    <a:pt x="7" y="146"/>
                  </a:lnTo>
                  <a:lnTo>
                    <a:pt x="14" y="139"/>
                  </a:lnTo>
                  <a:lnTo>
                    <a:pt x="22" y="139"/>
                  </a:lnTo>
                  <a:lnTo>
                    <a:pt x="29" y="139"/>
                  </a:lnTo>
                  <a:lnTo>
                    <a:pt x="36" y="131"/>
                  </a:lnTo>
                  <a:lnTo>
                    <a:pt x="44" y="131"/>
                  </a:lnTo>
                  <a:lnTo>
                    <a:pt x="29" y="123"/>
                  </a:lnTo>
                  <a:lnTo>
                    <a:pt x="22" y="123"/>
                  </a:lnTo>
                  <a:lnTo>
                    <a:pt x="14" y="116"/>
                  </a:lnTo>
                  <a:lnTo>
                    <a:pt x="7" y="116"/>
                  </a:lnTo>
                  <a:lnTo>
                    <a:pt x="0" y="108"/>
                  </a:lnTo>
                  <a:lnTo>
                    <a:pt x="7" y="93"/>
                  </a:lnTo>
                  <a:lnTo>
                    <a:pt x="7" y="85"/>
                  </a:lnTo>
                  <a:lnTo>
                    <a:pt x="14" y="77"/>
                  </a:lnTo>
                  <a:lnTo>
                    <a:pt x="14" y="69"/>
                  </a:lnTo>
                  <a:lnTo>
                    <a:pt x="22" y="62"/>
                  </a:lnTo>
                  <a:lnTo>
                    <a:pt x="29" y="62"/>
                  </a:lnTo>
                  <a:lnTo>
                    <a:pt x="36" y="62"/>
                  </a:lnTo>
                  <a:lnTo>
                    <a:pt x="44" y="62"/>
                  </a:lnTo>
                  <a:lnTo>
                    <a:pt x="51" y="62"/>
                  </a:lnTo>
                  <a:lnTo>
                    <a:pt x="66" y="62"/>
                  </a:lnTo>
                  <a:lnTo>
                    <a:pt x="73" y="54"/>
                  </a:lnTo>
                  <a:lnTo>
                    <a:pt x="80" y="54"/>
                  </a:lnTo>
                  <a:lnTo>
                    <a:pt x="88" y="46"/>
                  </a:lnTo>
                  <a:lnTo>
                    <a:pt x="95" y="39"/>
                  </a:lnTo>
                  <a:lnTo>
                    <a:pt x="102" y="39"/>
                  </a:lnTo>
                  <a:lnTo>
                    <a:pt x="110" y="31"/>
                  </a:lnTo>
                  <a:lnTo>
                    <a:pt x="117" y="39"/>
                  </a:lnTo>
                  <a:lnTo>
                    <a:pt x="124" y="46"/>
                  </a:lnTo>
                  <a:lnTo>
                    <a:pt x="132" y="54"/>
                  </a:lnTo>
                  <a:lnTo>
                    <a:pt x="139" y="62"/>
                  </a:lnTo>
                  <a:lnTo>
                    <a:pt x="147" y="54"/>
                  </a:lnTo>
                  <a:lnTo>
                    <a:pt x="154" y="46"/>
                  </a:lnTo>
                  <a:lnTo>
                    <a:pt x="161" y="39"/>
                  </a:lnTo>
                  <a:lnTo>
                    <a:pt x="169" y="31"/>
                  </a:lnTo>
                  <a:lnTo>
                    <a:pt x="176" y="31"/>
                  </a:lnTo>
                  <a:lnTo>
                    <a:pt x="183" y="23"/>
                  </a:lnTo>
                  <a:lnTo>
                    <a:pt x="191" y="16"/>
                  </a:lnTo>
                  <a:lnTo>
                    <a:pt x="198" y="8"/>
                  </a:lnTo>
                  <a:lnTo>
                    <a:pt x="213"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21">
              <a:extLst>
                <a:ext uri="{FF2B5EF4-FFF2-40B4-BE49-F238E27FC236}">
                  <a16:creationId xmlns:a16="http://schemas.microsoft.com/office/drawing/2014/main" id="{F04A5205-4DFD-4371-A383-99C57CCA141F}"/>
                </a:ext>
              </a:extLst>
            </p:cNvPr>
            <p:cNvSpPr>
              <a:spLocks/>
            </p:cNvSpPr>
            <p:nvPr/>
          </p:nvSpPr>
          <p:spPr bwMode="auto">
            <a:xfrm>
              <a:off x="6796264" y="852094"/>
              <a:ext cx="810524" cy="1233483"/>
            </a:xfrm>
            <a:custGeom>
              <a:avLst/>
              <a:gdLst>
                <a:gd name="T0" fmla="*/ 2147483647 w 427"/>
                <a:gd name="T1" fmla="*/ 2147483647 h 654"/>
                <a:gd name="T2" fmla="*/ 2147483647 w 427"/>
                <a:gd name="T3" fmla="*/ 2147483647 h 654"/>
                <a:gd name="T4" fmla="*/ 2147483647 w 427"/>
                <a:gd name="T5" fmla="*/ 2147483647 h 654"/>
                <a:gd name="T6" fmla="*/ 2147483647 w 427"/>
                <a:gd name="T7" fmla="*/ 2147483647 h 654"/>
                <a:gd name="T8" fmla="*/ 2147483647 w 427"/>
                <a:gd name="T9" fmla="*/ 2147483647 h 654"/>
                <a:gd name="T10" fmla="*/ 2147483647 w 427"/>
                <a:gd name="T11" fmla="*/ 2147483647 h 654"/>
                <a:gd name="T12" fmla="*/ 2147483647 w 427"/>
                <a:gd name="T13" fmla="*/ 2147483647 h 654"/>
                <a:gd name="T14" fmla="*/ 2147483647 w 427"/>
                <a:gd name="T15" fmla="*/ 2147483647 h 654"/>
                <a:gd name="T16" fmla="*/ 2147483647 w 427"/>
                <a:gd name="T17" fmla="*/ 2147483647 h 654"/>
                <a:gd name="T18" fmla="*/ 2147483647 w 427"/>
                <a:gd name="T19" fmla="*/ 2147483647 h 654"/>
                <a:gd name="T20" fmla="*/ 2147483647 w 427"/>
                <a:gd name="T21" fmla="*/ 2147483647 h 654"/>
                <a:gd name="T22" fmla="*/ 2147483647 w 427"/>
                <a:gd name="T23" fmla="*/ 2147483647 h 654"/>
                <a:gd name="T24" fmla="*/ 2147483647 w 427"/>
                <a:gd name="T25" fmla="*/ 2147483647 h 654"/>
                <a:gd name="T26" fmla="*/ 2147483647 w 427"/>
                <a:gd name="T27" fmla="*/ 2147483647 h 654"/>
                <a:gd name="T28" fmla="*/ 2147483647 w 427"/>
                <a:gd name="T29" fmla="*/ 2147483647 h 654"/>
                <a:gd name="T30" fmla="*/ 2147483647 w 427"/>
                <a:gd name="T31" fmla="*/ 2147483647 h 654"/>
                <a:gd name="T32" fmla="*/ 2147483647 w 427"/>
                <a:gd name="T33" fmla="*/ 2147483647 h 654"/>
                <a:gd name="T34" fmla="*/ 2147483647 w 427"/>
                <a:gd name="T35" fmla="*/ 2147483647 h 654"/>
                <a:gd name="T36" fmla="*/ 2147483647 w 427"/>
                <a:gd name="T37" fmla="*/ 2147483647 h 654"/>
                <a:gd name="T38" fmla="*/ 2147483647 w 427"/>
                <a:gd name="T39" fmla="*/ 2147483647 h 654"/>
                <a:gd name="T40" fmla="*/ 2147483647 w 427"/>
                <a:gd name="T41" fmla="*/ 2147483647 h 654"/>
                <a:gd name="T42" fmla="*/ 2147483647 w 427"/>
                <a:gd name="T43" fmla="*/ 2147483647 h 654"/>
                <a:gd name="T44" fmla="*/ 2147483647 w 427"/>
                <a:gd name="T45" fmla="*/ 2147483647 h 654"/>
                <a:gd name="T46" fmla="*/ 2147483647 w 427"/>
                <a:gd name="T47" fmla="*/ 2147483647 h 654"/>
                <a:gd name="T48" fmla="*/ 2147483647 w 427"/>
                <a:gd name="T49" fmla="*/ 2147483647 h 654"/>
                <a:gd name="T50" fmla="*/ 2147483647 w 427"/>
                <a:gd name="T51" fmla="*/ 2147483647 h 654"/>
                <a:gd name="T52" fmla="*/ 2147483647 w 427"/>
                <a:gd name="T53" fmla="*/ 2147483647 h 654"/>
                <a:gd name="T54" fmla="*/ 2147483647 w 427"/>
                <a:gd name="T55" fmla="*/ 2147483647 h 654"/>
                <a:gd name="T56" fmla="*/ 2147483647 w 427"/>
                <a:gd name="T57" fmla="*/ 2147483647 h 654"/>
                <a:gd name="T58" fmla="*/ 2147483647 w 427"/>
                <a:gd name="T59" fmla="*/ 2147483647 h 654"/>
                <a:gd name="T60" fmla="*/ 2147483647 w 427"/>
                <a:gd name="T61" fmla="*/ 2147483647 h 654"/>
                <a:gd name="T62" fmla="*/ 2147483647 w 427"/>
                <a:gd name="T63" fmla="*/ 2147483647 h 654"/>
                <a:gd name="T64" fmla="*/ 2147483647 w 427"/>
                <a:gd name="T65" fmla="*/ 2147483647 h 654"/>
                <a:gd name="T66" fmla="*/ 2147483647 w 427"/>
                <a:gd name="T67" fmla="*/ 2147483647 h 654"/>
                <a:gd name="T68" fmla="*/ 2147483647 w 427"/>
                <a:gd name="T69" fmla="*/ 2147483647 h 654"/>
                <a:gd name="T70" fmla="*/ 0 w 427"/>
                <a:gd name="T71" fmla="*/ 2147483647 h 654"/>
                <a:gd name="T72" fmla="*/ 2147483647 w 427"/>
                <a:gd name="T73" fmla="*/ 2147483647 h 654"/>
                <a:gd name="T74" fmla="*/ 2147483647 w 427"/>
                <a:gd name="T75" fmla="*/ 2147483647 h 654"/>
                <a:gd name="T76" fmla="*/ 2147483647 w 427"/>
                <a:gd name="T77" fmla="*/ 2147483647 h 654"/>
                <a:gd name="T78" fmla="*/ 2147483647 w 427"/>
                <a:gd name="T79" fmla="*/ 2147483647 h 654"/>
                <a:gd name="T80" fmla="*/ 0 w 427"/>
                <a:gd name="T81" fmla="*/ 2147483647 h 654"/>
                <a:gd name="T82" fmla="*/ 2147483647 w 427"/>
                <a:gd name="T83" fmla="*/ 2147483647 h 654"/>
                <a:gd name="T84" fmla="*/ 2147483647 w 427"/>
                <a:gd name="T85" fmla="*/ 2147483647 h 654"/>
                <a:gd name="T86" fmla="*/ 2147483647 w 427"/>
                <a:gd name="T87" fmla="*/ 2147483647 h 654"/>
                <a:gd name="T88" fmla="*/ 2147483647 w 427"/>
                <a:gd name="T89" fmla="*/ 2147483647 h 654"/>
                <a:gd name="T90" fmla="*/ 2147483647 w 427"/>
                <a:gd name="T91" fmla="*/ 2147483647 h 654"/>
                <a:gd name="T92" fmla="*/ 2147483647 w 427"/>
                <a:gd name="T93" fmla="*/ 2147483647 h 654"/>
                <a:gd name="T94" fmla="*/ 2147483647 w 427"/>
                <a:gd name="T95" fmla="*/ 2147483647 h 654"/>
                <a:gd name="T96" fmla="*/ 2147483647 w 427"/>
                <a:gd name="T97" fmla="*/ 2147483647 h 654"/>
                <a:gd name="T98" fmla="*/ 2147483647 w 427"/>
                <a:gd name="T99" fmla="*/ 2147483647 h 654"/>
                <a:gd name="T100" fmla="*/ 2147483647 w 427"/>
                <a:gd name="T101" fmla="*/ 2147483647 h 654"/>
                <a:gd name="T102" fmla="*/ 2147483647 w 427"/>
                <a:gd name="T103" fmla="*/ 2147483647 h 654"/>
                <a:gd name="T104" fmla="*/ 2147483647 w 427"/>
                <a:gd name="T105" fmla="*/ 2147483647 h 654"/>
                <a:gd name="T106" fmla="*/ 2147483647 w 427"/>
                <a:gd name="T107" fmla="*/ 2147483647 h 654"/>
                <a:gd name="T108" fmla="*/ 2147483647 w 427"/>
                <a:gd name="T109" fmla="*/ 2147483647 h 6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27" h="654">
                  <a:moveTo>
                    <a:pt x="280" y="0"/>
                  </a:moveTo>
                  <a:lnTo>
                    <a:pt x="287" y="0"/>
                  </a:lnTo>
                  <a:lnTo>
                    <a:pt x="294" y="0"/>
                  </a:lnTo>
                  <a:lnTo>
                    <a:pt x="302" y="15"/>
                  </a:lnTo>
                  <a:lnTo>
                    <a:pt x="309" y="15"/>
                  </a:lnTo>
                  <a:lnTo>
                    <a:pt x="316" y="23"/>
                  </a:lnTo>
                  <a:lnTo>
                    <a:pt x="324" y="31"/>
                  </a:lnTo>
                  <a:lnTo>
                    <a:pt x="324" y="38"/>
                  </a:lnTo>
                  <a:lnTo>
                    <a:pt x="331" y="46"/>
                  </a:lnTo>
                  <a:lnTo>
                    <a:pt x="331" y="54"/>
                  </a:lnTo>
                  <a:lnTo>
                    <a:pt x="331" y="62"/>
                  </a:lnTo>
                  <a:lnTo>
                    <a:pt x="338" y="69"/>
                  </a:lnTo>
                  <a:lnTo>
                    <a:pt x="346" y="69"/>
                  </a:lnTo>
                  <a:lnTo>
                    <a:pt x="353" y="69"/>
                  </a:lnTo>
                  <a:lnTo>
                    <a:pt x="360" y="69"/>
                  </a:lnTo>
                  <a:lnTo>
                    <a:pt x="375" y="77"/>
                  </a:lnTo>
                  <a:lnTo>
                    <a:pt x="375" y="85"/>
                  </a:lnTo>
                  <a:lnTo>
                    <a:pt x="382" y="92"/>
                  </a:lnTo>
                  <a:lnTo>
                    <a:pt x="382" y="100"/>
                  </a:lnTo>
                  <a:lnTo>
                    <a:pt x="390" y="108"/>
                  </a:lnTo>
                  <a:lnTo>
                    <a:pt x="397" y="108"/>
                  </a:lnTo>
                  <a:lnTo>
                    <a:pt x="404" y="108"/>
                  </a:lnTo>
                  <a:lnTo>
                    <a:pt x="412" y="108"/>
                  </a:lnTo>
                  <a:lnTo>
                    <a:pt x="412" y="115"/>
                  </a:lnTo>
                  <a:lnTo>
                    <a:pt x="404" y="123"/>
                  </a:lnTo>
                  <a:lnTo>
                    <a:pt x="404" y="131"/>
                  </a:lnTo>
                  <a:lnTo>
                    <a:pt x="397" y="139"/>
                  </a:lnTo>
                  <a:lnTo>
                    <a:pt x="397" y="146"/>
                  </a:lnTo>
                  <a:lnTo>
                    <a:pt x="397" y="154"/>
                  </a:lnTo>
                  <a:lnTo>
                    <a:pt x="404" y="169"/>
                  </a:lnTo>
                  <a:lnTo>
                    <a:pt x="404" y="177"/>
                  </a:lnTo>
                  <a:lnTo>
                    <a:pt x="404" y="185"/>
                  </a:lnTo>
                  <a:lnTo>
                    <a:pt x="404" y="192"/>
                  </a:lnTo>
                  <a:lnTo>
                    <a:pt x="412" y="200"/>
                  </a:lnTo>
                  <a:lnTo>
                    <a:pt x="412" y="208"/>
                  </a:lnTo>
                  <a:lnTo>
                    <a:pt x="412" y="216"/>
                  </a:lnTo>
                  <a:lnTo>
                    <a:pt x="419" y="223"/>
                  </a:lnTo>
                  <a:lnTo>
                    <a:pt x="419" y="231"/>
                  </a:lnTo>
                  <a:lnTo>
                    <a:pt x="419" y="239"/>
                  </a:lnTo>
                  <a:lnTo>
                    <a:pt x="419" y="246"/>
                  </a:lnTo>
                  <a:lnTo>
                    <a:pt x="427" y="254"/>
                  </a:lnTo>
                  <a:lnTo>
                    <a:pt x="427" y="262"/>
                  </a:lnTo>
                  <a:lnTo>
                    <a:pt x="419" y="269"/>
                  </a:lnTo>
                  <a:lnTo>
                    <a:pt x="412" y="277"/>
                  </a:lnTo>
                  <a:lnTo>
                    <a:pt x="404" y="277"/>
                  </a:lnTo>
                  <a:lnTo>
                    <a:pt x="397" y="285"/>
                  </a:lnTo>
                  <a:lnTo>
                    <a:pt x="397" y="293"/>
                  </a:lnTo>
                  <a:lnTo>
                    <a:pt x="390" y="300"/>
                  </a:lnTo>
                  <a:lnTo>
                    <a:pt x="390" y="308"/>
                  </a:lnTo>
                  <a:lnTo>
                    <a:pt x="382" y="323"/>
                  </a:lnTo>
                  <a:lnTo>
                    <a:pt x="382" y="331"/>
                  </a:lnTo>
                  <a:lnTo>
                    <a:pt x="382" y="339"/>
                  </a:lnTo>
                  <a:lnTo>
                    <a:pt x="375" y="346"/>
                  </a:lnTo>
                  <a:lnTo>
                    <a:pt x="375" y="354"/>
                  </a:lnTo>
                  <a:lnTo>
                    <a:pt x="375" y="362"/>
                  </a:lnTo>
                  <a:lnTo>
                    <a:pt x="360" y="370"/>
                  </a:lnTo>
                  <a:lnTo>
                    <a:pt x="360" y="377"/>
                  </a:lnTo>
                  <a:lnTo>
                    <a:pt x="353" y="385"/>
                  </a:lnTo>
                  <a:lnTo>
                    <a:pt x="346" y="385"/>
                  </a:lnTo>
                  <a:lnTo>
                    <a:pt x="338" y="377"/>
                  </a:lnTo>
                  <a:lnTo>
                    <a:pt x="331" y="385"/>
                  </a:lnTo>
                  <a:lnTo>
                    <a:pt x="331" y="393"/>
                  </a:lnTo>
                  <a:lnTo>
                    <a:pt x="331" y="400"/>
                  </a:lnTo>
                  <a:lnTo>
                    <a:pt x="331" y="408"/>
                  </a:lnTo>
                  <a:lnTo>
                    <a:pt x="324" y="416"/>
                  </a:lnTo>
                  <a:lnTo>
                    <a:pt x="324" y="423"/>
                  </a:lnTo>
                  <a:lnTo>
                    <a:pt x="324" y="431"/>
                  </a:lnTo>
                  <a:lnTo>
                    <a:pt x="324" y="439"/>
                  </a:lnTo>
                  <a:lnTo>
                    <a:pt x="324" y="447"/>
                  </a:lnTo>
                  <a:lnTo>
                    <a:pt x="324" y="454"/>
                  </a:lnTo>
                  <a:lnTo>
                    <a:pt x="324" y="462"/>
                  </a:lnTo>
                  <a:lnTo>
                    <a:pt x="331" y="477"/>
                  </a:lnTo>
                  <a:lnTo>
                    <a:pt x="338" y="477"/>
                  </a:lnTo>
                  <a:lnTo>
                    <a:pt x="346" y="485"/>
                  </a:lnTo>
                  <a:lnTo>
                    <a:pt x="353" y="485"/>
                  </a:lnTo>
                  <a:lnTo>
                    <a:pt x="360" y="493"/>
                  </a:lnTo>
                  <a:lnTo>
                    <a:pt x="375" y="500"/>
                  </a:lnTo>
                  <a:lnTo>
                    <a:pt x="375" y="508"/>
                  </a:lnTo>
                  <a:lnTo>
                    <a:pt x="375" y="516"/>
                  </a:lnTo>
                  <a:lnTo>
                    <a:pt x="375" y="524"/>
                  </a:lnTo>
                  <a:lnTo>
                    <a:pt x="375" y="531"/>
                  </a:lnTo>
                  <a:lnTo>
                    <a:pt x="360" y="539"/>
                  </a:lnTo>
                  <a:lnTo>
                    <a:pt x="360" y="547"/>
                  </a:lnTo>
                  <a:lnTo>
                    <a:pt x="360" y="554"/>
                  </a:lnTo>
                  <a:lnTo>
                    <a:pt x="360" y="562"/>
                  </a:lnTo>
                  <a:lnTo>
                    <a:pt x="360" y="570"/>
                  </a:lnTo>
                  <a:lnTo>
                    <a:pt x="360" y="577"/>
                  </a:lnTo>
                  <a:lnTo>
                    <a:pt x="360" y="585"/>
                  </a:lnTo>
                  <a:lnTo>
                    <a:pt x="353" y="593"/>
                  </a:lnTo>
                  <a:lnTo>
                    <a:pt x="346" y="601"/>
                  </a:lnTo>
                  <a:lnTo>
                    <a:pt x="338" y="608"/>
                  </a:lnTo>
                  <a:lnTo>
                    <a:pt x="331" y="608"/>
                  </a:lnTo>
                  <a:lnTo>
                    <a:pt x="324" y="624"/>
                  </a:lnTo>
                  <a:lnTo>
                    <a:pt x="316" y="631"/>
                  </a:lnTo>
                  <a:lnTo>
                    <a:pt x="309" y="631"/>
                  </a:lnTo>
                  <a:lnTo>
                    <a:pt x="302" y="639"/>
                  </a:lnTo>
                  <a:lnTo>
                    <a:pt x="294" y="639"/>
                  </a:lnTo>
                  <a:lnTo>
                    <a:pt x="287" y="639"/>
                  </a:lnTo>
                  <a:lnTo>
                    <a:pt x="280" y="647"/>
                  </a:lnTo>
                  <a:lnTo>
                    <a:pt x="272" y="647"/>
                  </a:lnTo>
                  <a:lnTo>
                    <a:pt x="265" y="647"/>
                  </a:lnTo>
                  <a:lnTo>
                    <a:pt x="257" y="647"/>
                  </a:lnTo>
                  <a:lnTo>
                    <a:pt x="250" y="647"/>
                  </a:lnTo>
                  <a:lnTo>
                    <a:pt x="243" y="654"/>
                  </a:lnTo>
                  <a:lnTo>
                    <a:pt x="235" y="654"/>
                  </a:lnTo>
                  <a:lnTo>
                    <a:pt x="221" y="654"/>
                  </a:lnTo>
                  <a:lnTo>
                    <a:pt x="213" y="654"/>
                  </a:lnTo>
                  <a:lnTo>
                    <a:pt x="206" y="654"/>
                  </a:lnTo>
                  <a:lnTo>
                    <a:pt x="199" y="654"/>
                  </a:lnTo>
                  <a:lnTo>
                    <a:pt x="191" y="647"/>
                  </a:lnTo>
                  <a:lnTo>
                    <a:pt x="184" y="639"/>
                  </a:lnTo>
                  <a:lnTo>
                    <a:pt x="191" y="631"/>
                  </a:lnTo>
                  <a:lnTo>
                    <a:pt x="191" y="624"/>
                  </a:lnTo>
                  <a:lnTo>
                    <a:pt x="191" y="608"/>
                  </a:lnTo>
                  <a:lnTo>
                    <a:pt x="199" y="601"/>
                  </a:lnTo>
                  <a:lnTo>
                    <a:pt x="191" y="593"/>
                  </a:lnTo>
                  <a:lnTo>
                    <a:pt x="184" y="585"/>
                  </a:lnTo>
                  <a:lnTo>
                    <a:pt x="177" y="585"/>
                  </a:lnTo>
                  <a:lnTo>
                    <a:pt x="169" y="593"/>
                  </a:lnTo>
                  <a:lnTo>
                    <a:pt x="162" y="601"/>
                  </a:lnTo>
                  <a:lnTo>
                    <a:pt x="155" y="601"/>
                  </a:lnTo>
                  <a:lnTo>
                    <a:pt x="147" y="601"/>
                  </a:lnTo>
                  <a:lnTo>
                    <a:pt x="140" y="593"/>
                  </a:lnTo>
                  <a:lnTo>
                    <a:pt x="133" y="593"/>
                  </a:lnTo>
                  <a:lnTo>
                    <a:pt x="125" y="593"/>
                  </a:lnTo>
                  <a:lnTo>
                    <a:pt x="118" y="593"/>
                  </a:lnTo>
                  <a:lnTo>
                    <a:pt x="110" y="593"/>
                  </a:lnTo>
                  <a:lnTo>
                    <a:pt x="103" y="593"/>
                  </a:lnTo>
                  <a:lnTo>
                    <a:pt x="96" y="585"/>
                  </a:lnTo>
                  <a:lnTo>
                    <a:pt x="81" y="585"/>
                  </a:lnTo>
                  <a:lnTo>
                    <a:pt x="74" y="577"/>
                  </a:lnTo>
                  <a:lnTo>
                    <a:pt x="74" y="570"/>
                  </a:lnTo>
                  <a:lnTo>
                    <a:pt x="74" y="562"/>
                  </a:lnTo>
                  <a:lnTo>
                    <a:pt x="66" y="554"/>
                  </a:lnTo>
                  <a:lnTo>
                    <a:pt x="59" y="554"/>
                  </a:lnTo>
                  <a:lnTo>
                    <a:pt x="52" y="562"/>
                  </a:lnTo>
                  <a:lnTo>
                    <a:pt x="44" y="562"/>
                  </a:lnTo>
                  <a:lnTo>
                    <a:pt x="37" y="554"/>
                  </a:lnTo>
                  <a:lnTo>
                    <a:pt x="30" y="554"/>
                  </a:lnTo>
                  <a:lnTo>
                    <a:pt x="22" y="547"/>
                  </a:lnTo>
                  <a:lnTo>
                    <a:pt x="15" y="539"/>
                  </a:lnTo>
                  <a:lnTo>
                    <a:pt x="8" y="539"/>
                  </a:lnTo>
                  <a:lnTo>
                    <a:pt x="0" y="531"/>
                  </a:lnTo>
                  <a:lnTo>
                    <a:pt x="0" y="524"/>
                  </a:lnTo>
                  <a:lnTo>
                    <a:pt x="8" y="516"/>
                  </a:lnTo>
                  <a:lnTo>
                    <a:pt x="8" y="508"/>
                  </a:lnTo>
                  <a:lnTo>
                    <a:pt x="15" y="500"/>
                  </a:lnTo>
                  <a:lnTo>
                    <a:pt x="15" y="493"/>
                  </a:lnTo>
                  <a:lnTo>
                    <a:pt x="22" y="485"/>
                  </a:lnTo>
                  <a:lnTo>
                    <a:pt x="22" y="477"/>
                  </a:lnTo>
                  <a:lnTo>
                    <a:pt x="15" y="462"/>
                  </a:lnTo>
                  <a:lnTo>
                    <a:pt x="15" y="454"/>
                  </a:lnTo>
                  <a:lnTo>
                    <a:pt x="15" y="447"/>
                  </a:lnTo>
                  <a:lnTo>
                    <a:pt x="15" y="439"/>
                  </a:lnTo>
                  <a:lnTo>
                    <a:pt x="22" y="431"/>
                  </a:lnTo>
                  <a:lnTo>
                    <a:pt x="22" y="423"/>
                  </a:lnTo>
                  <a:lnTo>
                    <a:pt x="22" y="416"/>
                  </a:lnTo>
                  <a:lnTo>
                    <a:pt x="22" y="408"/>
                  </a:lnTo>
                  <a:lnTo>
                    <a:pt x="30" y="400"/>
                  </a:lnTo>
                  <a:lnTo>
                    <a:pt x="22" y="393"/>
                  </a:lnTo>
                  <a:lnTo>
                    <a:pt x="15" y="385"/>
                  </a:lnTo>
                  <a:lnTo>
                    <a:pt x="8" y="385"/>
                  </a:lnTo>
                  <a:lnTo>
                    <a:pt x="0" y="377"/>
                  </a:lnTo>
                  <a:lnTo>
                    <a:pt x="0" y="370"/>
                  </a:lnTo>
                  <a:lnTo>
                    <a:pt x="0" y="362"/>
                  </a:lnTo>
                  <a:lnTo>
                    <a:pt x="8" y="354"/>
                  </a:lnTo>
                  <a:lnTo>
                    <a:pt x="8" y="346"/>
                  </a:lnTo>
                  <a:lnTo>
                    <a:pt x="15" y="339"/>
                  </a:lnTo>
                  <a:lnTo>
                    <a:pt x="15" y="331"/>
                  </a:lnTo>
                  <a:lnTo>
                    <a:pt x="22" y="323"/>
                  </a:lnTo>
                  <a:lnTo>
                    <a:pt x="30" y="308"/>
                  </a:lnTo>
                  <a:lnTo>
                    <a:pt x="37" y="308"/>
                  </a:lnTo>
                  <a:lnTo>
                    <a:pt x="44" y="323"/>
                  </a:lnTo>
                  <a:lnTo>
                    <a:pt x="52" y="323"/>
                  </a:lnTo>
                  <a:lnTo>
                    <a:pt x="59" y="323"/>
                  </a:lnTo>
                  <a:lnTo>
                    <a:pt x="66" y="308"/>
                  </a:lnTo>
                  <a:lnTo>
                    <a:pt x="66" y="300"/>
                  </a:lnTo>
                  <a:lnTo>
                    <a:pt x="74" y="293"/>
                  </a:lnTo>
                  <a:lnTo>
                    <a:pt x="81" y="285"/>
                  </a:lnTo>
                  <a:lnTo>
                    <a:pt x="96" y="277"/>
                  </a:lnTo>
                  <a:lnTo>
                    <a:pt x="96" y="269"/>
                  </a:lnTo>
                  <a:lnTo>
                    <a:pt x="103" y="262"/>
                  </a:lnTo>
                  <a:lnTo>
                    <a:pt x="96" y="254"/>
                  </a:lnTo>
                  <a:lnTo>
                    <a:pt x="81" y="246"/>
                  </a:lnTo>
                  <a:lnTo>
                    <a:pt x="96" y="239"/>
                  </a:lnTo>
                  <a:lnTo>
                    <a:pt x="103" y="239"/>
                  </a:lnTo>
                  <a:lnTo>
                    <a:pt x="110" y="231"/>
                  </a:lnTo>
                  <a:lnTo>
                    <a:pt x="118" y="223"/>
                  </a:lnTo>
                  <a:lnTo>
                    <a:pt x="125" y="216"/>
                  </a:lnTo>
                  <a:lnTo>
                    <a:pt x="133" y="216"/>
                  </a:lnTo>
                  <a:lnTo>
                    <a:pt x="140" y="208"/>
                  </a:lnTo>
                  <a:lnTo>
                    <a:pt x="147" y="200"/>
                  </a:lnTo>
                  <a:lnTo>
                    <a:pt x="155" y="200"/>
                  </a:lnTo>
                  <a:lnTo>
                    <a:pt x="162" y="200"/>
                  </a:lnTo>
                  <a:lnTo>
                    <a:pt x="169" y="200"/>
                  </a:lnTo>
                  <a:lnTo>
                    <a:pt x="177" y="200"/>
                  </a:lnTo>
                  <a:lnTo>
                    <a:pt x="184" y="192"/>
                  </a:lnTo>
                  <a:lnTo>
                    <a:pt x="191" y="185"/>
                  </a:lnTo>
                  <a:lnTo>
                    <a:pt x="191" y="177"/>
                  </a:lnTo>
                  <a:lnTo>
                    <a:pt x="199" y="169"/>
                  </a:lnTo>
                  <a:lnTo>
                    <a:pt x="199" y="154"/>
                  </a:lnTo>
                  <a:lnTo>
                    <a:pt x="206" y="146"/>
                  </a:lnTo>
                  <a:lnTo>
                    <a:pt x="213" y="146"/>
                  </a:lnTo>
                  <a:lnTo>
                    <a:pt x="221" y="139"/>
                  </a:lnTo>
                  <a:lnTo>
                    <a:pt x="221" y="131"/>
                  </a:lnTo>
                  <a:lnTo>
                    <a:pt x="213" y="123"/>
                  </a:lnTo>
                  <a:lnTo>
                    <a:pt x="213" y="115"/>
                  </a:lnTo>
                  <a:lnTo>
                    <a:pt x="221" y="108"/>
                  </a:lnTo>
                  <a:lnTo>
                    <a:pt x="221" y="100"/>
                  </a:lnTo>
                  <a:lnTo>
                    <a:pt x="235" y="92"/>
                  </a:lnTo>
                  <a:lnTo>
                    <a:pt x="235" y="85"/>
                  </a:lnTo>
                  <a:lnTo>
                    <a:pt x="243" y="77"/>
                  </a:lnTo>
                  <a:lnTo>
                    <a:pt x="243" y="69"/>
                  </a:lnTo>
                  <a:lnTo>
                    <a:pt x="250" y="62"/>
                  </a:lnTo>
                  <a:lnTo>
                    <a:pt x="250" y="54"/>
                  </a:lnTo>
                  <a:lnTo>
                    <a:pt x="257" y="46"/>
                  </a:lnTo>
                  <a:lnTo>
                    <a:pt x="265" y="46"/>
                  </a:lnTo>
                  <a:lnTo>
                    <a:pt x="272" y="46"/>
                  </a:lnTo>
                  <a:lnTo>
                    <a:pt x="280" y="38"/>
                  </a:lnTo>
                  <a:lnTo>
                    <a:pt x="287" y="31"/>
                  </a:lnTo>
                  <a:lnTo>
                    <a:pt x="287" y="23"/>
                  </a:lnTo>
                  <a:lnTo>
                    <a:pt x="280" y="15"/>
                  </a:lnTo>
                  <a:lnTo>
                    <a:pt x="280" y="0"/>
                  </a:lnTo>
                  <a:close/>
                </a:path>
              </a:pathLst>
            </a:custGeom>
            <a:solidFill>
              <a:srgbClr val="5BC8AC"/>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2">
              <a:extLst>
                <a:ext uri="{FF2B5EF4-FFF2-40B4-BE49-F238E27FC236}">
                  <a16:creationId xmlns:a16="http://schemas.microsoft.com/office/drawing/2014/main" id="{9250675E-8BD3-4D87-B63D-25A855A2407D}"/>
                </a:ext>
              </a:extLst>
            </p:cNvPr>
            <p:cNvSpPr>
              <a:spLocks/>
            </p:cNvSpPr>
            <p:nvPr/>
          </p:nvSpPr>
          <p:spPr bwMode="auto">
            <a:xfrm>
              <a:off x="7230947" y="1808327"/>
              <a:ext cx="1102841" cy="1263659"/>
            </a:xfrm>
            <a:custGeom>
              <a:avLst/>
              <a:gdLst>
                <a:gd name="T0" fmla="*/ 2147483647 w 581"/>
                <a:gd name="T1" fmla="*/ 2147483647 h 670"/>
                <a:gd name="T2" fmla="*/ 2147483647 w 581"/>
                <a:gd name="T3" fmla="*/ 2147483647 h 670"/>
                <a:gd name="T4" fmla="*/ 2147483647 w 581"/>
                <a:gd name="T5" fmla="*/ 2147483647 h 670"/>
                <a:gd name="T6" fmla="*/ 2147483647 w 581"/>
                <a:gd name="T7" fmla="*/ 2147483647 h 670"/>
                <a:gd name="T8" fmla="*/ 2147483647 w 581"/>
                <a:gd name="T9" fmla="*/ 2147483647 h 670"/>
                <a:gd name="T10" fmla="*/ 2147483647 w 581"/>
                <a:gd name="T11" fmla="*/ 2147483647 h 670"/>
                <a:gd name="T12" fmla="*/ 2147483647 w 581"/>
                <a:gd name="T13" fmla="*/ 2147483647 h 670"/>
                <a:gd name="T14" fmla="*/ 2147483647 w 581"/>
                <a:gd name="T15" fmla="*/ 2147483647 h 670"/>
                <a:gd name="T16" fmla="*/ 2147483647 w 581"/>
                <a:gd name="T17" fmla="*/ 2147483647 h 670"/>
                <a:gd name="T18" fmla="*/ 2147483647 w 581"/>
                <a:gd name="T19" fmla="*/ 2147483647 h 670"/>
                <a:gd name="T20" fmla="*/ 2147483647 w 581"/>
                <a:gd name="T21" fmla="*/ 2147483647 h 670"/>
                <a:gd name="T22" fmla="*/ 2147483647 w 581"/>
                <a:gd name="T23" fmla="*/ 2147483647 h 670"/>
                <a:gd name="T24" fmla="*/ 2147483647 w 581"/>
                <a:gd name="T25" fmla="*/ 2147483647 h 670"/>
                <a:gd name="T26" fmla="*/ 2147483647 w 581"/>
                <a:gd name="T27" fmla="*/ 2147483647 h 670"/>
                <a:gd name="T28" fmla="*/ 2147483647 w 581"/>
                <a:gd name="T29" fmla="*/ 2147483647 h 670"/>
                <a:gd name="T30" fmla="*/ 2147483647 w 581"/>
                <a:gd name="T31" fmla="*/ 2147483647 h 670"/>
                <a:gd name="T32" fmla="*/ 2147483647 w 581"/>
                <a:gd name="T33" fmla="*/ 2147483647 h 670"/>
                <a:gd name="T34" fmla="*/ 2147483647 w 581"/>
                <a:gd name="T35" fmla="*/ 2147483647 h 670"/>
                <a:gd name="T36" fmla="*/ 2147483647 w 581"/>
                <a:gd name="T37" fmla="*/ 2147483647 h 670"/>
                <a:gd name="T38" fmla="*/ 2147483647 w 581"/>
                <a:gd name="T39" fmla="*/ 2147483647 h 670"/>
                <a:gd name="T40" fmla="*/ 2147483647 w 581"/>
                <a:gd name="T41" fmla="*/ 2147483647 h 670"/>
                <a:gd name="T42" fmla="*/ 2147483647 w 581"/>
                <a:gd name="T43" fmla="*/ 2147483647 h 670"/>
                <a:gd name="T44" fmla="*/ 2147483647 w 581"/>
                <a:gd name="T45" fmla="*/ 2147483647 h 670"/>
                <a:gd name="T46" fmla="*/ 2147483647 w 581"/>
                <a:gd name="T47" fmla="*/ 2147483647 h 670"/>
                <a:gd name="T48" fmla="*/ 2147483647 w 581"/>
                <a:gd name="T49" fmla="*/ 2147483647 h 670"/>
                <a:gd name="T50" fmla="*/ 2147483647 w 581"/>
                <a:gd name="T51" fmla="*/ 2147483647 h 670"/>
                <a:gd name="T52" fmla="*/ 2147483647 w 581"/>
                <a:gd name="T53" fmla="*/ 2147483647 h 670"/>
                <a:gd name="T54" fmla="*/ 2147483647 w 581"/>
                <a:gd name="T55" fmla="*/ 2147483647 h 670"/>
                <a:gd name="T56" fmla="*/ 2147483647 w 581"/>
                <a:gd name="T57" fmla="*/ 2147483647 h 670"/>
                <a:gd name="T58" fmla="*/ 2147483647 w 581"/>
                <a:gd name="T59" fmla="*/ 2147483647 h 670"/>
                <a:gd name="T60" fmla="*/ 2147483647 w 581"/>
                <a:gd name="T61" fmla="*/ 2147483647 h 670"/>
                <a:gd name="T62" fmla="*/ 2147483647 w 581"/>
                <a:gd name="T63" fmla="*/ 2147483647 h 670"/>
                <a:gd name="T64" fmla="*/ 0 w 581"/>
                <a:gd name="T65" fmla="*/ 2147483647 h 670"/>
                <a:gd name="T66" fmla="*/ 2147483647 w 581"/>
                <a:gd name="T67" fmla="*/ 2147483647 h 670"/>
                <a:gd name="T68" fmla="*/ 2147483647 w 581"/>
                <a:gd name="T69" fmla="*/ 2147483647 h 670"/>
                <a:gd name="T70" fmla="*/ 2147483647 w 581"/>
                <a:gd name="T71" fmla="*/ 2147483647 h 670"/>
                <a:gd name="T72" fmla="*/ 2147483647 w 581"/>
                <a:gd name="T73" fmla="*/ 2147483647 h 670"/>
                <a:gd name="T74" fmla="*/ 2147483647 w 581"/>
                <a:gd name="T75" fmla="*/ 2147483647 h 670"/>
                <a:gd name="T76" fmla="*/ 2147483647 w 581"/>
                <a:gd name="T77" fmla="*/ 2147483647 h 670"/>
                <a:gd name="T78" fmla="*/ 2147483647 w 581"/>
                <a:gd name="T79" fmla="*/ 2147483647 h 670"/>
                <a:gd name="T80" fmla="*/ 2147483647 w 581"/>
                <a:gd name="T81" fmla="*/ 2147483647 h 670"/>
                <a:gd name="T82" fmla="*/ 2147483647 w 581"/>
                <a:gd name="T83" fmla="*/ 2147483647 h 670"/>
                <a:gd name="T84" fmla="*/ 2147483647 w 581"/>
                <a:gd name="T85" fmla="*/ 2147483647 h 670"/>
                <a:gd name="T86" fmla="*/ 2147483647 w 581"/>
                <a:gd name="T87" fmla="*/ 2147483647 h 670"/>
                <a:gd name="T88" fmla="*/ 2147483647 w 581"/>
                <a:gd name="T89" fmla="*/ 2147483647 h 670"/>
                <a:gd name="T90" fmla="*/ 2147483647 w 581"/>
                <a:gd name="T91" fmla="*/ 2147483647 h 670"/>
                <a:gd name="T92" fmla="*/ 2147483647 w 581"/>
                <a:gd name="T93" fmla="*/ 2147483647 h 670"/>
                <a:gd name="T94" fmla="*/ 2147483647 w 581"/>
                <a:gd name="T95" fmla="*/ 2147483647 h 670"/>
                <a:gd name="T96" fmla="*/ 2147483647 w 581"/>
                <a:gd name="T97" fmla="*/ 2147483647 h 670"/>
                <a:gd name="T98" fmla="*/ 2147483647 w 581"/>
                <a:gd name="T99" fmla="*/ 2147483647 h 670"/>
                <a:gd name="T100" fmla="*/ 2147483647 w 581"/>
                <a:gd name="T101" fmla="*/ 2147483647 h 670"/>
                <a:gd name="T102" fmla="*/ 2147483647 w 581"/>
                <a:gd name="T103" fmla="*/ 2147483647 h 670"/>
                <a:gd name="T104" fmla="*/ 2147483647 w 581"/>
                <a:gd name="T105" fmla="*/ 2147483647 h 670"/>
                <a:gd name="T106" fmla="*/ 2147483647 w 581"/>
                <a:gd name="T107" fmla="*/ 2147483647 h 670"/>
                <a:gd name="T108" fmla="*/ 2147483647 w 581"/>
                <a:gd name="T109" fmla="*/ 2147483647 h 670"/>
                <a:gd name="T110" fmla="*/ 2147483647 w 581"/>
                <a:gd name="T111" fmla="*/ 2147483647 h 670"/>
                <a:gd name="T112" fmla="*/ 2147483647 w 581"/>
                <a:gd name="T113" fmla="*/ 2147483647 h 670"/>
                <a:gd name="T114" fmla="*/ 2147483647 w 581"/>
                <a:gd name="T115" fmla="*/ 2147483647 h 6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1" h="670">
                  <a:moveTo>
                    <a:pt x="508" y="0"/>
                  </a:moveTo>
                  <a:lnTo>
                    <a:pt x="515" y="0"/>
                  </a:lnTo>
                  <a:lnTo>
                    <a:pt x="522" y="8"/>
                  </a:lnTo>
                  <a:lnTo>
                    <a:pt x="530" y="8"/>
                  </a:lnTo>
                  <a:lnTo>
                    <a:pt x="537" y="16"/>
                  </a:lnTo>
                  <a:lnTo>
                    <a:pt x="544" y="16"/>
                  </a:lnTo>
                  <a:lnTo>
                    <a:pt x="544" y="23"/>
                  </a:lnTo>
                  <a:lnTo>
                    <a:pt x="544" y="31"/>
                  </a:lnTo>
                  <a:lnTo>
                    <a:pt x="544" y="39"/>
                  </a:lnTo>
                  <a:lnTo>
                    <a:pt x="544" y="46"/>
                  </a:lnTo>
                  <a:lnTo>
                    <a:pt x="544" y="54"/>
                  </a:lnTo>
                  <a:lnTo>
                    <a:pt x="544" y="62"/>
                  </a:lnTo>
                  <a:lnTo>
                    <a:pt x="544" y="69"/>
                  </a:lnTo>
                  <a:lnTo>
                    <a:pt x="552" y="77"/>
                  </a:lnTo>
                  <a:lnTo>
                    <a:pt x="552" y="85"/>
                  </a:lnTo>
                  <a:lnTo>
                    <a:pt x="566" y="93"/>
                  </a:lnTo>
                  <a:lnTo>
                    <a:pt x="566" y="100"/>
                  </a:lnTo>
                  <a:lnTo>
                    <a:pt x="574" y="116"/>
                  </a:lnTo>
                  <a:lnTo>
                    <a:pt x="574" y="123"/>
                  </a:lnTo>
                  <a:lnTo>
                    <a:pt x="581" y="131"/>
                  </a:lnTo>
                  <a:lnTo>
                    <a:pt x="581" y="139"/>
                  </a:lnTo>
                  <a:lnTo>
                    <a:pt x="581" y="146"/>
                  </a:lnTo>
                  <a:lnTo>
                    <a:pt x="581" y="154"/>
                  </a:lnTo>
                  <a:lnTo>
                    <a:pt x="574" y="162"/>
                  </a:lnTo>
                  <a:lnTo>
                    <a:pt x="574" y="170"/>
                  </a:lnTo>
                  <a:lnTo>
                    <a:pt x="574" y="177"/>
                  </a:lnTo>
                  <a:lnTo>
                    <a:pt x="566" y="185"/>
                  </a:lnTo>
                  <a:lnTo>
                    <a:pt x="552" y="193"/>
                  </a:lnTo>
                  <a:lnTo>
                    <a:pt x="544" y="200"/>
                  </a:lnTo>
                  <a:lnTo>
                    <a:pt x="537" y="208"/>
                  </a:lnTo>
                  <a:lnTo>
                    <a:pt x="530" y="216"/>
                  </a:lnTo>
                  <a:lnTo>
                    <a:pt x="537" y="223"/>
                  </a:lnTo>
                  <a:lnTo>
                    <a:pt x="537" y="231"/>
                  </a:lnTo>
                  <a:lnTo>
                    <a:pt x="544" y="239"/>
                  </a:lnTo>
                  <a:lnTo>
                    <a:pt x="544" y="247"/>
                  </a:lnTo>
                  <a:lnTo>
                    <a:pt x="544" y="254"/>
                  </a:lnTo>
                  <a:lnTo>
                    <a:pt x="544" y="270"/>
                  </a:lnTo>
                  <a:lnTo>
                    <a:pt x="552" y="277"/>
                  </a:lnTo>
                  <a:lnTo>
                    <a:pt x="552" y="285"/>
                  </a:lnTo>
                  <a:lnTo>
                    <a:pt x="552" y="293"/>
                  </a:lnTo>
                  <a:lnTo>
                    <a:pt x="566" y="300"/>
                  </a:lnTo>
                  <a:lnTo>
                    <a:pt x="574" y="308"/>
                  </a:lnTo>
                  <a:lnTo>
                    <a:pt x="574" y="316"/>
                  </a:lnTo>
                  <a:lnTo>
                    <a:pt x="574" y="324"/>
                  </a:lnTo>
                  <a:lnTo>
                    <a:pt x="566" y="331"/>
                  </a:lnTo>
                  <a:lnTo>
                    <a:pt x="552" y="331"/>
                  </a:lnTo>
                  <a:lnTo>
                    <a:pt x="544" y="331"/>
                  </a:lnTo>
                  <a:lnTo>
                    <a:pt x="537" y="339"/>
                  </a:lnTo>
                  <a:lnTo>
                    <a:pt x="530" y="339"/>
                  </a:lnTo>
                  <a:lnTo>
                    <a:pt x="522" y="339"/>
                  </a:lnTo>
                  <a:lnTo>
                    <a:pt x="515" y="347"/>
                  </a:lnTo>
                  <a:lnTo>
                    <a:pt x="515" y="354"/>
                  </a:lnTo>
                  <a:lnTo>
                    <a:pt x="522" y="362"/>
                  </a:lnTo>
                  <a:lnTo>
                    <a:pt x="530" y="370"/>
                  </a:lnTo>
                  <a:lnTo>
                    <a:pt x="537" y="370"/>
                  </a:lnTo>
                  <a:lnTo>
                    <a:pt x="544" y="377"/>
                  </a:lnTo>
                  <a:lnTo>
                    <a:pt x="552" y="385"/>
                  </a:lnTo>
                  <a:lnTo>
                    <a:pt x="544" y="393"/>
                  </a:lnTo>
                  <a:lnTo>
                    <a:pt x="537" y="401"/>
                  </a:lnTo>
                  <a:lnTo>
                    <a:pt x="530" y="408"/>
                  </a:lnTo>
                  <a:lnTo>
                    <a:pt x="522" y="408"/>
                  </a:lnTo>
                  <a:lnTo>
                    <a:pt x="515" y="424"/>
                  </a:lnTo>
                  <a:lnTo>
                    <a:pt x="508" y="431"/>
                  </a:lnTo>
                  <a:lnTo>
                    <a:pt x="515" y="439"/>
                  </a:lnTo>
                  <a:lnTo>
                    <a:pt x="522" y="447"/>
                  </a:lnTo>
                  <a:lnTo>
                    <a:pt x="522" y="454"/>
                  </a:lnTo>
                  <a:lnTo>
                    <a:pt x="530" y="462"/>
                  </a:lnTo>
                  <a:lnTo>
                    <a:pt x="522" y="470"/>
                  </a:lnTo>
                  <a:lnTo>
                    <a:pt x="522" y="478"/>
                  </a:lnTo>
                  <a:lnTo>
                    <a:pt x="515" y="485"/>
                  </a:lnTo>
                  <a:lnTo>
                    <a:pt x="515" y="493"/>
                  </a:lnTo>
                  <a:lnTo>
                    <a:pt x="508" y="501"/>
                  </a:lnTo>
                  <a:lnTo>
                    <a:pt x="508" y="508"/>
                  </a:lnTo>
                  <a:lnTo>
                    <a:pt x="508" y="516"/>
                  </a:lnTo>
                  <a:lnTo>
                    <a:pt x="500" y="524"/>
                  </a:lnTo>
                  <a:lnTo>
                    <a:pt x="500" y="531"/>
                  </a:lnTo>
                  <a:lnTo>
                    <a:pt x="493" y="539"/>
                  </a:lnTo>
                  <a:lnTo>
                    <a:pt x="493" y="547"/>
                  </a:lnTo>
                  <a:lnTo>
                    <a:pt x="493" y="555"/>
                  </a:lnTo>
                  <a:lnTo>
                    <a:pt x="486" y="562"/>
                  </a:lnTo>
                  <a:lnTo>
                    <a:pt x="478" y="578"/>
                  </a:lnTo>
                  <a:lnTo>
                    <a:pt x="471" y="585"/>
                  </a:lnTo>
                  <a:lnTo>
                    <a:pt x="463" y="585"/>
                  </a:lnTo>
                  <a:lnTo>
                    <a:pt x="456" y="593"/>
                  </a:lnTo>
                  <a:lnTo>
                    <a:pt x="449" y="593"/>
                  </a:lnTo>
                  <a:lnTo>
                    <a:pt x="441" y="601"/>
                  </a:lnTo>
                  <a:lnTo>
                    <a:pt x="434" y="601"/>
                  </a:lnTo>
                  <a:lnTo>
                    <a:pt x="427" y="608"/>
                  </a:lnTo>
                  <a:lnTo>
                    <a:pt x="427" y="616"/>
                  </a:lnTo>
                  <a:lnTo>
                    <a:pt x="412" y="624"/>
                  </a:lnTo>
                  <a:lnTo>
                    <a:pt x="412" y="632"/>
                  </a:lnTo>
                  <a:lnTo>
                    <a:pt x="405" y="639"/>
                  </a:lnTo>
                  <a:lnTo>
                    <a:pt x="397" y="647"/>
                  </a:lnTo>
                  <a:lnTo>
                    <a:pt x="390" y="647"/>
                  </a:lnTo>
                  <a:lnTo>
                    <a:pt x="383" y="655"/>
                  </a:lnTo>
                  <a:lnTo>
                    <a:pt x="375" y="662"/>
                  </a:lnTo>
                  <a:lnTo>
                    <a:pt x="368" y="670"/>
                  </a:lnTo>
                  <a:lnTo>
                    <a:pt x="361" y="670"/>
                  </a:lnTo>
                  <a:lnTo>
                    <a:pt x="346" y="670"/>
                  </a:lnTo>
                  <a:lnTo>
                    <a:pt x="339" y="662"/>
                  </a:lnTo>
                  <a:lnTo>
                    <a:pt x="339" y="655"/>
                  </a:lnTo>
                  <a:lnTo>
                    <a:pt x="331" y="647"/>
                  </a:lnTo>
                  <a:lnTo>
                    <a:pt x="331" y="639"/>
                  </a:lnTo>
                  <a:lnTo>
                    <a:pt x="331" y="632"/>
                  </a:lnTo>
                  <a:lnTo>
                    <a:pt x="324" y="624"/>
                  </a:lnTo>
                  <a:lnTo>
                    <a:pt x="324" y="616"/>
                  </a:lnTo>
                  <a:lnTo>
                    <a:pt x="316" y="608"/>
                  </a:lnTo>
                  <a:lnTo>
                    <a:pt x="309" y="601"/>
                  </a:lnTo>
                  <a:lnTo>
                    <a:pt x="302" y="601"/>
                  </a:lnTo>
                  <a:lnTo>
                    <a:pt x="294" y="593"/>
                  </a:lnTo>
                  <a:lnTo>
                    <a:pt x="287" y="585"/>
                  </a:lnTo>
                  <a:lnTo>
                    <a:pt x="280" y="593"/>
                  </a:lnTo>
                  <a:lnTo>
                    <a:pt x="265" y="601"/>
                  </a:lnTo>
                  <a:lnTo>
                    <a:pt x="258" y="608"/>
                  </a:lnTo>
                  <a:lnTo>
                    <a:pt x="265" y="608"/>
                  </a:lnTo>
                  <a:lnTo>
                    <a:pt x="250" y="608"/>
                  </a:lnTo>
                  <a:lnTo>
                    <a:pt x="243" y="601"/>
                  </a:lnTo>
                  <a:lnTo>
                    <a:pt x="236" y="593"/>
                  </a:lnTo>
                  <a:lnTo>
                    <a:pt x="228" y="593"/>
                  </a:lnTo>
                  <a:lnTo>
                    <a:pt x="221" y="585"/>
                  </a:lnTo>
                  <a:lnTo>
                    <a:pt x="214" y="578"/>
                  </a:lnTo>
                  <a:lnTo>
                    <a:pt x="206" y="562"/>
                  </a:lnTo>
                  <a:lnTo>
                    <a:pt x="199" y="562"/>
                  </a:lnTo>
                  <a:lnTo>
                    <a:pt x="192" y="555"/>
                  </a:lnTo>
                  <a:lnTo>
                    <a:pt x="184" y="562"/>
                  </a:lnTo>
                  <a:lnTo>
                    <a:pt x="184" y="578"/>
                  </a:lnTo>
                  <a:lnTo>
                    <a:pt x="177" y="585"/>
                  </a:lnTo>
                  <a:lnTo>
                    <a:pt x="177" y="593"/>
                  </a:lnTo>
                  <a:lnTo>
                    <a:pt x="169" y="601"/>
                  </a:lnTo>
                  <a:lnTo>
                    <a:pt x="169" y="608"/>
                  </a:lnTo>
                  <a:lnTo>
                    <a:pt x="162" y="616"/>
                  </a:lnTo>
                  <a:lnTo>
                    <a:pt x="155" y="608"/>
                  </a:lnTo>
                  <a:lnTo>
                    <a:pt x="147" y="601"/>
                  </a:lnTo>
                  <a:lnTo>
                    <a:pt x="140" y="593"/>
                  </a:lnTo>
                  <a:lnTo>
                    <a:pt x="125" y="601"/>
                  </a:lnTo>
                  <a:lnTo>
                    <a:pt x="118" y="601"/>
                  </a:lnTo>
                  <a:lnTo>
                    <a:pt x="111" y="608"/>
                  </a:lnTo>
                  <a:lnTo>
                    <a:pt x="103" y="608"/>
                  </a:lnTo>
                  <a:lnTo>
                    <a:pt x="96" y="601"/>
                  </a:lnTo>
                  <a:lnTo>
                    <a:pt x="96" y="608"/>
                  </a:lnTo>
                  <a:lnTo>
                    <a:pt x="96" y="593"/>
                  </a:lnTo>
                  <a:lnTo>
                    <a:pt x="103" y="585"/>
                  </a:lnTo>
                  <a:lnTo>
                    <a:pt x="103" y="578"/>
                  </a:lnTo>
                  <a:lnTo>
                    <a:pt x="103" y="562"/>
                  </a:lnTo>
                  <a:lnTo>
                    <a:pt x="96" y="555"/>
                  </a:lnTo>
                  <a:lnTo>
                    <a:pt x="96" y="547"/>
                  </a:lnTo>
                  <a:lnTo>
                    <a:pt x="89" y="539"/>
                  </a:lnTo>
                  <a:lnTo>
                    <a:pt x="81" y="531"/>
                  </a:lnTo>
                  <a:lnTo>
                    <a:pt x="74" y="524"/>
                  </a:lnTo>
                  <a:lnTo>
                    <a:pt x="74" y="516"/>
                  </a:lnTo>
                  <a:lnTo>
                    <a:pt x="67" y="508"/>
                  </a:lnTo>
                  <a:lnTo>
                    <a:pt x="59" y="516"/>
                  </a:lnTo>
                  <a:lnTo>
                    <a:pt x="52" y="516"/>
                  </a:lnTo>
                  <a:lnTo>
                    <a:pt x="45" y="524"/>
                  </a:lnTo>
                  <a:lnTo>
                    <a:pt x="37" y="524"/>
                  </a:lnTo>
                  <a:lnTo>
                    <a:pt x="30" y="516"/>
                  </a:lnTo>
                  <a:lnTo>
                    <a:pt x="30" y="508"/>
                  </a:lnTo>
                  <a:lnTo>
                    <a:pt x="22" y="501"/>
                  </a:lnTo>
                  <a:lnTo>
                    <a:pt x="22" y="493"/>
                  </a:lnTo>
                  <a:lnTo>
                    <a:pt x="15" y="485"/>
                  </a:lnTo>
                  <a:lnTo>
                    <a:pt x="8" y="478"/>
                  </a:lnTo>
                  <a:lnTo>
                    <a:pt x="8" y="470"/>
                  </a:lnTo>
                  <a:lnTo>
                    <a:pt x="0" y="462"/>
                  </a:lnTo>
                  <a:lnTo>
                    <a:pt x="0" y="454"/>
                  </a:lnTo>
                  <a:lnTo>
                    <a:pt x="0" y="447"/>
                  </a:lnTo>
                  <a:lnTo>
                    <a:pt x="8" y="439"/>
                  </a:lnTo>
                  <a:lnTo>
                    <a:pt x="8" y="431"/>
                  </a:lnTo>
                  <a:lnTo>
                    <a:pt x="8" y="424"/>
                  </a:lnTo>
                  <a:lnTo>
                    <a:pt x="8" y="408"/>
                  </a:lnTo>
                  <a:lnTo>
                    <a:pt x="15" y="401"/>
                  </a:lnTo>
                  <a:lnTo>
                    <a:pt x="22" y="393"/>
                  </a:lnTo>
                  <a:lnTo>
                    <a:pt x="30" y="401"/>
                  </a:lnTo>
                  <a:lnTo>
                    <a:pt x="37" y="401"/>
                  </a:lnTo>
                  <a:lnTo>
                    <a:pt x="45" y="408"/>
                  </a:lnTo>
                  <a:lnTo>
                    <a:pt x="52" y="401"/>
                  </a:lnTo>
                  <a:lnTo>
                    <a:pt x="59" y="401"/>
                  </a:lnTo>
                  <a:lnTo>
                    <a:pt x="67" y="393"/>
                  </a:lnTo>
                  <a:lnTo>
                    <a:pt x="74" y="385"/>
                  </a:lnTo>
                  <a:lnTo>
                    <a:pt x="81" y="377"/>
                  </a:lnTo>
                  <a:lnTo>
                    <a:pt x="89" y="377"/>
                  </a:lnTo>
                  <a:lnTo>
                    <a:pt x="96" y="370"/>
                  </a:lnTo>
                  <a:lnTo>
                    <a:pt x="89" y="362"/>
                  </a:lnTo>
                  <a:lnTo>
                    <a:pt x="89" y="354"/>
                  </a:lnTo>
                  <a:lnTo>
                    <a:pt x="81" y="347"/>
                  </a:lnTo>
                  <a:lnTo>
                    <a:pt x="81" y="339"/>
                  </a:lnTo>
                  <a:lnTo>
                    <a:pt x="81" y="331"/>
                  </a:lnTo>
                  <a:lnTo>
                    <a:pt x="89" y="324"/>
                  </a:lnTo>
                  <a:lnTo>
                    <a:pt x="89" y="316"/>
                  </a:lnTo>
                  <a:lnTo>
                    <a:pt x="96" y="308"/>
                  </a:lnTo>
                  <a:lnTo>
                    <a:pt x="103" y="308"/>
                  </a:lnTo>
                  <a:lnTo>
                    <a:pt x="111" y="300"/>
                  </a:lnTo>
                  <a:lnTo>
                    <a:pt x="111" y="293"/>
                  </a:lnTo>
                  <a:lnTo>
                    <a:pt x="103" y="285"/>
                  </a:lnTo>
                  <a:lnTo>
                    <a:pt x="103" y="277"/>
                  </a:lnTo>
                  <a:lnTo>
                    <a:pt x="103" y="270"/>
                  </a:lnTo>
                  <a:lnTo>
                    <a:pt x="103" y="254"/>
                  </a:lnTo>
                  <a:lnTo>
                    <a:pt x="96" y="247"/>
                  </a:lnTo>
                  <a:lnTo>
                    <a:pt x="96" y="239"/>
                  </a:lnTo>
                  <a:lnTo>
                    <a:pt x="96" y="231"/>
                  </a:lnTo>
                  <a:lnTo>
                    <a:pt x="96" y="223"/>
                  </a:lnTo>
                  <a:lnTo>
                    <a:pt x="89" y="216"/>
                  </a:lnTo>
                  <a:lnTo>
                    <a:pt x="89" y="208"/>
                  </a:lnTo>
                  <a:lnTo>
                    <a:pt x="89" y="200"/>
                  </a:lnTo>
                  <a:lnTo>
                    <a:pt x="89" y="193"/>
                  </a:lnTo>
                  <a:lnTo>
                    <a:pt x="81" y="185"/>
                  </a:lnTo>
                  <a:lnTo>
                    <a:pt x="74" y="177"/>
                  </a:lnTo>
                  <a:lnTo>
                    <a:pt x="67" y="177"/>
                  </a:lnTo>
                  <a:lnTo>
                    <a:pt x="59" y="170"/>
                  </a:lnTo>
                  <a:lnTo>
                    <a:pt x="52" y="162"/>
                  </a:lnTo>
                  <a:lnTo>
                    <a:pt x="45" y="154"/>
                  </a:lnTo>
                  <a:lnTo>
                    <a:pt x="45" y="146"/>
                  </a:lnTo>
                  <a:lnTo>
                    <a:pt x="45" y="139"/>
                  </a:lnTo>
                  <a:lnTo>
                    <a:pt x="52" y="131"/>
                  </a:lnTo>
                  <a:lnTo>
                    <a:pt x="59" y="131"/>
                  </a:lnTo>
                  <a:lnTo>
                    <a:pt x="67" y="131"/>
                  </a:lnTo>
                  <a:lnTo>
                    <a:pt x="74" y="123"/>
                  </a:lnTo>
                  <a:lnTo>
                    <a:pt x="81" y="123"/>
                  </a:lnTo>
                  <a:lnTo>
                    <a:pt x="89" y="116"/>
                  </a:lnTo>
                  <a:lnTo>
                    <a:pt x="96" y="100"/>
                  </a:lnTo>
                  <a:lnTo>
                    <a:pt x="103" y="100"/>
                  </a:lnTo>
                  <a:lnTo>
                    <a:pt x="111" y="93"/>
                  </a:lnTo>
                  <a:lnTo>
                    <a:pt x="118" y="85"/>
                  </a:lnTo>
                  <a:lnTo>
                    <a:pt x="125" y="77"/>
                  </a:lnTo>
                  <a:lnTo>
                    <a:pt x="140" y="85"/>
                  </a:lnTo>
                  <a:lnTo>
                    <a:pt x="140" y="93"/>
                  </a:lnTo>
                  <a:lnTo>
                    <a:pt x="147" y="100"/>
                  </a:lnTo>
                  <a:lnTo>
                    <a:pt x="147" y="116"/>
                  </a:lnTo>
                  <a:lnTo>
                    <a:pt x="155" y="123"/>
                  </a:lnTo>
                  <a:lnTo>
                    <a:pt x="162" y="123"/>
                  </a:lnTo>
                  <a:lnTo>
                    <a:pt x="169" y="123"/>
                  </a:lnTo>
                  <a:lnTo>
                    <a:pt x="177" y="116"/>
                  </a:lnTo>
                  <a:lnTo>
                    <a:pt x="184" y="116"/>
                  </a:lnTo>
                  <a:lnTo>
                    <a:pt x="192" y="100"/>
                  </a:lnTo>
                  <a:lnTo>
                    <a:pt x="199" y="93"/>
                  </a:lnTo>
                  <a:lnTo>
                    <a:pt x="199" y="85"/>
                  </a:lnTo>
                  <a:lnTo>
                    <a:pt x="206" y="77"/>
                  </a:lnTo>
                  <a:lnTo>
                    <a:pt x="206" y="69"/>
                  </a:lnTo>
                  <a:lnTo>
                    <a:pt x="214" y="62"/>
                  </a:lnTo>
                  <a:lnTo>
                    <a:pt x="221" y="62"/>
                  </a:lnTo>
                  <a:lnTo>
                    <a:pt x="228" y="54"/>
                  </a:lnTo>
                  <a:lnTo>
                    <a:pt x="236" y="54"/>
                  </a:lnTo>
                  <a:lnTo>
                    <a:pt x="243" y="46"/>
                  </a:lnTo>
                  <a:lnTo>
                    <a:pt x="250" y="46"/>
                  </a:lnTo>
                  <a:lnTo>
                    <a:pt x="258" y="46"/>
                  </a:lnTo>
                  <a:lnTo>
                    <a:pt x="265" y="46"/>
                  </a:lnTo>
                  <a:lnTo>
                    <a:pt x="280" y="54"/>
                  </a:lnTo>
                  <a:lnTo>
                    <a:pt x="287" y="54"/>
                  </a:lnTo>
                  <a:lnTo>
                    <a:pt x="294" y="54"/>
                  </a:lnTo>
                  <a:lnTo>
                    <a:pt x="302" y="54"/>
                  </a:lnTo>
                  <a:lnTo>
                    <a:pt x="309" y="46"/>
                  </a:lnTo>
                  <a:lnTo>
                    <a:pt x="309" y="39"/>
                  </a:lnTo>
                  <a:lnTo>
                    <a:pt x="316" y="31"/>
                  </a:lnTo>
                  <a:lnTo>
                    <a:pt x="316" y="23"/>
                  </a:lnTo>
                  <a:lnTo>
                    <a:pt x="324" y="16"/>
                  </a:lnTo>
                  <a:lnTo>
                    <a:pt x="331" y="23"/>
                  </a:lnTo>
                  <a:lnTo>
                    <a:pt x="339" y="31"/>
                  </a:lnTo>
                  <a:lnTo>
                    <a:pt x="346" y="39"/>
                  </a:lnTo>
                  <a:lnTo>
                    <a:pt x="346" y="46"/>
                  </a:lnTo>
                  <a:lnTo>
                    <a:pt x="353" y="54"/>
                  </a:lnTo>
                  <a:lnTo>
                    <a:pt x="361" y="62"/>
                  </a:lnTo>
                  <a:lnTo>
                    <a:pt x="353" y="69"/>
                  </a:lnTo>
                  <a:lnTo>
                    <a:pt x="346" y="69"/>
                  </a:lnTo>
                  <a:lnTo>
                    <a:pt x="339" y="77"/>
                  </a:lnTo>
                  <a:lnTo>
                    <a:pt x="346" y="85"/>
                  </a:lnTo>
                  <a:lnTo>
                    <a:pt x="353" y="93"/>
                  </a:lnTo>
                  <a:lnTo>
                    <a:pt x="361" y="93"/>
                  </a:lnTo>
                  <a:lnTo>
                    <a:pt x="368" y="93"/>
                  </a:lnTo>
                  <a:lnTo>
                    <a:pt x="375" y="85"/>
                  </a:lnTo>
                  <a:lnTo>
                    <a:pt x="383" y="85"/>
                  </a:lnTo>
                  <a:lnTo>
                    <a:pt x="390" y="85"/>
                  </a:lnTo>
                  <a:lnTo>
                    <a:pt x="397" y="85"/>
                  </a:lnTo>
                  <a:lnTo>
                    <a:pt x="405" y="85"/>
                  </a:lnTo>
                  <a:lnTo>
                    <a:pt x="412" y="77"/>
                  </a:lnTo>
                  <a:lnTo>
                    <a:pt x="427" y="77"/>
                  </a:lnTo>
                  <a:lnTo>
                    <a:pt x="434" y="69"/>
                  </a:lnTo>
                  <a:lnTo>
                    <a:pt x="434" y="62"/>
                  </a:lnTo>
                  <a:lnTo>
                    <a:pt x="434" y="54"/>
                  </a:lnTo>
                  <a:lnTo>
                    <a:pt x="434" y="46"/>
                  </a:lnTo>
                  <a:lnTo>
                    <a:pt x="434" y="39"/>
                  </a:lnTo>
                  <a:lnTo>
                    <a:pt x="441" y="31"/>
                  </a:lnTo>
                  <a:lnTo>
                    <a:pt x="449" y="23"/>
                  </a:lnTo>
                  <a:lnTo>
                    <a:pt x="456" y="23"/>
                  </a:lnTo>
                  <a:lnTo>
                    <a:pt x="463" y="16"/>
                  </a:lnTo>
                  <a:lnTo>
                    <a:pt x="471" y="16"/>
                  </a:lnTo>
                  <a:lnTo>
                    <a:pt x="471" y="23"/>
                  </a:lnTo>
                  <a:lnTo>
                    <a:pt x="478" y="31"/>
                  </a:lnTo>
                  <a:lnTo>
                    <a:pt x="486" y="31"/>
                  </a:lnTo>
                  <a:lnTo>
                    <a:pt x="493" y="23"/>
                  </a:lnTo>
                  <a:lnTo>
                    <a:pt x="493" y="16"/>
                  </a:lnTo>
                  <a:lnTo>
                    <a:pt x="500" y="8"/>
                  </a:lnTo>
                  <a:lnTo>
                    <a:pt x="508" y="0"/>
                  </a:lnTo>
                  <a:close/>
                </a:path>
              </a:pathLst>
            </a:custGeom>
            <a:solidFill>
              <a:srgbClr val="F18D9E"/>
            </a:solidFill>
            <a:ln w="0">
              <a:solidFill>
                <a:srgbClr val="E949B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3">
              <a:extLst>
                <a:ext uri="{FF2B5EF4-FFF2-40B4-BE49-F238E27FC236}">
                  <a16:creationId xmlns:a16="http://schemas.microsoft.com/office/drawing/2014/main" id="{BE1C6724-2415-4DAE-B6F8-18A22A116E0E}"/>
                </a:ext>
              </a:extLst>
            </p:cNvPr>
            <p:cNvSpPr>
              <a:spLocks/>
            </p:cNvSpPr>
            <p:nvPr/>
          </p:nvSpPr>
          <p:spPr bwMode="auto">
            <a:xfrm>
              <a:off x="7403681" y="923765"/>
              <a:ext cx="821913" cy="1118433"/>
            </a:xfrm>
            <a:custGeom>
              <a:avLst/>
              <a:gdLst>
                <a:gd name="T0" fmla="*/ 2147483647 w 433"/>
                <a:gd name="T1" fmla="*/ 2147483647 h 593"/>
                <a:gd name="T2" fmla="*/ 2147483647 w 433"/>
                <a:gd name="T3" fmla="*/ 2147483647 h 593"/>
                <a:gd name="T4" fmla="*/ 2147483647 w 433"/>
                <a:gd name="T5" fmla="*/ 2147483647 h 593"/>
                <a:gd name="T6" fmla="*/ 2147483647 w 433"/>
                <a:gd name="T7" fmla="*/ 2147483647 h 593"/>
                <a:gd name="T8" fmla="*/ 2147483647 w 433"/>
                <a:gd name="T9" fmla="*/ 2147483647 h 593"/>
                <a:gd name="T10" fmla="*/ 2147483647 w 433"/>
                <a:gd name="T11" fmla="*/ 2147483647 h 593"/>
                <a:gd name="T12" fmla="*/ 2147483647 w 433"/>
                <a:gd name="T13" fmla="*/ 2147483647 h 593"/>
                <a:gd name="T14" fmla="*/ 2147483647 w 433"/>
                <a:gd name="T15" fmla="*/ 2147483647 h 593"/>
                <a:gd name="T16" fmla="*/ 2147483647 w 433"/>
                <a:gd name="T17" fmla="*/ 2147483647 h 593"/>
                <a:gd name="T18" fmla="*/ 2147483647 w 433"/>
                <a:gd name="T19" fmla="*/ 2147483647 h 593"/>
                <a:gd name="T20" fmla="*/ 2147483647 w 433"/>
                <a:gd name="T21" fmla="*/ 2147483647 h 593"/>
                <a:gd name="T22" fmla="*/ 2147483647 w 433"/>
                <a:gd name="T23" fmla="*/ 2147483647 h 593"/>
                <a:gd name="T24" fmla="*/ 2147483647 w 433"/>
                <a:gd name="T25" fmla="*/ 2147483647 h 593"/>
                <a:gd name="T26" fmla="*/ 2147483647 w 433"/>
                <a:gd name="T27" fmla="*/ 2147483647 h 593"/>
                <a:gd name="T28" fmla="*/ 2147483647 w 433"/>
                <a:gd name="T29" fmla="*/ 2147483647 h 593"/>
                <a:gd name="T30" fmla="*/ 2147483647 w 433"/>
                <a:gd name="T31" fmla="*/ 2147483647 h 593"/>
                <a:gd name="T32" fmla="*/ 2147483647 w 433"/>
                <a:gd name="T33" fmla="*/ 2147483647 h 593"/>
                <a:gd name="T34" fmla="*/ 2147483647 w 433"/>
                <a:gd name="T35" fmla="*/ 2147483647 h 593"/>
                <a:gd name="T36" fmla="*/ 2147483647 w 433"/>
                <a:gd name="T37" fmla="*/ 2147483647 h 593"/>
                <a:gd name="T38" fmla="*/ 2147483647 w 433"/>
                <a:gd name="T39" fmla="*/ 2147483647 h 593"/>
                <a:gd name="T40" fmla="*/ 2147483647 w 433"/>
                <a:gd name="T41" fmla="*/ 2147483647 h 593"/>
                <a:gd name="T42" fmla="*/ 2147483647 w 433"/>
                <a:gd name="T43" fmla="*/ 2147483647 h 593"/>
                <a:gd name="T44" fmla="*/ 2147483647 w 433"/>
                <a:gd name="T45" fmla="*/ 2147483647 h 593"/>
                <a:gd name="T46" fmla="*/ 2147483647 w 433"/>
                <a:gd name="T47" fmla="*/ 2147483647 h 593"/>
                <a:gd name="T48" fmla="*/ 2147483647 w 433"/>
                <a:gd name="T49" fmla="*/ 2147483647 h 593"/>
                <a:gd name="T50" fmla="*/ 2147483647 w 433"/>
                <a:gd name="T51" fmla="*/ 2147483647 h 593"/>
                <a:gd name="T52" fmla="*/ 2147483647 w 433"/>
                <a:gd name="T53" fmla="*/ 2147483647 h 593"/>
                <a:gd name="T54" fmla="*/ 2147483647 w 433"/>
                <a:gd name="T55" fmla="*/ 2147483647 h 593"/>
                <a:gd name="T56" fmla="*/ 2147483647 w 433"/>
                <a:gd name="T57" fmla="*/ 2147483647 h 593"/>
                <a:gd name="T58" fmla="*/ 2147483647 w 433"/>
                <a:gd name="T59" fmla="*/ 2147483647 h 593"/>
                <a:gd name="T60" fmla="*/ 2147483647 w 433"/>
                <a:gd name="T61" fmla="*/ 2147483647 h 593"/>
                <a:gd name="T62" fmla="*/ 2147483647 w 433"/>
                <a:gd name="T63" fmla="*/ 2147483647 h 593"/>
                <a:gd name="T64" fmla="*/ 2147483647 w 433"/>
                <a:gd name="T65" fmla="*/ 2147483647 h 593"/>
                <a:gd name="T66" fmla="*/ 2147483647 w 433"/>
                <a:gd name="T67" fmla="*/ 2147483647 h 593"/>
                <a:gd name="T68" fmla="*/ 2147483647 w 433"/>
                <a:gd name="T69" fmla="*/ 2147483647 h 593"/>
                <a:gd name="T70" fmla="*/ 2147483647 w 433"/>
                <a:gd name="T71" fmla="*/ 2147483647 h 593"/>
                <a:gd name="T72" fmla="*/ 2147483647 w 433"/>
                <a:gd name="T73" fmla="*/ 2147483647 h 593"/>
                <a:gd name="T74" fmla="*/ 2147483647 w 433"/>
                <a:gd name="T75" fmla="*/ 2147483647 h 593"/>
                <a:gd name="T76" fmla="*/ 2147483647 w 433"/>
                <a:gd name="T77" fmla="*/ 2147483647 h 593"/>
                <a:gd name="T78" fmla="*/ 0 w 433"/>
                <a:gd name="T79" fmla="*/ 2147483647 h 593"/>
                <a:gd name="T80" fmla="*/ 0 w 433"/>
                <a:gd name="T81" fmla="*/ 2147483647 h 593"/>
                <a:gd name="T82" fmla="*/ 2147483647 w 433"/>
                <a:gd name="T83" fmla="*/ 2147483647 h 593"/>
                <a:gd name="T84" fmla="*/ 2147483647 w 433"/>
                <a:gd name="T85" fmla="*/ 2147483647 h 593"/>
                <a:gd name="T86" fmla="*/ 2147483647 w 433"/>
                <a:gd name="T87" fmla="*/ 2147483647 h 593"/>
                <a:gd name="T88" fmla="*/ 2147483647 w 433"/>
                <a:gd name="T89" fmla="*/ 2147483647 h 593"/>
                <a:gd name="T90" fmla="*/ 2147483647 w 433"/>
                <a:gd name="T91" fmla="*/ 2147483647 h 593"/>
                <a:gd name="T92" fmla="*/ 2147483647 w 433"/>
                <a:gd name="T93" fmla="*/ 2147483647 h 593"/>
                <a:gd name="T94" fmla="*/ 2147483647 w 433"/>
                <a:gd name="T95" fmla="*/ 2147483647 h 593"/>
                <a:gd name="T96" fmla="*/ 2147483647 w 433"/>
                <a:gd name="T97" fmla="*/ 2147483647 h 593"/>
                <a:gd name="T98" fmla="*/ 2147483647 w 433"/>
                <a:gd name="T99" fmla="*/ 2147483647 h 593"/>
                <a:gd name="T100" fmla="*/ 2147483647 w 433"/>
                <a:gd name="T101" fmla="*/ 2147483647 h 593"/>
                <a:gd name="T102" fmla="*/ 2147483647 w 433"/>
                <a:gd name="T103" fmla="*/ 2147483647 h 593"/>
                <a:gd name="T104" fmla="*/ 2147483647 w 433"/>
                <a:gd name="T105" fmla="*/ 2147483647 h 593"/>
                <a:gd name="T106" fmla="*/ 2147483647 w 433"/>
                <a:gd name="T107" fmla="*/ 2147483647 h 593"/>
                <a:gd name="T108" fmla="*/ 2147483647 w 433"/>
                <a:gd name="T109" fmla="*/ 0 h 5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3" h="593">
                  <a:moveTo>
                    <a:pt x="191" y="0"/>
                  </a:moveTo>
                  <a:lnTo>
                    <a:pt x="198" y="8"/>
                  </a:lnTo>
                  <a:lnTo>
                    <a:pt x="205" y="16"/>
                  </a:lnTo>
                  <a:lnTo>
                    <a:pt x="213" y="16"/>
                  </a:lnTo>
                  <a:lnTo>
                    <a:pt x="220" y="24"/>
                  </a:lnTo>
                  <a:lnTo>
                    <a:pt x="227" y="31"/>
                  </a:lnTo>
                  <a:lnTo>
                    <a:pt x="235" y="39"/>
                  </a:lnTo>
                  <a:lnTo>
                    <a:pt x="242" y="47"/>
                  </a:lnTo>
                  <a:lnTo>
                    <a:pt x="250" y="47"/>
                  </a:lnTo>
                  <a:lnTo>
                    <a:pt x="257" y="54"/>
                  </a:lnTo>
                  <a:lnTo>
                    <a:pt x="264" y="62"/>
                  </a:lnTo>
                  <a:lnTo>
                    <a:pt x="272" y="62"/>
                  </a:lnTo>
                  <a:lnTo>
                    <a:pt x="279" y="54"/>
                  </a:lnTo>
                  <a:lnTo>
                    <a:pt x="286" y="54"/>
                  </a:lnTo>
                  <a:lnTo>
                    <a:pt x="294" y="47"/>
                  </a:lnTo>
                  <a:lnTo>
                    <a:pt x="301" y="47"/>
                  </a:lnTo>
                  <a:lnTo>
                    <a:pt x="308" y="47"/>
                  </a:lnTo>
                  <a:lnTo>
                    <a:pt x="316" y="54"/>
                  </a:lnTo>
                  <a:lnTo>
                    <a:pt x="316" y="62"/>
                  </a:lnTo>
                  <a:lnTo>
                    <a:pt x="316" y="70"/>
                  </a:lnTo>
                  <a:lnTo>
                    <a:pt x="323" y="77"/>
                  </a:lnTo>
                  <a:lnTo>
                    <a:pt x="323" y="85"/>
                  </a:lnTo>
                  <a:lnTo>
                    <a:pt x="316" y="93"/>
                  </a:lnTo>
                  <a:lnTo>
                    <a:pt x="308" y="101"/>
                  </a:lnTo>
                  <a:lnTo>
                    <a:pt x="301" y="101"/>
                  </a:lnTo>
                  <a:lnTo>
                    <a:pt x="294" y="108"/>
                  </a:lnTo>
                  <a:lnTo>
                    <a:pt x="301" y="116"/>
                  </a:lnTo>
                  <a:lnTo>
                    <a:pt x="308" y="131"/>
                  </a:lnTo>
                  <a:lnTo>
                    <a:pt x="308" y="139"/>
                  </a:lnTo>
                  <a:lnTo>
                    <a:pt x="316" y="147"/>
                  </a:lnTo>
                  <a:lnTo>
                    <a:pt x="323" y="154"/>
                  </a:lnTo>
                  <a:lnTo>
                    <a:pt x="338" y="162"/>
                  </a:lnTo>
                  <a:lnTo>
                    <a:pt x="338" y="170"/>
                  </a:lnTo>
                  <a:lnTo>
                    <a:pt x="345" y="178"/>
                  </a:lnTo>
                  <a:lnTo>
                    <a:pt x="352" y="185"/>
                  </a:lnTo>
                  <a:lnTo>
                    <a:pt x="352" y="193"/>
                  </a:lnTo>
                  <a:lnTo>
                    <a:pt x="352" y="201"/>
                  </a:lnTo>
                  <a:lnTo>
                    <a:pt x="352" y="208"/>
                  </a:lnTo>
                  <a:lnTo>
                    <a:pt x="352" y="216"/>
                  </a:lnTo>
                  <a:lnTo>
                    <a:pt x="352" y="224"/>
                  </a:lnTo>
                  <a:lnTo>
                    <a:pt x="360" y="231"/>
                  </a:lnTo>
                  <a:lnTo>
                    <a:pt x="367" y="231"/>
                  </a:lnTo>
                  <a:lnTo>
                    <a:pt x="374" y="239"/>
                  </a:lnTo>
                  <a:lnTo>
                    <a:pt x="382" y="239"/>
                  </a:lnTo>
                  <a:lnTo>
                    <a:pt x="389" y="231"/>
                  </a:lnTo>
                  <a:lnTo>
                    <a:pt x="397" y="231"/>
                  </a:lnTo>
                  <a:lnTo>
                    <a:pt x="397" y="239"/>
                  </a:lnTo>
                  <a:lnTo>
                    <a:pt x="397" y="247"/>
                  </a:lnTo>
                  <a:lnTo>
                    <a:pt x="404" y="255"/>
                  </a:lnTo>
                  <a:lnTo>
                    <a:pt x="411" y="262"/>
                  </a:lnTo>
                  <a:lnTo>
                    <a:pt x="419" y="262"/>
                  </a:lnTo>
                  <a:lnTo>
                    <a:pt x="426" y="270"/>
                  </a:lnTo>
                  <a:lnTo>
                    <a:pt x="433" y="285"/>
                  </a:lnTo>
                  <a:lnTo>
                    <a:pt x="433" y="293"/>
                  </a:lnTo>
                  <a:lnTo>
                    <a:pt x="433" y="301"/>
                  </a:lnTo>
                  <a:lnTo>
                    <a:pt x="426" y="308"/>
                  </a:lnTo>
                  <a:lnTo>
                    <a:pt x="419" y="316"/>
                  </a:lnTo>
                  <a:lnTo>
                    <a:pt x="411" y="316"/>
                  </a:lnTo>
                  <a:lnTo>
                    <a:pt x="404" y="324"/>
                  </a:lnTo>
                  <a:lnTo>
                    <a:pt x="397" y="324"/>
                  </a:lnTo>
                  <a:lnTo>
                    <a:pt x="389" y="332"/>
                  </a:lnTo>
                  <a:lnTo>
                    <a:pt x="382" y="339"/>
                  </a:lnTo>
                  <a:lnTo>
                    <a:pt x="374" y="347"/>
                  </a:lnTo>
                  <a:lnTo>
                    <a:pt x="374" y="355"/>
                  </a:lnTo>
                  <a:lnTo>
                    <a:pt x="367" y="362"/>
                  </a:lnTo>
                  <a:lnTo>
                    <a:pt x="360" y="370"/>
                  </a:lnTo>
                  <a:lnTo>
                    <a:pt x="352" y="378"/>
                  </a:lnTo>
                  <a:lnTo>
                    <a:pt x="360" y="385"/>
                  </a:lnTo>
                  <a:lnTo>
                    <a:pt x="367" y="393"/>
                  </a:lnTo>
                  <a:lnTo>
                    <a:pt x="374" y="401"/>
                  </a:lnTo>
                  <a:lnTo>
                    <a:pt x="382" y="409"/>
                  </a:lnTo>
                  <a:lnTo>
                    <a:pt x="389" y="416"/>
                  </a:lnTo>
                  <a:lnTo>
                    <a:pt x="389" y="424"/>
                  </a:lnTo>
                  <a:lnTo>
                    <a:pt x="389" y="439"/>
                  </a:lnTo>
                  <a:lnTo>
                    <a:pt x="389" y="447"/>
                  </a:lnTo>
                  <a:lnTo>
                    <a:pt x="382" y="455"/>
                  </a:lnTo>
                  <a:lnTo>
                    <a:pt x="382" y="462"/>
                  </a:lnTo>
                  <a:lnTo>
                    <a:pt x="382" y="470"/>
                  </a:lnTo>
                  <a:lnTo>
                    <a:pt x="382" y="478"/>
                  </a:lnTo>
                  <a:lnTo>
                    <a:pt x="374" y="486"/>
                  </a:lnTo>
                  <a:lnTo>
                    <a:pt x="382" y="486"/>
                  </a:lnTo>
                  <a:lnTo>
                    <a:pt x="367" y="493"/>
                  </a:lnTo>
                  <a:lnTo>
                    <a:pt x="360" y="493"/>
                  </a:lnTo>
                  <a:lnTo>
                    <a:pt x="352" y="501"/>
                  </a:lnTo>
                  <a:lnTo>
                    <a:pt x="345" y="509"/>
                  </a:lnTo>
                  <a:lnTo>
                    <a:pt x="345" y="516"/>
                  </a:lnTo>
                  <a:lnTo>
                    <a:pt x="345" y="524"/>
                  </a:lnTo>
                  <a:lnTo>
                    <a:pt x="345" y="532"/>
                  </a:lnTo>
                  <a:lnTo>
                    <a:pt x="345" y="539"/>
                  </a:lnTo>
                  <a:lnTo>
                    <a:pt x="338" y="547"/>
                  </a:lnTo>
                  <a:lnTo>
                    <a:pt x="323" y="547"/>
                  </a:lnTo>
                  <a:lnTo>
                    <a:pt x="316" y="555"/>
                  </a:lnTo>
                  <a:lnTo>
                    <a:pt x="308" y="555"/>
                  </a:lnTo>
                  <a:lnTo>
                    <a:pt x="301" y="555"/>
                  </a:lnTo>
                  <a:lnTo>
                    <a:pt x="294" y="555"/>
                  </a:lnTo>
                  <a:lnTo>
                    <a:pt x="286" y="555"/>
                  </a:lnTo>
                  <a:lnTo>
                    <a:pt x="279" y="563"/>
                  </a:lnTo>
                  <a:lnTo>
                    <a:pt x="272" y="563"/>
                  </a:lnTo>
                  <a:lnTo>
                    <a:pt x="264" y="563"/>
                  </a:lnTo>
                  <a:lnTo>
                    <a:pt x="257" y="555"/>
                  </a:lnTo>
                  <a:lnTo>
                    <a:pt x="250" y="547"/>
                  </a:lnTo>
                  <a:lnTo>
                    <a:pt x="257" y="539"/>
                  </a:lnTo>
                  <a:lnTo>
                    <a:pt x="264" y="539"/>
                  </a:lnTo>
                  <a:lnTo>
                    <a:pt x="272" y="532"/>
                  </a:lnTo>
                  <a:lnTo>
                    <a:pt x="264" y="524"/>
                  </a:lnTo>
                  <a:lnTo>
                    <a:pt x="257" y="516"/>
                  </a:lnTo>
                  <a:lnTo>
                    <a:pt x="257" y="509"/>
                  </a:lnTo>
                  <a:lnTo>
                    <a:pt x="250" y="501"/>
                  </a:lnTo>
                  <a:lnTo>
                    <a:pt x="242" y="493"/>
                  </a:lnTo>
                  <a:lnTo>
                    <a:pt x="235" y="486"/>
                  </a:lnTo>
                  <a:lnTo>
                    <a:pt x="227" y="493"/>
                  </a:lnTo>
                  <a:lnTo>
                    <a:pt x="227" y="501"/>
                  </a:lnTo>
                  <a:lnTo>
                    <a:pt x="220" y="509"/>
                  </a:lnTo>
                  <a:lnTo>
                    <a:pt x="220" y="516"/>
                  </a:lnTo>
                  <a:lnTo>
                    <a:pt x="213" y="524"/>
                  </a:lnTo>
                  <a:lnTo>
                    <a:pt x="205" y="524"/>
                  </a:lnTo>
                  <a:lnTo>
                    <a:pt x="198" y="524"/>
                  </a:lnTo>
                  <a:lnTo>
                    <a:pt x="191" y="524"/>
                  </a:lnTo>
                  <a:lnTo>
                    <a:pt x="176" y="516"/>
                  </a:lnTo>
                  <a:lnTo>
                    <a:pt x="169" y="516"/>
                  </a:lnTo>
                  <a:lnTo>
                    <a:pt x="161" y="516"/>
                  </a:lnTo>
                  <a:lnTo>
                    <a:pt x="154" y="516"/>
                  </a:lnTo>
                  <a:lnTo>
                    <a:pt x="147" y="524"/>
                  </a:lnTo>
                  <a:lnTo>
                    <a:pt x="139" y="524"/>
                  </a:lnTo>
                  <a:lnTo>
                    <a:pt x="132" y="532"/>
                  </a:lnTo>
                  <a:lnTo>
                    <a:pt x="125" y="532"/>
                  </a:lnTo>
                  <a:lnTo>
                    <a:pt x="117" y="539"/>
                  </a:lnTo>
                  <a:lnTo>
                    <a:pt x="117" y="547"/>
                  </a:lnTo>
                  <a:lnTo>
                    <a:pt x="110" y="555"/>
                  </a:lnTo>
                  <a:lnTo>
                    <a:pt x="110" y="563"/>
                  </a:lnTo>
                  <a:lnTo>
                    <a:pt x="103" y="570"/>
                  </a:lnTo>
                  <a:lnTo>
                    <a:pt x="95" y="586"/>
                  </a:lnTo>
                  <a:lnTo>
                    <a:pt x="88" y="586"/>
                  </a:lnTo>
                  <a:lnTo>
                    <a:pt x="80" y="593"/>
                  </a:lnTo>
                  <a:lnTo>
                    <a:pt x="73" y="593"/>
                  </a:lnTo>
                  <a:lnTo>
                    <a:pt x="66" y="593"/>
                  </a:lnTo>
                  <a:lnTo>
                    <a:pt x="58" y="586"/>
                  </a:lnTo>
                  <a:lnTo>
                    <a:pt x="58" y="570"/>
                  </a:lnTo>
                  <a:lnTo>
                    <a:pt x="51" y="563"/>
                  </a:lnTo>
                  <a:lnTo>
                    <a:pt x="51" y="555"/>
                  </a:lnTo>
                  <a:lnTo>
                    <a:pt x="36" y="547"/>
                  </a:lnTo>
                  <a:lnTo>
                    <a:pt x="36" y="539"/>
                  </a:lnTo>
                  <a:lnTo>
                    <a:pt x="36" y="532"/>
                  </a:lnTo>
                  <a:lnTo>
                    <a:pt x="36" y="524"/>
                  </a:lnTo>
                  <a:lnTo>
                    <a:pt x="36" y="516"/>
                  </a:lnTo>
                  <a:lnTo>
                    <a:pt x="36" y="509"/>
                  </a:lnTo>
                  <a:lnTo>
                    <a:pt x="36" y="501"/>
                  </a:lnTo>
                  <a:lnTo>
                    <a:pt x="51" y="493"/>
                  </a:lnTo>
                  <a:lnTo>
                    <a:pt x="51" y="486"/>
                  </a:lnTo>
                  <a:lnTo>
                    <a:pt x="51" y="478"/>
                  </a:lnTo>
                  <a:lnTo>
                    <a:pt x="51" y="470"/>
                  </a:lnTo>
                  <a:lnTo>
                    <a:pt x="51" y="462"/>
                  </a:lnTo>
                  <a:lnTo>
                    <a:pt x="36" y="455"/>
                  </a:lnTo>
                  <a:lnTo>
                    <a:pt x="29" y="447"/>
                  </a:lnTo>
                  <a:lnTo>
                    <a:pt x="22" y="447"/>
                  </a:lnTo>
                  <a:lnTo>
                    <a:pt x="14" y="439"/>
                  </a:lnTo>
                  <a:lnTo>
                    <a:pt x="7" y="439"/>
                  </a:lnTo>
                  <a:lnTo>
                    <a:pt x="0" y="424"/>
                  </a:lnTo>
                  <a:lnTo>
                    <a:pt x="0" y="416"/>
                  </a:lnTo>
                  <a:lnTo>
                    <a:pt x="0" y="409"/>
                  </a:lnTo>
                  <a:lnTo>
                    <a:pt x="0" y="401"/>
                  </a:lnTo>
                  <a:lnTo>
                    <a:pt x="0" y="393"/>
                  </a:lnTo>
                  <a:lnTo>
                    <a:pt x="0" y="385"/>
                  </a:lnTo>
                  <a:lnTo>
                    <a:pt x="0" y="378"/>
                  </a:lnTo>
                  <a:lnTo>
                    <a:pt x="7" y="370"/>
                  </a:lnTo>
                  <a:lnTo>
                    <a:pt x="7" y="362"/>
                  </a:lnTo>
                  <a:lnTo>
                    <a:pt x="7" y="355"/>
                  </a:lnTo>
                  <a:lnTo>
                    <a:pt x="7" y="347"/>
                  </a:lnTo>
                  <a:lnTo>
                    <a:pt x="14" y="339"/>
                  </a:lnTo>
                  <a:lnTo>
                    <a:pt x="22" y="347"/>
                  </a:lnTo>
                  <a:lnTo>
                    <a:pt x="29" y="347"/>
                  </a:lnTo>
                  <a:lnTo>
                    <a:pt x="36" y="339"/>
                  </a:lnTo>
                  <a:lnTo>
                    <a:pt x="36" y="332"/>
                  </a:lnTo>
                  <a:lnTo>
                    <a:pt x="51" y="324"/>
                  </a:lnTo>
                  <a:lnTo>
                    <a:pt x="51" y="316"/>
                  </a:lnTo>
                  <a:lnTo>
                    <a:pt x="51" y="308"/>
                  </a:lnTo>
                  <a:lnTo>
                    <a:pt x="58" y="301"/>
                  </a:lnTo>
                  <a:lnTo>
                    <a:pt x="58" y="293"/>
                  </a:lnTo>
                  <a:lnTo>
                    <a:pt x="58" y="285"/>
                  </a:lnTo>
                  <a:lnTo>
                    <a:pt x="66" y="270"/>
                  </a:lnTo>
                  <a:lnTo>
                    <a:pt x="66" y="262"/>
                  </a:lnTo>
                  <a:lnTo>
                    <a:pt x="73" y="255"/>
                  </a:lnTo>
                  <a:lnTo>
                    <a:pt x="73" y="247"/>
                  </a:lnTo>
                  <a:lnTo>
                    <a:pt x="80" y="239"/>
                  </a:lnTo>
                  <a:lnTo>
                    <a:pt x="88" y="239"/>
                  </a:lnTo>
                  <a:lnTo>
                    <a:pt x="95" y="231"/>
                  </a:lnTo>
                  <a:lnTo>
                    <a:pt x="103" y="224"/>
                  </a:lnTo>
                  <a:lnTo>
                    <a:pt x="103" y="216"/>
                  </a:lnTo>
                  <a:lnTo>
                    <a:pt x="95" y="208"/>
                  </a:lnTo>
                  <a:lnTo>
                    <a:pt x="95" y="201"/>
                  </a:lnTo>
                  <a:lnTo>
                    <a:pt x="95" y="193"/>
                  </a:lnTo>
                  <a:lnTo>
                    <a:pt x="95" y="185"/>
                  </a:lnTo>
                  <a:lnTo>
                    <a:pt x="88" y="178"/>
                  </a:lnTo>
                  <a:lnTo>
                    <a:pt x="88" y="170"/>
                  </a:lnTo>
                  <a:lnTo>
                    <a:pt x="88" y="162"/>
                  </a:lnTo>
                  <a:lnTo>
                    <a:pt x="80" y="154"/>
                  </a:lnTo>
                  <a:lnTo>
                    <a:pt x="80" y="147"/>
                  </a:lnTo>
                  <a:lnTo>
                    <a:pt x="80" y="139"/>
                  </a:lnTo>
                  <a:lnTo>
                    <a:pt x="80" y="131"/>
                  </a:lnTo>
                  <a:lnTo>
                    <a:pt x="73" y="116"/>
                  </a:lnTo>
                  <a:lnTo>
                    <a:pt x="73" y="108"/>
                  </a:lnTo>
                  <a:lnTo>
                    <a:pt x="73" y="101"/>
                  </a:lnTo>
                  <a:lnTo>
                    <a:pt x="80" y="93"/>
                  </a:lnTo>
                  <a:lnTo>
                    <a:pt x="80" y="85"/>
                  </a:lnTo>
                  <a:lnTo>
                    <a:pt x="88" y="77"/>
                  </a:lnTo>
                  <a:lnTo>
                    <a:pt x="95" y="70"/>
                  </a:lnTo>
                  <a:lnTo>
                    <a:pt x="103" y="62"/>
                  </a:lnTo>
                  <a:lnTo>
                    <a:pt x="110" y="62"/>
                  </a:lnTo>
                  <a:lnTo>
                    <a:pt x="117" y="54"/>
                  </a:lnTo>
                  <a:lnTo>
                    <a:pt x="125" y="54"/>
                  </a:lnTo>
                  <a:lnTo>
                    <a:pt x="132" y="54"/>
                  </a:lnTo>
                  <a:lnTo>
                    <a:pt x="139" y="47"/>
                  </a:lnTo>
                  <a:lnTo>
                    <a:pt x="147" y="47"/>
                  </a:lnTo>
                  <a:lnTo>
                    <a:pt x="154" y="39"/>
                  </a:lnTo>
                  <a:lnTo>
                    <a:pt x="161" y="39"/>
                  </a:lnTo>
                  <a:lnTo>
                    <a:pt x="169" y="31"/>
                  </a:lnTo>
                  <a:lnTo>
                    <a:pt x="169" y="24"/>
                  </a:lnTo>
                  <a:lnTo>
                    <a:pt x="176" y="16"/>
                  </a:lnTo>
                  <a:lnTo>
                    <a:pt x="176" y="8"/>
                  </a:lnTo>
                  <a:lnTo>
                    <a:pt x="191" y="0"/>
                  </a:lnTo>
                  <a:close/>
                </a:path>
              </a:pathLst>
            </a:custGeom>
            <a:solidFill>
              <a:srgbClr val="F18D9E"/>
            </a:solidFill>
            <a:ln w="0">
              <a:solidFill>
                <a:srgbClr val="E949B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4">
              <a:extLst>
                <a:ext uri="{FF2B5EF4-FFF2-40B4-BE49-F238E27FC236}">
                  <a16:creationId xmlns:a16="http://schemas.microsoft.com/office/drawing/2014/main" id="{DE2D4A74-71DD-455F-9101-FB63C8809D68}"/>
                </a:ext>
              </a:extLst>
            </p:cNvPr>
            <p:cNvSpPr>
              <a:spLocks/>
            </p:cNvSpPr>
            <p:nvPr/>
          </p:nvSpPr>
          <p:spPr bwMode="auto">
            <a:xfrm>
              <a:off x="4227078" y="1220820"/>
              <a:ext cx="920618" cy="1293836"/>
            </a:xfrm>
            <a:custGeom>
              <a:avLst/>
              <a:gdLst>
                <a:gd name="T0" fmla="*/ 2147483647 w 485"/>
                <a:gd name="T1" fmla="*/ 2147483647 h 686"/>
                <a:gd name="T2" fmla="*/ 2147483647 w 485"/>
                <a:gd name="T3" fmla="*/ 2147483647 h 686"/>
                <a:gd name="T4" fmla="*/ 2147483647 w 485"/>
                <a:gd name="T5" fmla="*/ 2147483647 h 686"/>
                <a:gd name="T6" fmla="*/ 2147483647 w 485"/>
                <a:gd name="T7" fmla="*/ 2147483647 h 686"/>
                <a:gd name="T8" fmla="*/ 2147483647 w 485"/>
                <a:gd name="T9" fmla="*/ 2147483647 h 686"/>
                <a:gd name="T10" fmla="*/ 2147483647 w 485"/>
                <a:gd name="T11" fmla="*/ 2147483647 h 686"/>
                <a:gd name="T12" fmla="*/ 2147483647 w 485"/>
                <a:gd name="T13" fmla="*/ 2147483647 h 686"/>
                <a:gd name="T14" fmla="*/ 2147483647 w 485"/>
                <a:gd name="T15" fmla="*/ 2147483647 h 686"/>
                <a:gd name="T16" fmla="*/ 2147483647 w 485"/>
                <a:gd name="T17" fmla="*/ 2147483647 h 686"/>
                <a:gd name="T18" fmla="*/ 2147483647 w 485"/>
                <a:gd name="T19" fmla="*/ 2147483647 h 686"/>
                <a:gd name="T20" fmla="*/ 2147483647 w 485"/>
                <a:gd name="T21" fmla="*/ 2147483647 h 686"/>
                <a:gd name="T22" fmla="*/ 2147483647 w 485"/>
                <a:gd name="T23" fmla="*/ 2147483647 h 686"/>
                <a:gd name="T24" fmla="*/ 2147483647 w 485"/>
                <a:gd name="T25" fmla="*/ 2147483647 h 686"/>
                <a:gd name="T26" fmla="*/ 2147483647 w 485"/>
                <a:gd name="T27" fmla="*/ 2147483647 h 686"/>
                <a:gd name="T28" fmla="*/ 2147483647 w 485"/>
                <a:gd name="T29" fmla="*/ 2147483647 h 686"/>
                <a:gd name="T30" fmla="*/ 2147483647 w 485"/>
                <a:gd name="T31" fmla="*/ 2147483647 h 686"/>
                <a:gd name="T32" fmla="*/ 2147483647 w 485"/>
                <a:gd name="T33" fmla="*/ 2147483647 h 686"/>
                <a:gd name="T34" fmla="*/ 2147483647 w 485"/>
                <a:gd name="T35" fmla="*/ 2147483647 h 686"/>
                <a:gd name="T36" fmla="*/ 2147483647 w 485"/>
                <a:gd name="T37" fmla="*/ 2147483647 h 686"/>
                <a:gd name="T38" fmla="*/ 2147483647 w 485"/>
                <a:gd name="T39" fmla="*/ 2147483647 h 686"/>
                <a:gd name="T40" fmla="*/ 2147483647 w 485"/>
                <a:gd name="T41" fmla="*/ 2147483647 h 686"/>
                <a:gd name="T42" fmla="*/ 2147483647 w 485"/>
                <a:gd name="T43" fmla="*/ 2147483647 h 686"/>
                <a:gd name="T44" fmla="*/ 2147483647 w 485"/>
                <a:gd name="T45" fmla="*/ 2147483647 h 686"/>
                <a:gd name="T46" fmla="*/ 2147483647 w 485"/>
                <a:gd name="T47" fmla="*/ 2147483647 h 686"/>
                <a:gd name="T48" fmla="*/ 2147483647 w 485"/>
                <a:gd name="T49" fmla="*/ 2147483647 h 686"/>
                <a:gd name="T50" fmla="*/ 2147483647 w 485"/>
                <a:gd name="T51" fmla="*/ 2147483647 h 686"/>
                <a:gd name="T52" fmla="*/ 2147483647 w 485"/>
                <a:gd name="T53" fmla="*/ 2147483647 h 686"/>
                <a:gd name="T54" fmla="*/ 2147483647 w 485"/>
                <a:gd name="T55" fmla="*/ 2147483647 h 686"/>
                <a:gd name="T56" fmla="*/ 2147483647 w 485"/>
                <a:gd name="T57" fmla="*/ 2147483647 h 686"/>
                <a:gd name="T58" fmla="*/ 2147483647 w 485"/>
                <a:gd name="T59" fmla="*/ 2147483647 h 686"/>
                <a:gd name="T60" fmla="*/ 2147483647 w 485"/>
                <a:gd name="T61" fmla="*/ 2147483647 h 686"/>
                <a:gd name="T62" fmla="*/ 2147483647 w 485"/>
                <a:gd name="T63" fmla="*/ 2147483647 h 686"/>
                <a:gd name="T64" fmla="*/ 2147483647 w 485"/>
                <a:gd name="T65" fmla="*/ 2147483647 h 686"/>
                <a:gd name="T66" fmla="*/ 2147483647 w 485"/>
                <a:gd name="T67" fmla="*/ 2147483647 h 686"/>
                <a:gd name="T68" fmla="*/ 2147483647 w 485"/>
                <a:gd name="T69" fmla="*/ 2147483647 h 686"/>
                <a:gd name="T70" fmla="*/ 2147483647 w 485"/>
                <a:gd name="T71" fmla="*/ 2147483647 h 686"/>
                <a:gd name="T72" fmla="*/ 2147483647 w 485"/>
                <a:gd name="T73" fmla="*/ 2147483647 h 686"/>
                <a:gd name="T74" fmla="*/ 2147483647 w 485"/>
                <a:gd name="T75" fmla="*/ 2147483647 h 686"/>
                <a:gd name="T76" fmla="*/ 2147483647 w 485"/>
                <a:gd name="T77" fmla="*/ 2147483647 h 686"/>
                <a:gd name="T78" fmla="*/ 2147483647 w 485"/>
                <a:gd name="T79" fmla="*/ 2147483647 h 686"/>
                <a:gd name="T80" fmla="*/ 2147483647 w 485"/>
                <a:gd name="T81" fmla="*/ 2147483647 h 686"/>
                <a:gd name="T82" fmla="*/ 2147483647 w 485"/>
                <a:gd name="T83" fmla="*/ 2147483647 h 686"/>
                <a:gd name="T84" fmla="*/ 2147483647 w 485"/>
                <a:gd name="T85" fmla="*/ 2147483647 h 686"/>
                <a:gd name="T86" fmla="*/ 2147483647 w 485"/>
                <a:gd name="T87" fmla="*/ 2147483647 h 686"/>
                <a:gd name="T88" fmla="*/ 2147483647 w 485"/>
                <a:gd name="T89" fmla="*/ 2147483647 h 686"/>
                <a:gd name="T90" fmla="*/ 2147483647 w 485"/>
                <a:gd name="T91" fmla="*/ 2147483647 h 686"/>
                <a:gd name="T92" fmla="*/ 2147483647 w 485"/>
                <a:gd name="T93" fmla="*/ 2147483647 h 686"/>
                <a:gd name="T94" fmla="*/ 2147483647 w 485"/>
                <a:gd name="T95" fmla="*/ 2147483647 h 686"/>
                <a:gd name="T96" fmla="*/ 2147483647 w 485"/>
                <a:gd name="T97" fmla="*/ 2147483647 h 686"/>
                <a:gd name="T98" fmla="*/ 2147483647 w 485"/>
                <a:gd name="T99" fmla="*/ 2147483647 h 686"/>
                <a:gd name="T100" fmla="*/ 2147483647 w 485"/>
                <a:gd name="T101" fmla="*/ 2147483647 h 686"/>
                <a:gd name="T102" fmla="*/ 2147483647 w 485"/>
                <a:gd name="T103" fmla="*/ 2147483647 h 686"/>
                <a:gd name="T104" fmla="*/ 2147483647 w 485"/>
                <a:gd name="T105" fmla="*/ 2147483647 h 686"/>
                <a:gd name="T106" fmla="*/ 2147483647 w 485"/>
                <a:gd name="T107" fmla="*/ 2147483647 h 686"/>
                <a:gd name="T108" fmla="*/ 2147483647 w 485"/>
                <a:gd name="T109" fmla="*/ 2147483647 h 686"/>
                <a:gd name="T110" fmla="*/ 2147483647 w 485"/>
                <a:gd name="T111" fmla="*/ 2147483647 h 686"/>
                <a:gd name="T112" fmla="*/ 2147483647 w 485"/>
                <a:gd name="T113" fmla="*/ 2147483647 h 686"/>
                <a:gd name="T114" fmla="*/ 2147483647 w 485"/>
                <a:gd name="T115" fmla="*/ 2147483647 h 686"/>
                <a:gd name="T116" fmla="*/ 2147483647 w 485"/>
                <a:gd name="T117" fmla="*/ 2147483647 h 686"/>
                <a:gd name="T118" fmla="*/ 2147483647 w 485"/>
                <a:gd name="T119" fmla="*/ 2147483647 h 686"/>
                <a:gd name="T120" fmla="*/ 2147483647 w 485"/>
                <a:gd name="T121" fmla="*/ 2147483647 h 6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5" h="686">
                  <a:moveTo>
                    <a:pt x="294" y="0"/>
                  </a:moveTo>
                  <a:lnTo>
                    <a:pt x="301" y="0"/>
                  </a:lnTo>
                  <a:lnTo>
                    <a:pt x="316" y="8"/>
                  </a:lnTo>
                  <a:lnTo>
                    <a:pt x="323" y="8"/>
                  </a:lnTo>
                  <a:lnTo>
                    <a:pt x="331" y="16"/>
                  </a:lnTo>
                  <a:lnTo>
                    <a:pt x="338" y="16"/>
                  </a:lnTo>
                  <a:lnTo>
                    <a:pt x="345" y="8"/>
                  </a:lnTo>
                  <a:lnTo>
                    <a:pt x="353" y="8"/>
                  </a:lnTo>
                  <a:lnTo>
                    <a:pt x="360" y="16"/>
                  </a:lnTo>
                  <a:lnTo>
                    <a:pt x="360" y="24"/>
                  </a:lnTo>
                  <a:lnTo>
                    <a:pt x="360" y="31"/>
                  </a:lnTo>
                  <a:lnTo>
                    <a:pt x="360" y="39"/>
                  </a:lnTo>
                  <a:lnTo>
                    <a:pt x="367" y="47"/>
                  </a:lnTo>
                  <a:lnTo>
                    <a:pt x="375" y="54"/>
                  </a:lnTo>
                  <a:lnTo>
                    <a:pt x="382" y="62"/>
                  </a:lnTo>
                  <a:lnTo>
                    <a:pt x="382" y="70"/>
                  </a:lnTo>
                  <a:lnTo>
                    <a:pt x="382" y="77"/>
                  </a:lnTo>
                  <a:lnTo>
                    <a:pt x="382" y="85"/>
                  </a:lnTo>
                  <a:lnTo>
                    <a:pt x="389" y="93"/>
                  </a:lnTo>
                  <a:lnTo>
                    <a:pt x="389" y="101"/>
                  </a:lnTo>
                  <a:lnTo>
                    <a:pt x="397" y="108"/>
                  </a:lnTo>
                  <a:lnTo>
                    <a:pt x="397" y="116"/>
                  </a:lnTo>
                  <a:lnTo>
                    <a:pt x="389" y="131"/>
                  </a:lnTo>
                  <a:lnTo>
                    <a:pt x="389" y="139"/>
                  </a:lnTo>
                  <a:lnTo>
                    <a:pt x="389" y="147"/>
                  </a:lnTo>
                  <a:lnTo>
                    <a:pt x="397" y="154"/>
                  </a:lnTo>
                  <a:lnTo>
                    <a:pt x="397" y="162"/>
                  </a:lnTo>
                  <a:lnTo>
                    <a:pt x="397" y="170"/>
                  </a:lnTo>
                  <a:lnTo>
                    <a:pt x="397" y="178"/>
                  </a:lnTo>
                  <a:lnTo>
                    <a:pt x="397" y="185"/>
                  </a:lnTo>
                  <a:lnTo>
                    <a:pt x="397" y="193"/>
                  </a:lnTo>
                  <a:lnTo>
                    <a:pt x="389" y="201"/>
                  </a:lnTo>
                  <a:lnTo>
                    <a:pt x="382" y="201"/>
                  </a:lnTo>
                  <a:lnTo>
                    <a:pt x="375" y="208"/>
                  </a:lnTo>
                  <a:lnTo>
                    <a:pt x="382" y="216"/>
                  </a:lnTo>
                  <a:lnTo>
                    <a:pt x="382" y="224"/>
                  </a:lnTo>
                  <a:lnTo>
                    <a:pt x="382" y="231"/>
                  </a:lnTo>
                  <a:lnTo>
                    <a:pt x="382" y="239"/>
                  </a:lnTo>
                  <a:lnTo>
                    <a:pt x="389" y="247"/>
                  </a:lnTo>
                  <a:lnTo>
                    <a:pt x="389" y="255"/>
                  </a:lnTo>
                  <a:lnTo>
                    <a:pt x="389" y="262"/>
                  </a:lnTo>
                  <a:lnTo>
                    <a:pt x="397" y="270"/>
                  </a:lnTo>
                  <a:lnTo>
                    <a:pt x="404" y="285"/>
                  </a:lnTo>
                  <a:lnTo>
                    <a:pt x="404" y="293"/>
                  </a:lnTo>
                  <a:lnTo>
                    <a:pt x="404" y="301"/>
                  </a:lnTo>
                  <a:lnTo>
                    <a:pt x="404" y="308"/>
                  </a:lnTo>
                  <a:lnTo>
                    <a:pt x="404" y="316"/>
                  </a:lnTo>
                  <a:lnTo>
                    <a:pt x="404" y="324"/>
                  </a:lnTo>
                  <a:lnTo>
                    <a:pt x="411" y="332"/>
                  </a:lnTo>
                  <a:lnTo>
                    <a:pt x="419" y="332"/>
                  </a:lnTo>
                  <a:lnTo>
                    <a:pt x="426" y="339"/>
                  </a:lnTo>
                  <a:lnTo>
                    <a:pt x="426" y="347"/>
                  </a:lnTo>
                  <a:lnTo>
                    <a:pt x="433" y="355"/>
                  </a:lnTo>
                  <a:lnTo>
                    <a:pt x="433" y="362"/>
                  </a:lnTo>
                  <a:lnTo>
                    <a:pt x="441" y="370"/>
                  </a:lnTo>
                  <a:lnTo>
                    <a:pt x="433" y="378"/>
                  </a:lnTo>
                  <a:lnTo>
                    <a:pt x="426" y="385"/>
                  </a:lnTo>
                  <a:lnTo>
                    <a:pt x="419" y="385"/>
                  </a:lnTo>
                  <a:lnTo>
                    <a:pt x="411" y="393"/>
                  </a:lnTo>
                  <a:lnTo>
                    <a:pt x="404" y="401"/>
                  </a:lnTo>
                  <a:lnTo>
                    <a:pt x="404" y="409"/>
                  </a:lnTo>
                  <a:lnTo>
                    <a:pt x="404" y="416"/>
                  </a:lnTo>
                  <a:lnTo>
                    <a:pt x="411" y="432"/>
                  </a:lnTo>
                  <a:lnTo>
                    <a:pt x="411" y="439"/>
                  </a:lnTo>
                  <a:lnTo>
                    <a:pt x="411" y="447"/>
                  </a:lnTo>
                  <a:lnTo>
                    <a:pt x="411" y="455"/>
                  </a:lnTo>
                  <a:lnTo>
                    <a:pt x="419" y="462"/>
                  </a:lnTo>
                  <a:lnTo>
                    <a:pt x="426" y="462"/>
                  </a:lnTo>
                  <a:lnTo>
                    <a:pt x="433" y="462"/>
                  </a:lnTo>
                  <a:lnTo>
                    <a:pt x="441" y="470"/>
                  </a:lnTo>
                  <a:lnTo>
                    <a:pt x="456" y="470"/>
                  </a:lnTo>
                  <a:lnTo>
                    <a:pt x="463" y="470"/>
                  </a:lnTo>
                  <a:lnTo>
                    <a:pt x="470" y="470"/>
                  </a:lnTo>
                  <a:lnTo>
                    <a:pt x="478" y="478"/>
                  </a:lnTo>
                  <a:lnTo>
                    <a:pt x="478" y="486"/>
                  </a:lnTo>
                  <a:lnTo>
                    <a:pt x="478" y="493"/>
                  </a:lnTo>
                  <a:lnTo>
                    <a:pt x="478" y="501"/>
                  </a:lnTo>
                  <a:lnTo>
                    <a:pt x="478" y="509"/>
                  </a:lnTo>
                  <a:lnTo>
                    <a:pt x="478" y="516"/>
                  </a:lnTo>
                  <a:lnTo>
                    <a:pt x="478" y="524"/>
                  </a:lnTo>
                  <a:lnTo>
                    <a:pt x="485" y="532"/>
                  </a:lnTo>
                  <a:lnTo>
                    <a:pt x="485" y="539"/>
                  </a:lnTo>
                  <a:lnTo>
                    <a:pt x="485" y="547"/>
                  </a:lnTo>
                  <a:lnTo>
                    <a:pt x="485" y="555"/>
                  </a:lnTo>
                  <a:lnTo>
                    <a:pt x="485" y="563"/>
                  </a:lnTo>
                  <a:lnTo>
                    <a:pt x="485" y="570"/>
                  </a:lnTo>
                  <a:lnTo>
                    <a:pt x="485" y="586"/>
                  </a:lnTo>
                  <a:lnTo>
                    <a:pt x="485" y="593"/>
                  </a:lnTo>
                  <a:lnTo>
                    <a:pt x="478" y="601"/>
                  </a:lnTo>
                  <a:lnTo>
                    <a:pt x="485" y="601"/>
                  </a:lnTo>
                  <a:lnTo>
                    <a:pt x="470" y="601"/>
                  </a:lnTo>
                  <a:lnTo>
                    <a:pt x="463" y="601"/>
                  </a:lnTo>
                  <a:lnTo>
                    <a:pt x="456" y="601"/>
                  </a:lnTo>
                  <a:lnTo>
                    <a:pt x="441" y="609"/>
                  </a:lnTo>
                  <a:lnTo>
                    <a:pt x="433" y="609"/>
                  </a:lnTo>
                  <a:lnTo>
                    <a:pt x="426" y="609"/>
                  </a:lnTo>
                  <a:lnTo>
                    <a:pt x="419" y="609"/>
                  </a:lnTo>
                  <a:lnTo>
                    <a:pt x="411" y="609"/>
                  </a:lnTo>
                  <a:lnTo>
                    <a:pt x="404" y="616"/>
                  </a:lnTo>
                  <a:lnTo>
                    <a:pt x="404" y="624"/>
                  </a:lnTo>
                  <a:lnTo>
                    <a:pt x="397" y="632"/>
                  </a:lnTo>
                  <a:lnTo>
                    <a:pt x="389" y="632"/>
                  </a:lnTo>
                  <a:lnTo>
                    <a:pt x="382" y="624"/>
                  </a:lnTo>
                  <a:lnTo>
                    <a:pt x="375" y="624"/>
                  </a:lnTo>
                  <a:lnTo>
                    <a:pt x="367" y="632"/>
                  </a:lnTo>
                  <a:lnTo>
                    <a:pt x="367" y="640"/>
                  </a:lnTo>
                  <a:lnTo>
                    <a:pt x="360" y="647"/>
                  </a:lnTo>
                  <a:lnTo>
                    <a:pt x="360" y="655"/>
                  </a:lnTo>
                  <a:lnTo>
                    <a:pt x="353" y="663"/>
                  </a:lnTo>
                  <a:lnTo>
                    <a:pt x="353" y="670"/>
                  </a:lnTo>
                  <a:lnTo>
                    <a:pt x="345" y="678"/>
                  </a:lnTo>
                  <a:lnTo>
                    <a:pt x="338" y="686"/>
                  </a:lnTo>
                  <a:lnTo>
                    <a:pt x="331" y="686"/>
                  </a:lnTo>
                  <a:lnTo>
                    <a:pt x="323" y="686"/>
                  </a:lnTo>
                  <a:lnTo>
                    <a:pt x="316" y="686"/>
                  </a:lnTo>
                  <a:lnTo>
                    <a:pt x="301" y="686"/>
                  </a:lnTo>
                  <a:lnTo>
                    <a:pt x="294" y="686"/>
                  </a:lnTo>
                  <a:lnTo>
                    <a:pt x="286" y="686"/>
                  </a:lnTo>
                  <a:lnTo>
                    <a:pt x="279" y="686"/>
                  </a:lnTo>
                  <a:lnTo>
                    <a:pt x="272" y="686"/>
                  </a:lnTo>
                  <a:lnTo>
                    <a:pt x="264" y="686"/>
                  </a:lnTo>
                  <a:lnTo>
                    <a:pt x="257" y="686"/>
                  </a:lnTo>
                  <a:lnTo>
                    <a:pt x="250" y="686"/>
                  </a:lnTo>
                  <a:lnTo>
                    <a:pt x="242" y="686"/>
                  </a:lnTo>
                  <a:lnTo>
                    <a:pt x="235" y="686"/>
                  </a:lnTo>
                  <a:lnTo>
                    <a:pt x="228" y="686"/>
                  </a:lnTo>
                  <a:lnTo>
                    <a:pt x="220" y="678"/>
                  </a:lnTo>
                  <a:lnTo>
                    <a:pt x="213" y="670"/>
                  </a:lnTo>
                  <a:lnTo>
                    <a:pt x="206" y="663"/>
                  </a:lnTo>
                  <a:lnTo>
                    <a:pt x="198" y="663"/>
                  </a:lnTo>
                  <a:lnTo>
                    <a:pt x="191" y="655"/>
                  </a:lnTo>
                  <a:lnTo>
                    <a:pt x="184" y="647"/>
                  </a:lnTo>
                  <a:lnTo>
                    <a:pt x="176" y="640"/>
                  </a:lnTo>
                  <a:lnTo>
                    <a:pt x="169" y="632"/>
                  </a:lnTo>
                  <a:lnTo>
                    <a:pt x="169" y="624"/>
                  </a:lnTo>
                  <a:lnTo>
                    <a:pt x="169" y="616"/>
                  </a:lnTo>
                  <a:lnTo>
                    <a:pt x="169" y="609"/>
                  </a:lnTo>
                  <a:lnTo>
                    <a:pt x="176" y="601"/>
                  </a:lnTo>
                  <a:lnTo>
                    <a:pt x="176" y="593"/>
                  </a:lnTo>
                  <a:lnTo>
                    <a:pt x="176" y="586"/>
                  </a:lnTo>
                  <a:lnTo>
                    <a:pt x="176" y="570"/>
                  </a:lnTo>
                  <a:lnTo>
                    <a:pt x="169" y="563"/>
                  </a:lnTo>
                  <a:lnTo>
                    <a:pt x="154" y="555"/>
                  </a:lnTo>
                  <a:lnTo>
                    <a:pt x="154" y="547"/>
                  </a:lnTo>
                  <a:lnTo>
                    <a:pt x="147" y="539"/>
                  </a:lnTo>
                  <a:lnTo>
                    <a:pt x="139" y="532"/>
                  </a:lnTo>
                  <a:lnTo>
                    <a:pt x="139" y="524"/>
                  </a:lnTo>
                  <a:lnTo>
                    <a:pt x="147" y="516"/>
                  </a:lnTo>
                  <a:lnTo>
                    <a:pt x="147" y="509"/>
                  </a:lnTo>
                  <a:lnTo>
                    <a:pt x="139" y="501"/>
                  </a:lnTo>
                  <a:lnTo>
                    <a:pt x="147" y="501"/>
                  </a:lnTo>
                  <a:lnTo>
                    <a:pt x="132" y="493"/>
                  </a:lnTo>
                  <a:lnTo>
                    <a:pt x="125" y="493"/>
                  </a:lnTo>
                  <a:lnTo>
                    <a:pt x="117" y="493"/>
                  </a:lnTo>
                  <a:lnTo>
                    <a:pt x="110" y="493"/>
                  </a:lnTo>
                  <a:lnTo>
                    <a:pt x="103" y="493"/>
                  </a:lnTo>
                  <a:lnTo>
                    <a:pt x="95" y="493"/>
                  </a:lnTo>
                  <a:lnTo>
                    <a:pt x="88" y="486"/>
                  </a:lnTo>
                  <a:lnTo>
                    <a:pt x="81" y="486"/>
                  </a:lnTo>
                  <a:lnTo>
                    <a:pt x="73" y="486"/>
                  </a:lnTo>
                  <a:lnTo>
                    <a:pt x="66" y="478"/>
                  </a:lnTo>
                  <a:lnTo>
                    <a:pt x="66" y="470"/>
                  </a:lnTo>
                  <a:lnTo>
                    <a:pt x="59" y="462"/>
                  </a:lnTo>
                  <a:lnTo>
                    <a:pt x="59" y="455"/>
                  </a:lnTo>
                  <a:lnTo>
                    <a:pt x="51" y="447"/>
                  </a:lnTo>
                  <a:lnTo>
                    <a:pt x="51" y="439"/>
                  </a:lnTo>
                  <a:lnTo>
                    <a:pt x="51" y="432"/>
                  </a:lnTo>
                  <a:lnTo>
                    <a:pt x="51" y="416"/>
                  </a:lnTo>
                  <a:lnTo>
                    <a:pt x="44" y="409"/>
                  </a:lnTo>
                  <a:lnTo>
                    <a:pt x="37" y="409"/>
                  </a:lnTo>
                  <a:lnTo>
                    <a:pt x="29" y="409"/>
                  </a:lnTo>
                  <a:lnTo>
                    <a:pt x="15" y="409"/>
                  </a:lnTo>
                  <a:lnTo>
                    <a:pt x="7" y="409"/>
                  </a:lnTo>
                  <a:lnTo>
                    <a:pt x="0" y="401"/>
                  </a:lnTo>
                  <a:lnTo>
                    <a:pt x="7" y="393"/>
                  </a:lnTo>
                  <a:lnTo>
                    <a:pt x="7" y="385"/>
                  </a:lnTo>
                  <a:lnTo>
                    <a:pt x="15" y="378"/>
                  </a:lnTo>
                  <a:lnTo>
                    <a:pt x="15" y="370"/>
                  </a:lnTo>
                  <a:lnTo>
                    <a:pt x="29" y="362"/>
                  </a:lnTo>
                  <a:lnTo>
                    <a:pt x="29" y="355"/>
                  </a:lnTo>
                  <a:lnTo>
                    <a:pt x="37" y="347"/>
                  </a:lnTo>
                  <a:lnTo>
                    <a:pt x="44" y="355"/>
                  </a:lnTo>
                  <a:lnTo>
                    <a:pt x="51" y="355"/>
                  </a:lnTo>
                  <a:lnTo>
                    <a:pt x="59" y="347"/>
                  </a:lnTo>
                  <a:lnTo>
                    <a:pt x="66" y="339"/>
                  </a:lnTo>
                  <a:lnTo>
                    <a:pt x="73" y="332"/>
                  </a:lnTo>
                  <a:lnTo>
                    <a:pt x="66" y="324"/>
                  </a:lnTo>
                  <a:lnTo>
                    <a:pt x="59" y="316"/>
                  </a:lnTo>
                  <a:lnTo>
                    <a:pt x="59" y="308"/>
                  </a:lnTo>
                  <a:lnTo>
                    <a:pt x="51" y="301"/>
                  </a:lnTo>
                  <a:lnTo>
                    <a:pt x="44" y="293"/>
                  </a:lnTo>
                  <a:lnTo>
                    <a:pt x="44" y="285"/>
                  </a:lnTo>
                  <a:lnTo>
                    <a:pt x="51" y="270"/>
                  </a:lnTo>
                  <a:lnTo>
                    <a:pt x="51" y="262"/>
                  </a:lnTo>
                  <a:lnTo>
                    <a:pt x="51" y="255"/>
                  </a:lnTo>
                  <a:lnTo>
                    <a:pt x="59" y="247"/>
                  </a:lnTo>
                  <a:lnTo>
                    <a:pt x="59" y="239"/>
                  </a:lnTo>
                  <a:lnTo>
                    <a:pt x="59" y="231"/>
                  </a:lnTo>
                  <a:lnTo>
                    <a:pt x="66" y="224"/>
                  </a:lnTo>
                  <a:lnTo>
                    <a:pt x="66" y="216"/>
                  </a:lnTo>
                  <a:lnTo>
                    <a:pt x="59" y="208"/>
                  </a:lnTo>
                  <a:lnTo>
                    <a:pt x="51" y="201"/>
                  </a:lnTo>
                  <a:lnTo>
                    <a:pt x="51" y="193"/>
                  </a:lnTo>
                  <a:lnTo>
                    <a:pt x="51" y="185"/>
                  </a:lnTo>
                  <a:lnTo>
                    <a:pt x="59" y="178"/>
                  </a:lnTo>
                  <a:lnTo>
                    <a:pt x="66" y="178"/>
                  </a:lnTo>
                  <a:lnTo>
                    <a:pt x="73" y="178"/>
                  </a:lnTo>
                  <a:lnTo>
                    <a:pt x="81" y="185"/>
                  </a:lnTo>
                  <a:lnTo>
                    <a:pt x="88" y="178"/>
                  </a:lnTo>
                  <a:lnTo>
                    <a:pt x="95" y="170"/>
                  </a:lnTo>
                  <a:lnTo>
                    <a:pt x="95" y="162"/>
                  </a:lnTo>
                  <a:lnTo>
                    <a:pt x="103" y="154"/>
                  </a:lnTo>
                  <a:lnTo>
                    <a:pt x="103" y="147"/>
                  </a:lnTo>
                  <a:lnTo>
                    <a:pt x="110" y="139"/>
                  </a:lnTo>
                  <a:lnTo>
                    <a:pt x="110" y="131"/>
                  </a:lnTo>
                  <a:lnTo>
                    <a:pt x="117" y="116"/>
                  </a:lnTo>
                  <a:lnTo>
                    <a:pt x="117" y="108"/>
                  </a:lnTo>
                  <a:lnTo>
                    <a:pt x="125" y="101"/>
                  </a:lnTo>
                  <a:lnTo>
                    <a:pt x="117" y="93"/>
                  </a:lnTo>
                  <a:lnTo>
                    <a:pt x="125" y="93"/>
                  </a:lnTo>
                  <a:lnTo>
                    <a:pt x="132" y="85"/>
                  </a:lnTo>
                  <a:lnTo>
                    <a:pt x="139" y="77"/>
                  </a:lnTo>
                  <a:lnTo>
                    <a:pt x="139" y="70"/>
                  </a:lnTo>
                  <a:lnTo>
                    <a:pt x="147" y="62"/>
                  </a:lnTo>
                  <a:lnTo>
                    <a:pt x="154" y="54"/>
                  </a:lnTo>
                  <a:lnTo>
                    <a:pt x="169" y="47"/>
                  </a:lnTo>
                  <a:lnTo>
                    <a:pt x="176" y="47"/>
                  </a:lnTo>
                  <a:lnTo>
                    <a:pt x="184" y="47"/>
                  </a:lnTo>
                  <a:lnTo>
                    <a:pt x="191" y="47"/>
                  </a:lnTo>
                  <a:lnTo>
                    <a:pt x="198" y="54"/>
                  </a:lnTo>
                  <a:lnTo>
                    <a:pt x="206" y="54"/>
                  </a:lnTo>
                  <a:lnTo>
                    <a:pt x="213" y="54"/>
                  </a:lnTo>
                  <a:lnTo>
                    <a:pt x="220" y="54"/>
                  </a:lnTo>
                  <a:lnTo>
                    <a:pt x="228" y="47"/>
                  </a:lnTo>
                  <a:lnTo>
                    <a:pt x="235" y="39"/>
                  </a:lnTo>
                  <a:lnTo>
                    <a:pt x="242" y="39"/>
                  </a:lnTo>
                  <a:lnTo>
                    <a:pt x="250" y="47"/>
                  </a:lnTo>
                  <a:lnTo>
                    <a:pt x="257" y="47"/>
                  </a:lnTo>
                  <a:lnTo>
                    <a:pt x="264" y="54"/>
                  </a:lnTo>
                  <a:lnTo>
                    <a:pt x="272" y="47"/>
                  </a:lnTo>
                  <a:lnTo>
                    <a:pt x="279" y="39"/>
                  </a:lnTo>
                  <a:lnTo>
                    <a:pt x="279" y="31"/>
                  </a:lnTo>
                  <a:lnTo>
                    <a:pt x="286" y="24"/>
                  </a:lnTo>
                  <a:lnTo>
                    <a:pt x="286" y="16"/>
                  </a:lnTo>
                  <a:lnTo>
                    <a:pt x="294" y="8"/>
                  </a:lnTo>
                  <a:lnTo>
                    <a:pt x="294"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5">
              <a:extLst>
                <a:ext uri="{FF2B5EF4-FFF2-40B4-BE49-F238E27FC236}">
                  <a16:creationId xmlns:a16="http://schemas.microsoft.com/office/drawing/2014/main" id="{65725DF5-9E57-43C9-95BB-1B0820DF86A9}"/>
                </a:ext>
              </a:extLst>
            </p:cNvPr>
            <p:cNvSpPr>
              <a:spLocks/>
            </p:cNvSpPr>
            <p:nvPr/>
          </p:nvSpPr>
          <p:spPr bwMode="auto">
            <a:xfrm>
              <a:off x="6824737" y="4399726"/>
              <a:ext cx="1144602" cy="797803"/>
            </a:xfrm>
            <a:custGeom>
              <a:avLst/>
              <a:gdLst>
                <a:gd name="T0" fmla="*/ 2147483647 w 603"/>
                <a:gd name="T1" fmla="*/ 2147483647 h 423"/>
                <a:gd name="T2" fmla="*/ 2147483647 w 603"/>
                <a:gd name="T3" fmla="*/ 2147483647 h 423"/>
                <a:gd name="T4" fmla="*/ 2147483647 w 603"/>
                <a:gd name="T5" fmla="*/ 2147483647 h 423"/>
                <a:gd name="T6" fmla="*/ 2147483647 w 603"/>
                <a:gd name="T7" fmla="*/ 2147483647 h 423"/>
                <a:gd name="T8" fmla="*/ 2147483647 w 603"/>
                <a:gd name="T9" fmla="*/ 2147483647 h 423"/>
                <a:gd name="T10" fmla="*/ 2147483647 w 603"/>
                <a:gd name="T11" fmla="*/ 2147483647 h 423"/>
                <a:gd name="T12" fmla="*/ 2147483647 w 603"/>
                <a:gd name="T13" fmla="*/ 2147483647 h 423"/>
                <a:gd name="T14" fmla="*/ 2147483647 w 603"/>
                <a:gd name="T15" fmla="*/ 2147483647 h 423"/>
                <a:gd name="T16" fmla="*/ 2147483647 w 603"/>
                <a:gd name="T17" fmla="*/ 2147483647 h 423"/>
                <a:gd name="T18" fmla="*/ 2147483647 w 603"/>
                <a:gd name="T19" fmla="*/ 2147483647 h 423"/>
                <a:gd name="T20" fmla="*/ 2147483647 w 603"/>
                <a:gd name="T21" fmla="*/ 2147483647 h 423"/>
                <a:gd name="T22" fmla="*/ 2147483647 w 603"/>
                <a:gd name="T23" fmla="*/ 2147483647 h 423"/>
                <a:gd name="T24" fmla="*/ 2147483647 w 603"/>
                <a:gd name="T25" fmla="*/ 2147483647 h 423"/>
                <a:gd name="T26" fmla="*/ 2147483647 w 603"/>
                <a:gd name="T27" fmla="*/ 2147483647 h 423"/>
                <a:gd name="T28" fmla="*/ 2147483647 w 603"/>
                <a:gd name="T29" fmla="*/ 2147483647 h 423"/>
                <a:gd name="T30" fmla="*/ 2147483647 w 603"/>
                <a:gd name="T31" fmla="*/ 2147483647 h 423"/>
                <a:gd name="T32" fmla="*/ 2147483647 w 603"/>
                <a:gd name="T33" fmla="*/ 2147483647 h 423"/>
                <a:gd name="T34" fmla="*/ 2147483647 w 603"/>
                <a:gd name="T35" fmla="*/ 2147483647 h 423"/>
                <a:gd name="T36" fmla="*/ 2147483647 w 603"/>
                <a:gd name="T37" fmla="*/ 2147483647 h 423"/>
                <a:gd name="T38" fmla="*/ 2147483647 w 603"/>
                <a:gd name="T39" fmla="*/ 2147483647 h 423"/>
                <a:gd name="T40" fmla="*/ 2147483647 w 603"/>
                <a:gd name="T41" fmla="*/ 2147483647 h 423"/>
                <a:gd name="T42" fmla="*/ 2147483647 w 603"/>
                <a:gd name="T43" fmla="*/ 2147483647 h 423"/>
                <a:gd name="T44" fmla="*/ 2147483647 w 603"/>
                <a:gd name="T45" fmla="*/ 2147483647 h 423"/>
                <a:gd name="T46" fmla="*/ 2147483647 w 603"/>
                <a:gd name="T47" fmla="*/ 2147483647 h 423"/>
                <a:gd name="T48" fmla="*/ 2147483647 w 603"/>
                <a:gd name="T49" fmla="*/ 2147483647 h 423"/>
                <a:gd name="T50" fmla="*/ 2147483647 w 603"/>
                <a:gd name="T51" fmla="*/ 2147483647 h 423"/>
                <a:gd name="T52" fmla="*/ 2147483647 w 603"/>
                <a:gd name="T53" fmla="*/ 2147483647 h 423"/>
                <a:gd name="T54" fmla="*/ 2147483647 w 603"/>
                <a:gd name="T55" fmla="*/ 2147483647 h 423"/>
                <a:gd name="T56" fmla="*/ 2147483647 w 603"/>
                <a:gd name="T57" fmla="*/ 2147483647 h 423"/>
                <a:gd name="T58" fmla="*/ 2147483647 w 603"/>
                <a:gd name="T59" fmla="*/ 2147483647 h 423"/>
                <a:gd name="T60" fmla="*/ 2147483647 w 603"/>
                <a:gd name="T61" fmla="*/ 2147483647 h 423"/>
                <a:gd name="T62" fmla="*/ 2147483647 w 603"/>
                <a:gd name="T63" fmla="*/ 2147483647 h 423"/>
                <a:gd name="T64" fmla="*/ 2147483647 w 603"/>
                <a:gd name="T65" fmla="*/ 2147483647 h 423"/>
                <a:gd name="T66" fmla="*/ 2147483647 w 603"/>
                <a:gd name="T67" fmla="*/ 2147483647 h 423"/>
                <a:gd name="T68" fmla="*/ 2147483647 w 603"/>
                <a:gd name="T69" fmla="*/ 2147483647 h 423"/>
                <a:gd name="T70" fmla="*/ 2147483647 w 603"/>
                <a:gd name="T71" fmla="*/ 2147483647 h 423"/>
                <a:gd name="T72" fmla="*/ 2147483647 w 603"/>
                <a:gd name="T73" fmla="*/ 2147483647 h 423"/>
                <a:gd name="T74" fmla="*/ 2147483647 w 603"/>
                <a:gd name="T75" fmla="*/ 2147483647 h 423"/>
                <a:gd name="T76" fmla="*/ 2147483647 w 603"/>
                <a:gd name="T77" fmla="*/ 2147483647 h 423"/>
                <a:gd name="T78" fmla="*/ 2147483647 w 603"/>
                <a:gd name="T79" fmla="*/ 2147483647 h 423"/>
                <a:gd name="T80" fmla="*/ 2147483647 w 603"/>
                <a:gd name="T81" fmla="*/ 2147483647 h 423"/>
                <a:gd name="T82" fmla="*/ 2147483647 w 603"/>
                <a:gd name="T83" fmla="*/ 2147483647 h 423"/>
                <a:gd name="T84" fmla="*/ 2147483647 w 603"/>
                <a:gd name="T85" fmla="*/ 2147483647 h 423"/>
                <a:gd name="T86" fmla="*/ 2147483647 w 603"/>
                <a:gd name="T87" fmla="*/ 2147483647 h 423"/>
                <a:gd name="T88" fmla="*/ 2147483647 w 603"/>
                <a:gd name="T89" fmla="*/ 2147483647 h 423"/>
                <a:gd name="T90" fmla="*/ 2147483647 w 603"/>
                <a:gd name="T91" fmla="*/ 2147483647 h 423"/>
                <a:gd name="T92" fmla="*/ 2147483647 w 603"/>
                <a:gd name="T93" fmla="*/ 2147483647 h 423"/>
                <a:gd name="T94" fmla="*/ 2147483647 w 603"/>
                <a:gd name="T95" fmla="*/ 2147483647 h 423"/>
                <a:gd name="T96" fmla="*/ 2147483647 w 603"/>
                <a:gd name="T97" fmla="*/ 2147483647 h 423"/>
                <a:gd name="T98" fmla="*/ 2147483647 w 603"/>
                <a:gd name="T99" fmla="*/ 2147483647 h 423"/>
                <a:gd name="T100" fmla="*/ 2147483647 w 603"/>
                <a:gd name="T101" fmla="*/ 2147483647 h 423"/>
                <a:gd name="T102" fmla="*/ 2147483647 w 603"/>
                <a:gd name="T103" fmla="*/ 2147483647 h 423"/>
                <a:gd name="T104" fmla="*/ 2147483647 w 603"/>
                <a:gd name="T105" fmla="*/ 2147483647 h 423"/>
                <a:gd name="T106" fmla="*/ 0 w 603"/>
                <a:gd name="T107" fmla="*/ 2147483647 h 423"/>
                <a:gd name="T108" fmla="*/ 2147483647 w 603"/>
                <a:gd name="T109" fmla="*/ 2147483647 h 423"/>
                <a:gd name="T110" fmla="*/ 2147483647 w 603"/>
                <a:gd name="T111" fmla="*/ 2147483647 h 423"/>
                <a:gd name="T112" fmla="*/ 0 w 603"/>
                <a:gd name="T113" fmla="*/ 2147483647 h 423"/>
                <a:gd name="T114" fmla="*/ 2147483647 w 603"/>
                <a:gd name="T115" fmla="*/ 2147483647 h 4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3" h="423">
                  <a:moveTo>
                    <a:pt x="29" y="0"/>
                  </a:moveTo>
                  <a:lnTo>
                    <a:pt x="37" y="0"/>
                  </a:lnTo>
                  <a:lnTo>
                    <a:pt x="44" y="7"/>
                  </a:lnTo>
                  <a:lnTo>
                    <a:pt x="51" y="7"/>
                  </a:lnTo>
                  <a:lnTo>
                    <a:pt x="59" y="15"/>
                  </a:lnTo>
                  <a:lnTo>
                    <a:pt x="66" y="15"/>
                  </a:lnTo>
                  <a:lnTo>
                    <a:pt x="81" y="15"/>
                  </a:lnTo>
                  <a:lnTo>
                    <a:pt x="88" y="23"/>
                  </a:lnTo>
                  <a:lnTo>
                    <a:pt x="95" y="23"/>
                  </a:lnTo>
                  <a:lnTo>
                    <a:pt x="103" y="23"/>
                  </a:lnTo>
                  <a:lnTo>
                    <a:pt x="110" y="31"/>
                  </a:lnTo>
                  <a:lnTo>
                    <a:pt x="118" y="31"/>
                  </a:lnTo>
                  <a:lnTo>
                    <a:pt x="125" y="38"/>
                  </a:lnTo>
                  <a:lnTo>
                    <a:pt x="132" y="46"/>
                  </a:lnTo>
                  <a:lnTo>
                    <a:pt x="140" y="54"/>
                  </a:lnTo>
                  <a:lnTo>
                    <a:pt x="140" y="61"/>
                  </a:lnTo>
                  <a:lnTo>
                    <a:pt x="140" y="69"/>
                  </a:lnTo>
                  <a:lnTo>
                    <a:pt x="140" y="77"/>
                  </a:lnTo>
                  <a:lnTo>
                    <a:pt x="147" y="84"/>
                  </a:lnTo>
                  <a:lnTo>
                    <a:pt x="147" y="92"/>
                  </a:lnTo>
                  <a:lnTo>
                    <a:pt x="147" y="100"/>
                  </a:lnTo>
                  <a:lnTo>
                    <a:pt x="147" y="115"/>
                  </a:lnTo>
                  <a:lnTo>
                    <a:pt x="154" y="123"/>
                  </a:lnTo>
                  <a:lnTo>
                    <a:pt x="162" y="131"/>
                  </a:lnTo>
                  <a:lnTo>
                    <a:pt x="169" y="131"/>
                  </a:lnTo>
                  <a:lnTo>
                    <a:pt x="176" y="123"/>
                  </a:lnTo>
                  <a:lnTo>
                    <a:pt x="184" y="123"/>
                  </a:lnTo>
                  <a:lnTo>
                    <a:pt x="191" y="115"/>
                  </a:lnTo>
                  <a:lnTo>
                    <a:pt x="198" y="100"/>
                  </a:lnTo>
                  <a:lnTo>
                    <a:pt x="206" y="100"/>
                  </a:lnTo>
                  <a:lnTo>
                    <a:pt x="220" y="92"/>
                  </a:lnTo>
                  <a:lnTo>
                    <a:pt x="228" y="84"/>
                  </a:lnTo>
                  <a:lnTo>
                    <a:pt x="235" y="84"/>
                  </a:lnTo>
                  <a:lnTo>
                    <a:pt x="242" y="77"/>
                  </a:lnTo>
                  <a:lnTo>
                    <a:pt x="250" y="77"/>
                  </a:lnTo>
                  <a:lnTo>
                    <a:pt x="257" y="69"/>
                  </a:lnTo>
                  <a:lnTo>
                    <a:pt x="265" y="61"/>
                  </a:lnTo>
                  <a:lnTo>
                    <a:pt x="272" y="54"/>
                  </a:lnTo>
                  <a:lnTo>
                    <a:pt x="279" y="46"/>
                  </a:lnTo>
                  <a:lnTo>
                    <a:pt x="287" y="38"/>
                  </a:lnTo>
                  <a:lnTo>
                    <a:pt x="294" y="46"/>
                  </a:lnTo>
                  <a:lnTo>
                    <a:pt x="294" y="54"/>
                  </a:lnTo>
                  <a:lnTo>
                    <a:pt x="301" y="61"/>
                  </a:lnTo>
                  <a:lnTo>
                    <a:pt x="309" y="69"/>
                  </a:lnTo>
                  <a:lnTo>
                    <a:pt x="309" y="77"/>
                  </a:lnTo>
                  <a:lnTo>
                    <a:pt x="316" y="84"/>
                  </a:lnTo>
                  <a:lnTo>
                    <a:pt x="316" y="92"/>
                  </a:lnTo>
                  <a:lnTo>
                    <a:pt x="323" y="100"/>
                  </a:lnTo>
                  <a:lnTo>
                    <a:pt x="331" y="100"/>
                  </a:lnTo>
                  <a:lnTo>
                    <a:pt x="338" y="100"/>
                  </a:lnTo>
                  <a:lnTo>
                    <a:pt x="345" y="100"/>
                  </a:lnTo>
                  <a:lnTo>
                    <a:pt x="360" y="100"/>
                  </a:lnTo>
                  <a:lnTo>
                    <a:pt x="360" y="115"/>
                  </a:lnTo>
                  <a:lnTo>
                    <a:pt x="360" y="123"/>
                  </a:lnTo>
                  <a:lnTo>
                    <a:pt x="345" y="131"/>
                  </a:lnTo>
                  <a:lnTo>
                    <a:pt x="345" y="138"/>
                  </a:lnTo>
                  <a:lnTo>
                    <a:pt x="338" y="146"/>
                  </a:lnTo>
                  <a:lnTo>
                    <a:pt x="338" y="154"/>
                  </a:lnTo>
                  <a:lnTo>
                    <a:pt x="331" y="161"/>
                  </a:lnTo>
                  <a:lnTo>
                    <a:pt x="338" y="169"/>
                  </a:lnTo>
                  <a:lnTo>
                    <a:pt x="345" y="169"/>
                  </a:lnTo>
                  <a:lnTo>
                    <a:pt x="360" y="169"/>
                  </a:lnTo>
                  <a:lnTo>
                    <a:pt x="367" y="169"/>
                  </a:lnTo>
                  <a:lnTo>
                    <a:pt x="375" y="169"/>
                  </a:lnTo>
                  <a:lnTo>
                    <a:pt x="382" y="169"/>
                  </a:lnTo>
                  <a:lnTo>
                    <a:pt x="389" y="169"/>
                  </a:lnTo>
                  <a:lnTo>
                    <a:pt x="397" y="177"/>
                  </a:lnTo>
                  <a:lnTo>
                    <a:pt x="404" y="177"/>
                  </a:lnTo>
                  <a:lnTo>
                    <a:pt x="412" y="185"/>
                  </a:lnTo>
                  <a:lnTo>
                    <a:pt x="419" y="185"/>
                  </a:lnTo>
                  <a:lnTo>
                    <a:pt x="426" y="192"/>
                  </a:lnTo>
                  <a:lnTo>
                    <a:pt x="434" y="192"/>
                  </a:lnTo>
                  <a:lnTo>
                    <a:pt x="441" y="200"/>
                  </a:lnTo>
                  <a:lnTo>
                    <a:pt x="448" y="200"/>
                  </a:lnTo>
                  <a:lnTo>
                    <a:pt x="456" y="200"/>
                  </a:lnTo>
                  <a:lnTo>
                    <a:pt x="463" y="192"/>
                  </a:lnTo>
                  <a:lnTo>
                    <a:pt x="470" y="192"/>
                  </a:lnTo>
                  <a:lnTo>
                    <a:pt x="478" y="192"/>
                  </a:lnTo>
                  <a:lnTo>
                    <a:pt x="485" y="185"/>
                  </a:lnTo>
                  <a:lnTo>
                    <a:pt x="500" y="185"/>
                  </a:lnTo>
                  <a:lnTo>
                    <a:pt x="507" y="177"/>
                  </a:lnTo>
                  <a:lnTo>
                    <a:pt x="514" y="177"/>
                  </a:lnTo>
                  <a:lnTo>
                    <a:pt x="522" y="185"/>
                  </a:lnTo>
                  <a:lnTo>
                    <a:pt x="529" y="192"/>
                  </a:lnTo>
                  <a:lnTo>
                    <a:pt x="536" y="200"/>
                  </a:lnTo>
                  <a:lnTo>
                    <a:pt x="544" y="208"/>
                  </a:lnTo>
                  <a:lnTo>
                    <a:pt x="551" y="208"/>
                  </a:lnTo>
                  <a:lnTo>
                    <a:pt x="559" y="215"/>
                  </a:lnTo>
                  <a:lnTo>
                    <a:pt x="566" y="223"/>
                  </a:lnTo>
                  <a:lnTo>
                    <a:pt x="573" y="231"/>
                  </a:lnTo>
                  <a:lnTo>
                    <a:pt x="581" y="238"/>
                  </a:lnTo>
                  <a:lnTo>
                    <a:pt x="588" y="246"/>
                  </a:lnTo>
                  <a:lnTo>
                    <a:pt x="588" y="254"/>
                  </a:lnTo>
                  <a:lnTo>
                    <a:pt x="595" y="269"/>
                  </a:lnTo>
                  <a:lnTo>
                    <a:pt x="595" y="277"/>
                  </a:lnTo>
                  <a:lnTo>
                    <a:pt x="603" y="285"/>
                  </a:lnTo>
                  <a:lnTo>
                    <a:pt x="595" y="292"/>
                  </a:lnTo>
                  <a:lnTo>
                    <a:pt x="588" y="292"/>
                  </a:lnTo>
                  <a:lnTo>
                    <a:pt x="581" y="292"/>
                  </a:lnTo>
                  <a:lnTo>
                    <a:pt x="573" y="292"/>
                  </a:lnTo>
                  <a:lnTo>
                    <a:pt x="566" y="292"/>
                  </a:lnTo>
                  <a:lnTo>
                    <a:pt x="559" y="292"/>
                  </a:lnTo>
                  <a:lnTo>
                    <a:pt x="551" y="292"/>
                  </a:lnTo>
                  <a:lnTo>
                    <a:pt x="544" y="292"/>
                  </a:lnTo>
                  <a:lnTo>
                    <a:pt x="536" y="300"/>
                  </a:lnTo>
                  <a:lnTo>
                    <a:pt x="536" y="308"/>
                  </a:lnTo>
                  <a:lnTo>
                    <a:pt x="536" y="315"/>
                  </a:lnTo>
                  <a:lnTo>
                    <a:pt x="536" y="323"/>
                  </a:lnTo>
                  <a:lnTo>
                    <a:pt x="536" y="331"/>
                  </a:lnTo>
                  <a:lnTo>
                    <a:pt x="536" y="339"/>
                  </a:lnTo>
                  <a:lnTo>
                    <a:pt x="536" y="346"/>
                  </a:lnTo>
                  <a:lnTo>
                    <a:pt x="536" y="354"/>
                  </a:lnTo>
                  <a:lnTo>
                    <a:pt x="536" y="362"/>
                  </a:lnTo>
                  <a:lnTo>
                    <a:pt x="529" y="369"/>
                  </a:lnTo>
                  <a:lnTo>
                    <a:pt x="536" y="369"/>
                  </a:lnTo>
                  <a:lnTo>
                    <a:pt x="522" y="369"/>
                  </a:lnTo>
                  <a:lnTo>
                    <a:pt x="514" y="369"/>
                  </a:lnTo>
                  <a:lnTo>
                    <a:pt x="507" y="369"/>
                  </a:lnTo>
                  <a:lnTo>
                    <a:pt x="500" y="369"/>
                  </a:lnTo>
                  <a:lnTo>
                    <a:pt x="485" y="369"/>
                  </a:lnTo>
                  <a:lnTo>
                    <a:pt x="478" y="369"/>
                  </a:lnTo>
                  <a:lnTo>
                    <a:pt x="470" y="369"/>
                  </a:lnTo>
                  <a:lnTo>
                    <a:pt x="463" y="362"/>
                  </a:lnTo>
                  <a:lnTo>
                    <a:pt x="463" y="354"/>
                  </a:lnTo>
                  <a:lnTo>
                    <a:pt x="456" y="346"/>
                  </a:lnTo>
                  <a:lnTo>
                    <a:pt x="456" y="339"/>
                  </a:lnTo>
                  <a:lnTo>
                    <a:pt x="448" y="331"/>
                  </a:lnTo>
                  <a:lnTo>
                    <a:pt x="441" y="331"/>
                  </a:lnTo>
                  <a:lnTo>
                    <a:pt x="434" y="331"/>
                  </a:lnTo>
                  <a:lnTo>
                    <a:pt x="426" y="331"/>
                  </a:lnTo>
                  <a:lnTo>
                    <a:pt x="419" y="331"/>
                  </a:lnTo>
                  <a:lnTo>
                    <a:pt x="412" y="339"/>
                  </a:lnTo>
                  <a:lnTo>
                    <a:pt x="404" y="346"/>
                  </a:lnTo>
                  <a:lnTo>
                    <a:pt x="397" y="346"/>
                  </a:lnTo>
                  <a:lnTo>
                    <a:pt x="389" y="346"/>
                  </a:lnTo>
                  <a:lnTo>
                    <a:pt x="382" y="346"/>
                  </a:lnTo>
                  <a:lnTo>
                    <a:pt x="375" y="346"/>
                  </a:lnTo>
                  <a:lnTo>
                    <a:pt x="367" y="346"/>
                  </a:lnTo>
                  <a:lnTo>
                    <a:pt x="360" y="346"/>
                  </a:lnTo>
                  <a:lnTo>
                    <a:pt x="345" y="346"/>
                  </a:lnTo>
                  <a:lnTo>
                    <a:pt x="338" y="339"/>
                  </a:lnTo>
                  <a:lnTo>
                    <a:pt x="331" y="339"/>
                  </a:lnTo>
                  <a:lnTo>
                    <a:pt x="323" y="339"/>
                  </a:lnTo>
                  <a:lnTo>
                    <a:pt x="316" y="339"/>
                  </a:lnTo>
                  <a:lnTo>
                    <a:pt x="309" y="339"/>
                  </a:lnTo>
                  <a:lnTo>
                    <a:pt x="301" y="331"/>
                  </a:lnTo>
                  <a:lnTo>
                    <a:pt x="294" y="331"/>
                  </a:lnTo>
                  <a:lnTo>
                    <a:pt x="287" y="331"/>
                  </a:lnTo>
                  <a:lnTo>
                    <a:pt x="279" y="339"/>
                  </a:lnTo>
                  <a:lnTo>
                    <a:pt x="279" y="346"/>
                  </a:lnTo>
                  <a:lnTo>
                    <a:pt x="272" y="354"/>
                  </a:lnTo>
                  <a:lnTo>
                    <a:pt x="265" y="362"/>
                  </a:lnTo>
                  <a:lnTo>
                    <a:pt x="265" y="369"/>
                  </a:lnTo>
                  <a:lnTo>
                    <a:pt x="257" y="377"/>
                  </a:lnTo>
                  <a:lnTo>
                    <a:pt x="265" y="385"/>
                  </a:lnTo>
                  <a:lnTo>
                    <a:pt x="257" y="392"/>
                  </a:lnTo>
                  <a:lnTo>
                    <a:pt x="265" y="392"/>
                  </a:lnTo>
                  <a:lnTo>
                    <a:pt x="250" y="400"/>
                  </a:lnTo>
                  <a:lnTo>
                    <a:pt x="242" y="400"/>
                  </a:lnTo>
                  <a:lnTo>
                    <a:pt x="235" y="400"/>
                  </a:lnTo>
                  <a:lnTo>
                    <a:pt x="228" y="400"/>
                  </a:lnTo>
                  <a:lnTo>
                    <a:pt x="220" y="400"/>
                  </a:lnTo>
                  <a:lnTo>
                    <a:pt x="206" y="400"/>
                  </a:lnTo>
                  <a:lnTo>
                    <a:pt x="198" y="400"/>
                  </a:lnTo>
                  <a:lnTo>
                    <a:pt x="191" y="400"/>
                  </a:lnTo>
                  <a:lnTo>
                    <a:pt x="184" y="400"/>
                  </a:lnTo>
                  <a:lnTo>
                    <a:pt x="176" y="400"/>
                  </a:lnTo>
                  <a:lnTo>
                    <a:pt x="169" y="408"/>
                  </a:lnTo>
                  <a:lnTo>
                    <a:pt x="162" y="408"/>
                  </a:lnTo>
                  <a:lnTo>
                    <a:pt x="154" y="408"/>
                  </a:lnTo>
                  <a:lnTo>
                    <a:pt x="147" y="408"/>
                  </a:lnTo>
                  <a:lnTo>
                    <a:pt x="140" y="408"/>
                  </a:lnTo>
                  <a:lnTo>
                    <a:pt x="132" y="408"/>
                  </a:lnTo>
                  <a:lnTo>
                    <a:pt x="125" y="423"/>
                  </a:lnTo>
                  <a:lnTo>
                    <a:pt x="118" y="423"/>
                  </a:lnTo>
                  <a:lnTo>
                    <a:pt x="110" y="408"/>
                  </a:lnTo>
                  <a:lnTo>
                    <a:pt x="118" y="400"/>
                  </a:lnTo>
                  <a:lnTo>
                    <a:pt x="125" y="392"/>
                  </a:lnTo>
                  <a:lnTo>
                    <a:pt x="132" y="385"/>
                  </a:lnTo>
                  <a:lnTo>
                    <a:pt x="125" y="377"/>
                  </a:lnTo>
                  <a:lnTo>
                    <a:pt x="125" y="369"/>
                  </a:lnTo>
                  <a:lnTo>
                    <a:pt x="118" y="362"/>
                  </a:lnTo>
                  <a:lnTo>
                    <a:pt x="110" y="354"/>
                  </a:lnTo>
                  <a:lnTo>
                    <a:pt x="103" y="346"/>
                  </a:lnTo>
                  <a:lnTo>
                    <a:pt x="103" y="339"/>
                  </a:lnTo>
                  <a:lnTo>
                    <a:pt x="95" y="331"/>
                  </a:lnTo>
                  <a:lnTo>
                    <a:pt x="88" y="331"/>
                  </a:lnTo>
                  <a:lnTo>
                    <a:pt x="81" y="323"/>
                  </a:lnTo>
                  <a:lnTo>
                    <a:pt x="66" y="323"/>
                  </a:lnTo>
                  <a:lnTo>
                    <a:pt x="59" y="323"/>
                  </a:lnTo>
                  <a:lnTo>
                    <a:pt x="51" y="323"/>
                  </a:lnTo>
                  <a:lnTo>
                    <a:pt x="44" y="315"/>
                  </a:lnTo>
                  <a:lnTo>
                    <a:pt x="37" y="315"/>
                  </a:lnTo>
                  <a:lnTo>
                    <a:pt x="29" y="315"/>
                  </a:lnTo>
                  <a:lnTo>
                    <a:pt x="22" y="308"/>
                  </a:lnTo>
                  <a:lnTo>
                    <a:pt x="15" y="300"/>
                  </a:lnTo>
                  <a:lnTo>
                    <a:pt x="15" y="292"/>
                  </a:lnTo>
                  <a:lnTo>
                    <a:pt x="15" y="285"/>
                  </a:lnTo>
                  <a:lnTo>
                    <a:pt x="22" y="277"/>
                  </a:lnTo>
                  <a:lnTo>
                    <a:pt x="22" y="269"/>
                  </a:lnTo>
                  <a:lnTo>
                    <a:pt x="22" y="254"/>
                  </a:lnTo>
                  <a:lnTo>
                    <a:pt x="22" y="246"/>
                  </a:lnTo>
                  <a:lnTo>
                    <a:pt x="22" y="238"/>
                  </a:lnTo>
                  <a:lnTo>
                    <a:pt x="22" y="231"/>
                  </a:lnTo>
                  <a:lnTo>
                    <a:pt x="29" y="223"/>
                  </a:lnTo>
                  <a:lnTo>
                    <a:pt x="29" y="215"/>
                  </a:lnTo>
                  <a:lnTo>
                    <a:pt x="29" y="208"/>
                  </a:lnTo>
                  <a:lnTo>
                    <a:pt x="29" y="200"/>
                  </a:lnTo>
                  <a:lnTo>
                    <a:pt x="29" y="192"/>
                  </a:lnTo>
                  <a:lnTo>
                    <a:pt x="22" y="185"/>
                  </a:lnTo>
                  <a:lnTo>
                    <a:pt x="22" y="177"/>
                  </a:lnTo>
                  <a:lnTo>
                    <a:pt x="15" y="169"/>
                  </a:lnTo>
                  <a:lnTo>
                    <a:pt x="15" y="161"/>
                  </a:lnTo>
                  <a:lnTo>
                    <a:pt x="7" y="154"/>
                  </a:lnTo>
                  <a:lnTo>
                    <a:pt x="7" y="146"/>
                  </a:lnTo>
                  <a:lnTo>
                    <a:pt x="0" y="138"/>
                  </a:lnTo>
                  <a:lnTo>
                    <a:pt x="7" y="131"/>
                  </a:lnTo>
                  <a:lnTo>
                    <a:pt x="15" y="123"/>
                  </a:lnTo>
                  <a:lnTo>
                    <a:pt x="22" y="115"/>
                  </a:lnTo>
                  <a:lnTo>
                    <a:pt x="29" y="100"/>
                  </a:lnTo>
                  <a:lnTo>
                    <a:pt x="29" y="92"/>
                  </a:lnTo>
                  <a:lnTo>
                    <a:pt x="22" y="84"/>
                  </a:lnTo>
                  <a:lnTo>
                    <a:pt x="22" y="77"/>
                  </a:lnTo>
                  <a:lnTo>
                    <a:pt x="22" y="69"/>
                  </a:lnTo>
                  <a:lnTo>
                    <a:pt x="15" y="61"/>
                  </a:lnTo>
                  <a:lnTo>
                    <a:pt x="15" y="54"/>
                  </a:lnTo>
                  <a:lnTo>
                    <a:pt x="7" y="46"/>
                  </a:lnTo>
                  <a:lnTo>
                    <a:pt x="0" y="38"/>
                  </a:lnTo>
                  <a:lnTo>
                    <a:pt x="7" y="31"/>
                  </a:lnTo>
                  <a:lnTo>
                    <a:pt x="15" y="23"/>
                  </a:lnTo>
                  <a:lnTo>
                    <a:pt x="15" y="15"/>
                  </a:lnTo>
                  <a:lnTo>
                    <a:pt x="22" y="7"/>
                  </a:lnTo>
                  <a:lnTo>
                    <a:pt x="29"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6">
              <a:extLst>
                <a:ext uri="{FF2B5EF4-FFF2-40B4-BE49-F238E27FC236}">
                  <a16:creationId xmlns:a16="http://schemas.microsoft.com/office/drawing/2014/main" id="{D1339CF6-AA71-4B9D-BC7F-414D62392E23}"/>
                </a:ext>
              </a:extLst>
            </p:cNvPr>
            <p:cNvSpPr>
              <a:spLocks/>
            </p:cNvSpPr>
            <p:nvPr/>
          </p:nvSpPr>
          <p:spPr bwMode="auto">
            <a:xfrm>
              <a:off x="6391571" y="1863966"/>
              <a:ext cx="1061081" cy="973206"/>
            </a:xfrm>
            <a:custGeom>
              <a:avLst/>
              <a:gdLst>
                <a:gd name="T0" fmla="*/ 2147483647 w 559"/>
                <a:gd name="T1" fmla="*/ 2147483647 h 532"/>
                <a:gd name="T2" fmla="*/ 2147483647 w 559"/>
                <a:gd name="T3" fmla="*/ 2147483647 h 532"/>
                <a:gd name="T4" fmla="*/ 2147483647 w 559"/>
                <a:gd name="T5" fmla="*/ 2147483647 h 532"/>
                <a:gd name="T6" fmla="*/ 2147483647 w 559"/>
                <a:gd name="T7" fmla="*/ 2147483647 h 532"/>
                <a:gd name="T8" fmla="*/ 2147483647 w 559"/>
                <a:gd name="T9" fmla="*/ 2147483647 h 532"/>
                <a:gd name="T10" fmla="*/ 2147483647 w 559"/>
                <a:gd name="T11" fmla="*/ 2147483647 h 532"/>
                <a:gd name="T12" fmla="*/ 2147483647 w 559"/>
                <a:gd name="T13" fmla="*/ 2147483647 h 532"/>
                <a:gd name="T14" fmla="*/ 2147483647 w 559"/>
                <a:gd name="T15" fmla="*/ 2147483647 h 532"/>
                <a:gd name="T16" fmla="*/ 2147483647 w 559"/>
                <a:gd name="T17" fmla="*/ 2147483647 h 532"/>
                <a:gd name="T18" fmla="*/ 2147483647 w 559"/>
                <a:gd name="T19" fmla="*/ 2147483647 h 532"/>
                <a:gd name="T20" fmla="*/ 2147483647 w 559"/>
                <a:gd name="T21" fmla="*/ 2147483647 h 532"/>
                <a:gd name="T22" fmla="*/ 2147483647 w 559"/>
                <a:gd name="T23" fmla="*/ 2147483647 h 532"/>
                <a:gd name="T24" fmla="*/ 2147483647 w 559"/>
                <a:gd name="T25" fmla="*/ 2147483647 h 532"/>
                <a:gd name="T26" fmla="*/ 2147483647 w 559"/>
                <a:gd name="T27" fmla="*/ 2147483647 h 532"/>
                <a:gd name="T28" fmla="*/ 2147483647 w 559"/>
                <a:gd name="T29" fmla="*/ 2147483647 h 532"/>
                <a:gd name="T30" fmla="*/ 2147483647 w 559"/>
                <a:gd name="T31" fmla="*/ 2147483647 h 532"/>
                <a:gd name="T32" fmla="*/ 2147483647 w 559"/>
                <a:gd name="T33" fmla="*/ 2147483647 h 532"/>
                <a:gd name="T34" fmla="*/ 2147483647 w 559"/>
                <a:gd name="T35" fmla="*/ 2147483647 h 532"/>
                <a:gd name="T36" fmla="*/ 2147483647 w 559"/>
                <a:gd name="T37" fmla="*/ 2147483647 h 532"/>
                <a:gd name="T38" fmla="*/ 2147483647 w 559"/>
                <a:gd name="T39" fmla="*/ 2147483647 h 532"/>
                <a:gd name="T40" fmla="*/ 2147483647 w 559"/>
                <a:gd name="T41" fmla="*/ 2147483647 h 532"/>
                <a:gd name="T42" fmla="*/ 2147483647 w 559"/>
                <a:gd name="T43" fmla="*/ 2147483647 h 532"/>
                <a:gd name="T44" fmla="*/ 2147483647 w 559"/>
                <a:gd name="T45" fmla="*/ 2147483647 h 532"/>
                <a:gd name="T46" fmla="*/ 2147483647 w 559"/>
                <a:gd name="T47" fmla="*/ 2147483647 h 532"/>
                <a:gd name="T48" fmla="*/ 2147483647 w 559"/>
                <a:gd name="T49" fmla="*/ 2147483647 h 532"/>
                <a:gd name="T50" fmla="*/ 2147483647 w 559"/>
                <a:gd name="T51" fmla="*/ 2147483647 h 532"/>
                <a:gd name="T52" fmla="*/ 2147483647 w 559"/>
                <a:gd name="T53" fmla="*/ 2147483647 h 532"/>
                <a:gd name="T54" fmla="*/ 2147483647 w 559"/>
                <a:gd name="T55" fmla="*/ 2147483647 h 532"/>
                <a:gd name="T56" fmla="*/ 2147483647 w 559"/>
                <a:gd name="T57" fmla="*/ 2147483647 h 532"/>
                <a:gd name="T58" fmla="*/ 2147483647 w 559"/>
                <a:gd name="T59" fmla="*/ 2147483647 h 532"/>
                <a:gd name="T60" fmla="*/ 2147483647 w 559"/>
                <a:gd name="T61" fmla="*/ 2147483647 h 532"/>
                <a:gd name="T62" fmla="*/ 2147483647 w 559"/>
                <a:gd name="T63" fmla="*/ 2147483647 h 532"/>
                <a:gd name="T64" fmla="*/ 2147483647 w 559"/>
                <a:gd name="T65" fmla="*/ 2147483647 h 532"/>
                <a:gd name="T66" fmla="*/ 2147483647 w 559"/>
                <a:gd name="T67" fmla="*/ 2147483647 h 532"/>
                <a:gd name="T68" fmla="*/ 2147483647 w 559"/>
                <a:gd name="T69" fmla="*/ 2147483647 h 532"/>
                <a:gd name="T70" fmla="*/ 2147483647 w 559"/>
                <a:gd name="T71" fmla="*/ 2147483647 h 532"/>
                <a:gd name="T72" fmla="*/ 2147483647 w 559"/>
                <a:gd name="T73" fmla="*/ 2147483647 h 532"/>
                <a:gd name="T74" fmla="*/ 2147483647 w 559"/>
                <a:gd name="T75" fmla="*/ 2147483647 h 532"/>
                <a:gd name="T76" fmla="*/ 2147483647 w 559"/>
                <a:gd name="T77" fmla="*/ 2147483647 h 532"/>
                <a:gd name="T78" fmla="*/ 2147483647 w 559"/>
                <a:gd name="T79" fmla="*/ 2147483647 h 532"/>
                <a:gd name="T80" fmla="*/ 2147483647 w 559"/>
                <a:gd name="T81" fmla="*/ 2147483647 h 532"/>
                <a:gd name="T82" fmla="*/ 2147483647 w 559"/>
                <a:gd name="T83" fmla="*/ 2147483647 h 532"/>
                <a:gd name="T84" fmla="*/ 2147483647 w 559"/>
                <a:gd name="T85" fmla="*/ 2147483647 h 532"/>
                <a:gd name="T86" fmla="*/ 2147483647 w 559"/>
                <a:gd name="T87" fmla="*/ 2147483647 h 532"/>
                <a:gd name="T88" fmla="*/ 0 w 559"/>
                <a:gd name="T89" fmla="*/ 2147483647 h 532"/>
                <a:gd name="T90" fmla="*/ 2147483647 w 559"/>
                <a:gd name="T91" fmla="*/ 2147483647 h 532"/>
                <a:gd name="T92" fmla="*/ 2147483647 w 559"/>
                <a:gd name="T93" fmla="*/ 2147483647 h 532"/>
                <a:gd name="T94" fmla="*/ 2147483647 w 559"/>
                <a:gd name="T95" fmla="*/ 2147483647 h 532"/>
                <a:gd name="T96" fmla="*/ 2147483647 w 559"/>
                <a:gd name="T97" fmla="*/ 2147483647 h 532"/>
                <a:gd name="T98" fmla="*/ 2147483647 w 559"/>
                <a:gd name="T99" fmla="*/ 2147483647 h 532"/>
                <a:gd name="T100" fmla="*/ 2147483647 w 559"/>
                <a:gd name="T101" fmla="*/ 2147483647 h 532"/>
                <a:gd name="T102" fmla="*/ 2147483647 w 559"/>
                <a:gd name="T103" fmla="*/ 2147483647 h 532"/>
                <a:gd name="T104" fmla="*/ 2147483647 w 559"/>
                <a:gd name="T105" fmla="*/ 2147483647 h 532"/>
                <a:gd name="T106" fmla="*/ 2147483647 w 559"/>
                <a:gd name="T107" fmla="*/ 2147483647 h 5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59" h="532">
                  <a:moveTo>
                    <a:pt x="213" y="0"/>
                  </a:moveTo>
                  <a:lnTo>
                    <a:pt x="221" y="8"/>
                  </a:lnTo>
                  <a:lnTo>
                    <a:pt x="228" y="8"/>
                  </a:lnTo>
                  <a:lnTo>
                    <a:pt x="235" y="16"/>
                  </a:lnTo>
                  <a:lnTo>
                    <a:pt x="243" y="23"/>
                  </a:lnTo>
                  <a:lnTo>
                    <a:pt x="250" y="23"/>
                  </a:lnTo>
                  <a:lnTo>
                    <a:pt x="257" y="31"/>
                  </a:lnTo>
                  <a:lnTo>
                    <a:pt x="265" y="31"/>
                  </a:lnTo>
                  <a:lnTo>
                    <a:pt x="272" y="23"/>
                  </a:lnTo>
                  <a:lnTo>
                    <a:pt x="279" y="23"/>
                  </a:lnTo>
                  <a:lnTo>
                    <a:pt x="287" y="31"/>
                  </a:lnTo>
                  <a:lnTo>
                    <a:pt x="287" y="39"/>
                  </a:lnTo>
                  <a:lnTo>
                    <a:pt x="287" y="46"/>
                  </a:lnTo>
                  <a:lnTo>
                    <a:pt x="294" y="54"/>
                  </a:lnTo>
                  <a:lnTo>
                    <a:pt x="309" y="54"/>
                  </a:lnTo>
                  <a:lnTo>
                    <a:pt x="316" y="62"/>
                  </a:lnTo>
                  <a:lnTo>
                    <a:pt x="323" y="62"/>
                  </a:lnTo>
                  <a:lnTo>
                    <a:pt x="331" y="62"/>
                  </a:lnTo>
                  <a:lnTo>
                    <a:pt x="338" y="62"/>
                  </a:lnTo>
                  <a:lnTo>
                    <a:pt x="346" y="62"/>
                  </a:lnTo>
                  <a:lnTo>
                    <a:pt x="353" y="62"/>
                  </a:lnTo>
                  <a:lnTo>
                    <a:pt x="360" y="70"/>
                  </a:lnTo>
                  <a:lnTo>
                    <a:pt x="368" y="70"/>
                  </a:lnTo>
                  <a:lnTo>
                    <a:pt x="375" y="70"/>
                  </a:lnTo>
                  <a:lnTo>
                    <a:pt x="382" y="62"/>
                  </a:lnTo>
                  <a:lnTo>
                    <a:pt x="390" y="54"/>
                  </a:lnTo>
                  <a:lnTo>
                    <a:pt x="397" y="54"/>
                  </a:lnTo>
                  <a:lnTo>
                    <a:pt x="404" y="62"/>
                  </a:lnTo>
                  <a:lnTo>
                    <a:pt x="412" y="70"/>
                  </a:lnTo>
                  <a:lnTo>
                    <a:pt x="404" y="77"/>
                  </a:lnTo>
                  <a:lnTo>
                    <a:pt x="404" y="93"/>
                  </a:lnTo>
                  <a:lnTo>
                    <a:pt x="404" y="100"/>
                  </a:lnTo>
                  <a:lnTo>
                    <a:pt x="397" y="108"/>
                  </a:lnTo>
                  <a:lnTo>
                    <a:pt x="404" y="116"/>
                  </a:lnTo>
                  <a:lnTo>
                    <a:pt x="412" y="123"/>
                  </a:lnTo>
                  <a:lnTo>
                    <a:pt x="419" y="123"/>
                  </a:lnTo>
                  <a:lnTo>
                    <a:pt x="426" y="123"/>
                  </a:lnTo>
                  <a:lnTo>
                    <a:pt x="434" y="123"/>
                  </a:lnTo>
                  <a:lnTo>
                    <a:pt x="448" y="123"/>
                  </a:lnTo>
                  <a:lnTo>
                    <a:pt x="456" y="123"/>
                  </a:lnTo>
                  <a:lnTo>
                    <a:pt x="463" y="116"/>
                  </a:lnTo>
                  <a:lnTo>
                    <a:pt x="470" y="116"/>
                  </a:lnTo>
                  <a:lnTo>
                    <a:pt x="478" y="116"/>
                  </a:lnTo>
                  <a:lnTo>
                    <a:pt x="485" y="116"/>
                  </a:lnTo>
                  <a:lnTo>
                    <a:pt x="493" y="116"/>
                  </a:lnTo>
                  <a:lnTo>
                    <a:pt x="493" y="123"/>
                  </a:lnTo>
                  <a:lnTo>
                    <a:pt x="493" y="131"/>
                  </a:lnTo>
                  <a:lnTo>
                    <a:pt x="500" y="139"/>
                  </a:lnTo>
                  <a:lnTo>
                    <a:pt x="507" y="147"/>
                  </a:lnTo>
                  <a:lnTo>
                    <a:pt x="515" y="154"/>
                  </a:lnTo>
                  <a:lnTo>
                    <a:pt x="522" y="154"/>
                  </a:lnTo>
                  <a:lnTo>
                    <a:pt x="529" y="162"/>
                  </a:lnTo>
                  <a:lnTo>
                    <a:pt x="537" y="170"/>
                  </a:lnTo>
                  <a:lnTo>
                    <a:pt x="537" y="177"/>
                  </a:lnTo>
                  <a:lnTo>
                    <a:pt x="537" y="185"/>
                  </a:lnTo>
                  <a:lnTo>
                    <a:pt x="537" y="193"/>
                  </a:lnTo>
                  <a:lnTo>
                    <a:pt x="544" y="200"/>
                  </a:lnTo>
                  <a:lnTo>
                    <a:pt x="544" y="208"/>
                  </a:lnTo>
                  <a:lnTo>
                    <a:pt x="544" y="216"/>
                  </a:lnTo>
                  <a:lnTo>
                    <a:pt x="544" y="224"/>
                  </a:lnTo>
                  <a:lnTo>
                    <a:pt x="551" y="231"/>
                  </a:lnTo>
                  <a:lnTo>
                    <a:pt x="551" y="247"/>
                  </a:lnTo>
                  <a:lnTo>
                    <a:pt x="551" y="254"/>
                  </a:lnTo>
                  <a:lnTo>
                    <a:pt x="551" y="262"/>
                  </a:lnTo>
                  <a:lnTo>
                    <a:pt x="559" y="270"/>
                  </a:lnTo>
                  <a:lnTo>
                    <a:pt x="559" y="277"/>
                  </a:lnTo>
                  <a:lnTo>
                    <a:pt x="551" y="285"/>
                  </a:lnTo>
                  <a:lnTo>
                    <a:pt x="544" y="285"/>
                  </a:lnTo>
                  <a:lnTo>
                    <a:pt x="537" y="293"/>
                  </a:lnTo>
                  <a:lnTo>
                    <a:pt x="537" y="301"/>
                  </a:lnTo>
                  <a:lnTo>
                    <a:pt x="529" y="308"/>
                  </a:lnTo>
                  <a:lnTo>
                    <a:pt x="529" y="316"/>
                  </a:lnTo>
                  <a:lnTo>
                    <a:pt x="529" y="324"/>
                  </a:lnTo>
                  <a:lnTo>
                    <a:pt x="537" y="331"/>
                  </a:lnTo>
                  <a:lnTo>
                    <a:pt x="537" y="339"/>
                  </a:lnTo>
                  <a:lnTo>
                    <a:pt x="544" y="347"/>
                  </a:lnTo>
                  <a:lnTo>
                    <a:pt x="537" y="354"/>
                  </a:lnTo>
                  <a:lnTo>
                    <a:pt x="529" y="354"/>
                  </a:lnTo>
                  <a:lnTo>
                    <a:pt x="522" y="362"/>
                  </a:lnTo>
                  <a:lnTo>
                    <a:pt x="515" y="370"/>
                  </a:lnTo>
                  <a:lnTo>
                    <a:pt x="507" y="378"/>
                  </a:lnTo>
                  <a:lnTo>
                    <a:pt x="500" y="378"/>
                  </a:lnTo>
                  <a:lnTo>
                    <a:pt x="493" y="385"/>
                  </a:lnTo>
                  <a:lnTo>
                    <a:pt x="485" y="378"/>
                  </a:lnTo>
                  <a:lnTo>
                    <a:pt x="478" y="378"/>
                  </a:lnTo>
                  <a:lnTo>
                    <a:pt x="470" y="370"/>
                  </a:lnTo>
                  <a:lnTo>
                    <a:pt x="463" y="378"/>
                  </a:lnTo>
                  <a:lnTo>
                    <a:pt x="456" y="385"/>
                  </a:lnTo>
                  <a:lnTo>
                    <a:pt x="456" y="401"/>
                  </a:lnTo>
                  <a:lnTo>
                    <a:pt x="456" y="408"/>
                  </a:lnTo>
                  <a:lnTo>
                    <a:pt x="456" y="416"/>
                  </a:lnTo>
                  <a:lnTo>
                    <a:pt x="448" y="424"/>
                  </a:lnTo>
                  <a:lnTo>
                    <a:pt x="448" y="431"/>
                  </a:lnTo>
                  <a:lnTo>
                    <a:pt x="434" y="439"/>
                  </a:lnTo>
                  <a:lnTo>
                    <a:pt x="426" y="439"/>
                  </a:lnTo>
                  <a:lnTo>
                    <a:pt x="419" y="439"/>
                  </a:lnTo>
                  <a:lnTo>
                    <a:pt x="412" y="447"/>
                  </a:lnTo>
                  <a:lnTo>
                    <a:pt x="404" y="447"/>
                  </a:lnTo>
                  <a:lnTo>
                    <a:pt x="397" y="447"/>
                  </a:lnTo>
                  <a:lnTo>
                    <a:pt x="390" y="447"/>
                  </a:lnTo>
                  <a:lnTo>
                    <a:pt x="382" y="455"/>
                  </a:lnTo>
                  <a:lnTo>
                    <a:pt x="375" y="462"/>
                  </a:lnTo>
                  <a:lnTo>
                    <a:pt x="368" y="462"/>
                  </a:lnTo>
                  <a:lnTo>
                    <a:pt x="360" y="470"/>
                  </a:lnTo>
                  <a:lnTo>
                    <a:pt x="353" y="478"/>
                  </a:lnTo>
                  <a:lnTo>
                    <a:pt x="346" y="485"/>
                  </a:lnTo>
                  <a:lnTo>
                    <a:pt x="338" y="493"/>
                  </a:lnTo>
                  <a:lnTo>
                    <a:pt x="331" y="493"/>
                  </a:lnTo>
                  <a:lnTo>
                    <a:pt x="323" y="501"/>
                  </a:lnTo>
                  <a:lnTo>
                    <a:pt x="316" y="508"/>
                  </a:lnTo>
                  <a:lnTo>
                    <a:pt x="309" y="516"/>
                  </a:lnTo>
                  <a:lnTo>
                    <a:pt x="294" y="516"/>
                  </a:lnTo>
                  <a:lnTo>
                    <a:pt x="287" y="524"/>
                  </a:lnTo>
                  <a:lnTo>
                    <a:pt x="279" y="532"/>
                  </a:lnTo>
                  <a:lnTo>
                    <a:pt x="272" y="532"/>
                  </a:lnTo>
                  <a:lnTo>
                    <a:pt x="265" y="532"/>
                  </a:lnTo>
                  <a:lnTo>
                    <a:pt x="257" y="532"/>
                  </a:lnTo>
                  <a:lnTo>
                    <a:pt x="250" y="524"/>
                  </a:lnTo>
                  <a:lnTo>
                    <a:pt x="243" y="524"/>
                  </a:lnTo>
                  <a:lnTo>
                    <a:pt x="235" y="532"/>
                  </a:lnTo>
                  <a:lnTo>
                    <a:pt x="228" y="524"/>
                  </a:lnTo>
                  <a:lnTo>
                    <a:pt x="235" y="524"/>
                  </a:lnTo>
                  <a:lnTo>
                    <a:pt x="221" y="508"/>
                  </a:lnTo>
                  <a:lnTo>
                    <a:pt x="221" y="516"/>
                  </a:lnTo>
                  <a:lnTo>
                    <a:pt x="221" y="501"/>
                  </a:lnTo>
                  <a:lnTo>
                    <a:pt x="228" y="493"/>
                  </a:lnTo>
                  <a:lnTo>
                    <a:pt x="221" y="485"/>
                  </a:lnTo>
                  <a:lnTo>
                    <a:pt x="213" y="478"/>
                  </a:lnTo>
                  <a:lnTo>
                    <a:pt x="206" y="470"/>
                  </a:lnTo>
                  <a:lnTo>
                    <a:pt x="199" y="462"/>
                  </a:lnTo>
                  <a:lnTo>
                    <a:pt x="191" y="470"/>
                  </a:lnTo>
                  <a:lnTo>
                    <a:pt x="184" y="470"/>
                  </a:lnTo>
                  <a:lnTo>
                    <a:pt x="176" y="478"/>
                  </a:lnTo>
                  <a:lnTo>
                    <a:pt x="169" y="478"/>
                  </a:lnTo>
                  <a:lnTo>
                    <a:pt x="162" y="485"/>
                  </a:lnTo>
                  <a:lnTo>
                    <a:pt x="162" y="493"/>
                  </a:lnTo>
                  <a:lnTo>
                    <a:pt x="169" y="501"/>
                  </a:lnTo>
                  <a:lnTo>
                    <a:pt x="169" y="508"/>
                  </a:lnTo>
                  <a:lnTo>
                    <a:pt x="162" y="516"/>
                  </a:lnTo>
                  <a:lnTo>
                    <a:pt x="147" y="516"/>
                  </a:lnTo>
                  <a:lnTo>
                    <a:pt x="140" y="508"/>
                  </a:lnTo>
                  <a:lnTo>
                    <a:pt x="132" y="501"/>
                  </a:lnTo>
                  <a:lnTo>
                    <a:pt x="125" y="501"/>
                  </a:lnTo>
                  <a:lnTo>
                    <a:pt x="118" y="493"/>
                  </a:lnTo>
                  <a:lnTo>
                    <a:pt x="110" y="485"/>
                  </a:lnTo>
                  <a:lnTo>
                    <a:pt x="103" y="478"/>
                  </a:lnTo>
                  <a:lnTo>
                    <a:pt x="96" y="470"/>
                  </a:lnTo>
                  <a:lnTo>
                    <a:pt x="88" y="462"/>
                  </a:lnTo>
                  <a:lnTo>
                    <a:pt x="81" y="462"/>
                  </a:lnTo>
                  <a:lnTo>
                    <a:pt x="74" y="455"/>
                  </a:lnTo>
                  <a:lnTo>
                    <a:pt x="66" y="447"/>
                  </a:lnTo>
                  <a:lnTo>
                    <a:pt x="74" y="439"/>
                  </a:lnTo>
                  <a:lnTo>
                    <a:pt x="81" y="439"/>
                  </a:lnTo>
                  <a:lnTo>
                    <a:pt x="88" y="431"/>
                  </a:lnTo>
                  <a:lnTo>
                    <a:pt x="81" y="424"/>
                  </a:lnTo>
                  <a:lnTo>
                    <a:pt x="74" y="416"/>
                  </a:lnTo>
                  <a:lnTo>
                    <a:pt x="66" y="416"/>
                  </a:lnTo>
                  <a:lnTo>
                    <a:pt x="59" y="408"/>
                  </a:lnTo>
                  <a:lnTo>
                    <a:pt x="52" y="401"/>
                  </a:lnTo>
                  <a:lnTo>
                    <a:pt x="52" y="385"/>
                  </a:lnTo>
                  <a:lnTo>
                    <a:pt x="59" y="378"/>
                  </a:lnTo>
                  <a:lnTo>
                    <a:pt x="59" y="370"/>
                  </a:lnTo>
                  <a:lnTo>
                    <a:pt x="59" y="362"/>
                  </a:lnTo>
                  <a:lnTo>
                    <a:pt x="66" y="354"/>
                  </a:lnTo>
                  <a:lnTo>
                    <a:pt x="66" y="347"/>
                  </a:lnTo>
                  <a:lnTo>
                    <a:pt x="66" y="339"/>
                  </a:lnTo>
                  <a:lnTo>
                    <a:pt x="66" y="331"/>
                  </a:lnTo>
                  <a:lnTo>
                    <a:pt x="59" y="324"/>
                  </a:lnTo>
                  <a:lnTo>
                    <a:pt x="59" y="316"/>
                  </a:lnTo>
                  <a:lnTo>
                    <a:pt x="59" y="308"/>
                  </a:lnTo>
                  <a:lnTo>
                    <a:pt x="59" y="301"/>
                  </a:lnTo>
                  <a:lnTo>
                    <a:pt x="52" y="293"/>
                  </a:lnTo>
                  <a:lnTo>
                    <a:pt x="52" y="285"/>
                  </a:lnTo>
                  <a:lnTo>
                    <a:pt x="44" y="277"/>
                  </a:lnTo>
                  <a:lnTo>
                    <a:pt x="37" y="270"/>
                  </a:lnTo>
                  <a:lnTo>
                    <a:pt x="29" y="270"/>
                  </a:lnTo>
                  <a:lnTo>
                    <a:pt x="22" y="262"/>
                  </a:lnTo>
                  <a:lnTo>
                    <a:pt x="7" y="254"/>
                  </a:lnTo>
                  <a:lnTo>
                    <a:pt x="0" y="247"/>
                  </a:lnTo>
                  <a:lnTo>
                    <a:pt x="0" y="231"/>
                  </a:lnTo>
                  <a:lnTo>
                    <a:pt x="7" y="224"/>
                  </a:lnTo>
                  <a:lnTo>
                    <a:pt x="22" y="216"/>
                  </a:lnTo>
                  <a:lnTo>
                    <a:pt x="22" y="208"/>
                  </a:lnTo>
                  <a:lnTo>
                    <a:pt x="29" y="200"/>
                  </a:lnTo>
                  <a:lnTo>
                    <a:pt x="29" y="193"/>
                  </a:lnTo>
                  <a:lnTo>
                    <a:pt x="37" y="185"/>
                  </a:lnTo>
                  <a:lnTo>
                    <a:pt x="37" y="177"/>
                  </a:lnTo>
                  <a:lnTo>
                    <a:pt x="44" y="170"/>
                  </a:lnTo>
                  <a:lnTo>
                    <a:pt x="44" y="162"/>
                  </a:lnTo>
                  <a:lnTo>
                    <a:pt x="52" y="154"/>
                  </a:lnTo>
                  <a:lnTo>
                    <a:pt x="52" y="147"/>
                  </a:lnTo>
                  <a:lnTo>
                    <a:pt x="59" y="139"/>
                  </a:lnTo>
                  <a:lnTo>
                    <a:pt x="59" y="131"/>
                  </a:lnTo>
                  <a:lnTo>
                    <a:pt x="66" y="123"/>
                  </a:lnTo>
                  <a:lnTo>
                    <a:pt x="74" y="131"/>
                  </a:lnTo>
                  <a:lnTo>
                    <a:pt x="81" y="131"/>
                  </a:lnTo>
                  <a:lnTo>
                    <a:pt x="88" y="139"/>
                  </a:lnTo>
                  <a:lnTo>
                    <a:pt x="96" y="139"/>
                  </a:lnTo>
                  <a:lnTo>
                    <a:pt x="103" y="131"/>
                  </a:lnTo>
                  <a:lnTo>
                    <a:pt x="103" y="123"/>
                  </a:lnTo>
                  <a:lnTo>
                    <a:pt x="110" y="116"/>
                  </a:lnTo>
                  <a:lnTo>
                    <a:pt x="110" y="108"/>
                  </a:lnTo>
                  <a:lnTo>
                    <a:pt x="103" y="100"/>
                  </a:lnTo>
                  <a:lnTo>
                    <a:pt x="110" y="93"/>
                  </a:lnTo>
                  <a:lnTo>
                    <a:pt x="118" y="77"/>
                  </a:lnTo>
                  <a:lnTo>
                    <a:pt x="125" y="77"/>
                  </a:lnTo>
                  <a:lnTo>
                    <a:pt x="132" y="70"/>
                  </a:lnTo>
                  <a:lnTo>
                    <a:pt x="140" y="62"/>
                  </a:lnTo>
                  <a:lnTo>
                    <a:pt x="147" y="54"/>
                  </a:lnTo>
                  <a:lnTo>
                    <a:pt x="162" y="46"/>
                  </a:lnTo>
                  <a:lnTo>
                    <a:pt x="169" y="39"/>
                  </a:lnTo>
                  <a:lnTo>
                    <a:pt x="176" y="39"/>
                  </a:lnTo>
                  <a:lnTo>
                    <a:pt x="184" y="31"/>
                  </a:lnTo>
                  <a:lnTo>
                    <a:pt x="191" y="23"/>
                  </a:lnTo>
                  <a:lnTo>
                    <a:pt x="199" y="16"/>
                  </a:lnTo>
                  <a:lnTo>
                    <a:pt x="206" y="8"/>
                  </a:lnTo>
                  <a:lnTo>
                    <a:pt x="213" y="0"/>
                  </a:lnTo>
                  <a:close/>
                </a:path>
              </a:pathLst>
            </a:custGeom>
            <a:solidFill>
              <a:srgbClr val="5BC8AC"/>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7">
              <a:extLst>
                <a:ext uri="{FF2B5EF4-FFF2-40B4-BE49-F238E27FC236}">
                  <a16:creationId xmlns:a16="http://schemas.microsoft.com/office/drawing/2014/main" id="{57008C7A-0B26-473B-BD20-972F4BCA4D2C}"/>
                </a:ext>
              </a:extLst>
            </p:cNvPr>
            <p:cNvSpPr>
              <a:spLocks/>
            </p:cNvSpPr>
            <p:nvPr/>
          </p:nvSpPr>
          <p:spPr bwMode="auto">
            <a:xfrm>
              <a:off x="5651663" y="2643850"/>
              <a:ext cx="1226225" cy="899650"/>
            </a:xfrm>
            <a:custGeom>
              <a:avLst/>
              <a:gdLst>
                <a:gd name="T0" fmla="*/ 2147483647 w 646"/>
                <a:gd name="T1" fmla="*/ 2147483647 h 477"/>
                <a:gd name="T2" fmla="*/ 2147483647 w 646"/>
                <a:gd name="T3" fmla="*/ 0 h 477"/>
                <a:gd name="T4" fmla="*/ 2147483647 w 646"/>
                <a:gd name="T5" fmla="*/ 2147483647 h 477"/>
                <a:gd name="T6" fmla="*/ 2147483647 w 646"/>
                <a:gd name="T7" fmla="*/ 2147483647 h 477"/>
                <a:gd name="T8" fmla="*/ 2147483647 w 646"/>
                <a:gd name="T9" fmla="*/ 2147483647 h 477"/>
                <a:gd name="T10" fmla="*/ 2147483647 w 646"/>
                <a:gd name="T11" fmla="*/ 2147483647 h 477"/>
                <a:gd name="T12" fmla="*/ 2147483647 w 646"/>
                <a:gd name="T13" fmla="*/ 2147483647 h 477"/>
                <a:gd name="T14" fmla="*/ 2147483647 w 646"/>
                <a:gd name="T15" fmla="*/ 2147483647 h 477"/>
                <a:gd name="T16" fmla="*/ 2147483647 w 646"/>
                <a:gd name="T17" fmla="*/ 2147483647 h 477"/>
                <a:gd name="T18" fmla="*/ 2147483647 w 646"/>
                <a:gd name="T19" fmla="*/ 2147483647 h 477"/>
                <a:gd name="T20" fmla="*/ 2147483647 w 646"/>
                <a:gd name="T21" fmla="*/ 2147483647 h 477"/>
                <a:gd name="T22" fmla="*/ 2147483647 w 646"/>
                <a:gd name="T23" fmla="*/ 2147483647 h 477"/>
                <a:gd name="T24" fmla="*/ 2147483647 w 646"/>
                <a:gd name="T25" fmla="*/ 2147483647 h 477"/>
                <a:gd name="T26" fmla="*/ 2147483647 w 646"/>
                <a:gd name="T27" fmla="*/ 2147483647 h 477"/>
                <a:gd name="T28" fmla="*/ 2147483647 w 646"/>
                <a:gd name="T29" fmla="*/ 2147483647 h 477"/>
                <a:gd name="T30" fmla="*/ 2147483647 w 646"/>
                <a:gd name="T31" fmla="*/ 2147483647 h 477"/>
                <a:gd name="T32" fmla="*/ 2147483647 w 646"/>
                <a:gd name="T33" fmla="*/ 2147483647 h 477"/>
                <a:gd name="T34" fmla="*/ 2147483647 w 646"/>
                <a:gd name="T35" fmla="*/ 2147483647 h 477"/>
                <a:gd name="T36" fmla="*/ 2147483647 w 646"/>
                <a:gd name="T37" fmla="*/ 2147483647 h 477"/>
                <a:gd name="T38" fmla="*/ 2147483647 w 646"/>
                <a:gd name="T39" fmla="*/ 2147483647 h 477"/>
                <a:gd name="T40" fmla="*/ 2147483647 w 646"/>
                <a:gd name="T41" fmla="*/ 2147483647 h 477"/>
                <a:gd name="T42" fmla="*/ 2147483647 w 646"/>
                <a:gd name="T43" fmla="*/ 2147483647 h 477"/>
                <a:gd name="T44" fmla="*/ 2147483647 w 646"/>
                <a:gd name="T45" fmla="*/ 2147483647 h 477"/>
                <a:gd name="T46" fmla="*/ 2147483647 w 646"/>
                <a:gd name="T47" fmla="*/ 2147483647 h 477"/>
                <a:gd name="T48" fmla="*/ 2147483647 w 646"/>
                <a:gd name="T49" fmla="*/ 2147483647 h 477"/>
                <a:gd name="T50" fmla="*/ 2147483647 w 646"/>
                <a:gd name="T51" fmla="*/ 2147483647 h 477"/>
                <a:gd name="T52" fmla="*/ 2147483647 w 646"/>
                <a:gd name="T53" fmla="*/ 2147483647 h 477"/>
                <a:gd name="T54" fmla="*/ 2147483647 w 646"/>
                <a:gd name="T55" fmla="*/ 2147483647 h 477"/>
                <a:gd name="T56" fmla="*/ 2147483647 w 646"/>
                <a:gd name="T57" fmla="*/ 2147483647 h 477"/>
                <a:gd name="T58" fmla="*/ 2147483647 w 646"/>
                <a:gd name="T59" fmla="*/ 2147483647 h 477"/>
                <a:gd name="T60" fmla="*/ 2147483647 w 646"/>
                <a:gd name="T61" fmla="*/ 2147483647 h 477"/>
                <a:gd name="T62" fmla="*/ 2147483647 w 646"/>
                <a:gd name="T63" fmla="*/ 2147483647 h 477"/>
                <a:gd name="T64" fmla="*/ 2147483647 w 646"/>
                <a:gd name="T65" fmla="*/ 2147483647 h 477"/>
                <a:gd name="T66" fmla="*/ 2147483647 w 646"/>
                <a:gd name="T67" fmla="*/ 2147483647 h 477"/>
                <a:gd name="T68" fmla="*/ 2147483647 w 646"/>
                <a:gd name="T69" fmla="*/ 2147483647 h 477"/>
                <a:gd name="T70" fmla="*/ 2147483647 w 646"/>
                <a:gd name="T71" fmla="*/ 2147483647 h 477"/>
                <a:gd name="T72" fmla="*/ 2147483647 w 646"/>
                <a:gd name="T73" fmla="*/ 2147483647 h 477"/>
                <a:gd name="T74" fmla="*/ 2147483647 w 646"/>
                <a:gd name="T75" fmla="*/ 2147483647 h 477"/>
                <a:gd name="T76" fmla="*/ 2147483647 w 646"/>
                <a:gd name="T77" fmla="*/ 2147483647 h 477"/>
                <a:gd name="T78" fmla="*/ 2147483647 w 646"/>
                <a:gd name="T79" fmla="*/ 2147483647 h 477"/>
                <a:gd name="T80" fmla="*/ 2147483647 w 646"/>
                <a:gd name="T81" fmla="*/ 2147483647 h 477"/>
                <a:gd name="T82" fmla="*/ 2147483647 w 646"/>
                <a:gd name="T83" fmla="*/ 2147483647 h 477"/>
                <a:gd name="T84" fmla="*/ 2147483647 w 646"/>
                <a:gd name="T85" fmla="*/ 2147483647 h 477"/>
                <a:gd name="T86" fmla="*/ 2147483647 w 646"/>
                <a:gd name="T87" fmla="*/ 2147483647 h 477"/>
                <a:gd name="T88" fmla="*/ 2147483647 w 646"/>
                <a:gd name="T89" fmla="*/ 2147483647 h 477"/>
                <a:gd name="T90" fmla="*/ 2147483647 w 646"/>
                <a:gd name="T91" fmla="*/ 2147483647 h 477"/>
                <a:gd name="T92" fmla="*/ 2147483647 w 646"/>
                <a:gd name="T93" fmla="*/ 2147483647 h 477"/>
                <a:gd name="T94" fmla="*/ 2147483647 w 646"/>
                <a:gd name="T95" fmla="*/ 2147483647 h 477"/>
                <a:gd name="T96" fmla="*/ 2147483647 w 646"/>
                <a:gd name="T97" fmla="*/ 2147483647 h 477"/>
                <a:gd name="T98" fmla="*/ 2147483647 w 646"/>
                <a:gd name="T99" fmla="*/ 2147483647 h 477"/>
                <a:gd name="T100" fmla="*/ 2147483647 w 646"/>
                <a:gd name="T101" fmla="*/ 2147483647 h 477"/>
                <a:gd name="T102" fmla="*/ 2147483647 w 646"/>
                <a:gd name="T103" fmla="*/ 2147483647 h 477"/>
                <a:gd name="T104" fmla="*/ 2147483647 w 646"/>
                <a:gd name="T105" fmla="*/ 2147483647 h 477"/>
                <a:gd name="T106" fmla="*/ 2147483647 w 646"/>
                <a:gd name="T107" fmla="*/ 2147483647 h 477"/>
                <a:gd name="T108" fmla="*/ 2147483647 w 646"/>
                <a:gd name="T109" fmla="*/ 2147483647 h 477"/>
                <a:gd name="T110" fmla="*/ 2147483647 w 646"/>
                <a:gd name="T111" fmla="*/ 2147483647 h 477"/>
                <a:gd name="T112" fmla="*/ 2147483647 w 646"/>
                <a:gd name="T113" fmla="*/ 2147483647 h 477"/>
                <a:gd name="T114" fmla="*/ 2147483647 w 646"/>
                <a:gd name="T115" fmla="*/ 2147483647 h 477"/>
                <a:gd name="T116" fmla="*/ 2147483647 w 646"/>
                <a:gd name="T117" fmla="*/ 2147483647 h 477"/>
                <a:gd name="T118" fmla="*/ 2147483647 w 646"/>
                <a:gd name="T119" fmla="*/ 2147483647 h 477"/>
                <a:gd name="T120" fmla="*/ 2147483647 w 646"/>
                <a:gd name="T121" fmla="*/ 2147483647 h 477"/>
                <a:gd name="T122" fmla="*/ 2147483647 w 646"/>
                <a:gd name="T123" fmla="*/ 2147483647 h 477"/>
                <a:gd name="T124" fmla="*/ 2147483647 w 646"/>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6" h="477">
                  <a:moveTo>
                    <a:pt x="330" y="0"/>
                  </a:moveTo>
                  <a:lnTo>
                    <a:pt x="338" y="0"/>
                  </a:lnTo>
                  <a:lnTo>
                    <a:pt x="345" y="7"/>
                  </a:lnTo>
                  <a:lnTo>
                    <a:pt x="352" y="7"/>
                  </a:lnTo>
                  <a:lnTo>
                    <a:pt x="360" y="15"/>
                  </a:lnTo>
                  <a:lnTo>
                    <a:pt x="367" y="15"/>
                  </a:lnTo>
                  <a:lnTo>
                    <a:pt x="374" y="7"/>
                  </a:lnTo>
                  <a:lnTo>
                    <a:pt x="382" y="0"/>
                  </a:lnTo>
                  <a:lnTo>
                    <a:pt x="389" y="7"/>
                  </a:lnTo>
                  <a:lnTo>
                    <a:pt x="389" y="15"/>
                  </a:lnTo>
                  <a:lnTo>
                    <a:pt x="389" y="23"/>
                  </a:lnTo>
                  <a:lnTo>
                    <a:pt x="389" y="31"/>
                  </a:lnTo>
                  <a:lnTo>
                    <a:pt x="396" y="38"/>
                  </a:lnTo>
                  <a:lnTo>
                    <a:pt x="411" y="38"/>
                  </a:lnTo>
                  <a:lnTo>
                    <a:pt x="418" y="38"/>
                  </a:lnTo>
                  <a:lnTo>
                    <a:pt x="426" y="38"/>
                  </a:lnTo>
                  <a:lnTo>
                    <a:pt x="433" y="38"/>
                  </a:lnTo>
                  <a:lnTo>
                    <a:pt x="441" y="31"/>
                  </a:lnTo>
                  <a:lnTo>
                    <a:pt x="448" y="31"/>
                  </a:lnTo>
                  <a:lnTo>
                    <a:pt x="455" y="23"/>
                  </a:lnTo>
                  <a:lnTo>
                    <a:pt x="463" y="31"/>
                  </a:lnTo>
                  <a:lnTo>
                    <a:pt x="470" y="38"/>
                  </a:lnTo>
                  <a:lnTo>
                    <a:pt x="477" y="38"/>
                  </a:lnTo>
                  <a:lnTo>
                    <a:pt x="485" y="46"/>
                  </a:lnTo>
                  <a:lnTo>
                    <a:pt x="492" y="54"/>
                  </a:lnTo>
                  <a:lnTo>
                    <a:pt x="499" y="61"/>
                  </a:lnTo>
                  <a:lnTo>
                    <a:pt x="507" y="69"/>
                  </a:lnTo>
                  <a:lnTo>
                    <a:pt x="514" y="77"/>
                  </a:lnTo>
                  <a:lnTo>
                    <a:pt x="521" y="77"/>
                  </a:lnTo>
                  <a:lnTo>
                    <a:pt x="529" y="84"/>
                  </a:lnTo>
                  <a:lnTo>
                    <a:pt x="536" y="92"/>
                  </a:lnTo>
                  <a:lnTo>
                    <a:pt x="551" y="92"/>
                  </a:lnTo>
                  <a:lnTo>
                    <a:pt x="558" y="84"/>
                  </a:lnTo>
                  <a:lnTo>
                    <a:pt x="558" y="77"/>
                  </a:lnTo>
                  <a:lnTo>
                    <a:pt x="551" y="69"/>
                  </a:lnTo>
                  <a:lnTo>
                    <a:pt x="551" y="61"/>
                  </a:lnTo>
                  <a:lnTo>
                    <a:pt x="558" y="54"/>
                  </a:lnTo>
                  <a:lnTo>
                    <a:pt x="565" y="54"/>
                  </a:lnTo>
                  <a:lnTo>
                    <a:pt x="573" y="46"/>
                  </a:lnTo>
                  <a:lnTo>
                    <a:pt x="580" y="46"/>
                  </a:lnTo>
                  <a:lnTo>
                    <a:pt x="588" y="38"/>
                  </a:lnTo>
                  <a:lnTo>
                    <a:pt x="595" y="46"/>
                  </a:lnTo>
                  <a:lnTo>
                    <a:pt x="602" y="54"/>
                  </a:lnTo>
                  <a:lnTo>
                    <a:pt x="610" y="61"/>
                  </a:lnTo>
                  <a:lnTo>
                    <a:pt x="617" y="69"/>
                  </a:lnTo>
                  <a:lnTo>
                    <a:pt x="610" y="77"/>
                  </a:lnTo>
                  <a:lnTo>
                    <a:pt x="610" y="84"/>
                  </a:lnTo>
                  <a:lnTo>
                    <a:pt x="610" y="92"/>
                  </a:lnTo>
                  <a:lnTo>
                    <a:pt x="617" y="100"/>
                  </a:lnTo>
                  <a:lnTo>
                    <a:pt x="624" y="100"/>
                  </a:lnTo>
                  <a:lnTo>
                    <a:pt x="624" y="108"/>
                  </a:lnTo>
                  <a:lnTo>
                    <a:pt x="617" y="115"/>
                  </a:lnTo>
                  <a:lnTo>
                    <a:pt x="617" y="131"/>
                  </a:lnTo>
                  <a:lnTo>
                    <a:pt x="610" y="138"/>
                  </a:lnTo>
                  <a:lnTo>
                    <a:pt x="610" y="146"/>
                  </a:lnTo>
                  <a:lnTo>
                    <a:pt x="610" y="154"/>
                  </a:lnTo>
                  <a:lnTo>
                    <a:pt x="602" y="161"/>
                  </a:lnTo>
                  <a:lnTo>
                    <a:pt x="602" y="169"/>
                  </a:lnTo>
                  <a:lnTo>
                    <a:pt x="595" y="177"/>
                  </a:lnTo>
                  <a:lnTo>
                    <a:pt x="595" y="185"/>
                  </a:lnTo>
                  <a:lnTo>
                    <a:pt x="595" y="192"/>
                  </a:lnTo>
                  <a:lnTo>
                    <a:pt x="595" y="200"/>
                  </a:lnTo>
                  <a:lnTo>
                    <a:pt x="595" y="208"/>
                  </a:lnTo>
                  <a:lnTo>
                    <a:pt x="595" y="215"/>
                  </a:lnTo>
                  <a:lnTo>
                    <a:pt x="602" y="223"/>
                  </a:lnTo>
                  <a:lnTo>
                    <a:pt x="610" y="223"/>
                  </a:lnTo>
                  <a:lnTo>
                    <a:pt x="617" y="231"/>
                  </a:lnTo>
                  <a:lnTo>
                    <a:pt x="624" y="238"/>
                  </a:lnTo>
                  <a:lnTo>
                    <a:pt x="624" y="246"/>
                  </a:lnTo>
                  <a:lnTo>
                    <a:pt x="632" y="254"/>
                  </a:lnTo>
                  <a:lnTo>
                    <a:pt x="632" y="262"/>
                  </a:lnTo>
                  <a:lnTo>
                    <a:pt x="639" y="277"/>
                  </a:lnTo>
                  <a:lnTo>
                    <a:pt x="639" y="285"/>
                  </a:lnTo>
                  <a:lnTo>
                    <a:pt x="646" y="292"/>
                  </a:lnTo>
                  <a:lnTo>
                    <a:pt x="646" y="300"/>
                  </a:lnTo>
                  <a:lnTo>
                    <a:pt x="646" y="308"/>
                  </a:lnTo>
                  <a:lnTo>
                    <a:pt x="639" y="315"/>
                  </a:lnTo>
                  <a:lnTo>
                    <a:pt x="639" y="323"/>
                  </a:lnTo>
                  <a:lnTo>
                    <a:pt x="632" y="331"/>
                  </a:lnTo>
                  <a:lnTo>
                    <a:pt x="632" y="339"/>
                  </a:lnTo>
                  <a:lnTo>
                    <a:pt x="624" y="346"/>
                  </a:lnTo>
                  <a:lnTo>
                    <a:pt x="624" y="354"/>
                  </a:lnTo>
                  <a:lnTo>
                    <a:pt x="617" y="362"/>
                  </a:lnTo>
                  <a:lnTo>
                    <a:pt x="617" y="369"/>
                  </a:lnTo>
                  <a:lnTo>
                    <a:pt x="617" y="377"/>
                  </a:lnTo>
                  <a:lnTo>
                    <a:pt x="617" y="385"/>
                  </a:lnTo>
                  <a:lnTo>
                    <a:pt x="617" y="392"/>
                  </a:lnTo>
                  <a:lnTo>
                    <a:pt x="617" y="400"/>
                  </a:lnTo>
                  <a:lnTo>
                    <a:pt x="617" y="408"/>
                  </a:lnTo>
                  <a:lnTo>
                    <a:pt x="610" y="416"/>
                  </a:lnTo>
                  <a:lnTo>
                    <a:pt x="610" y="431"/>
                  </a:lnTo>
                  <a:lnTo>
                    <a:pt x="602" y="439"/>
                  </a:lnTo>
                  <a:lnTo>
                    <a:pt x="610" y="446"/>
                  </a:lnTo>
                  <a:lnTo>
                    <a:pt x="610" y="454"/>
                  </a:lnTo>
                  <a:lnTo>
                    <a:pt x="617" y="462"/>
                  </a:lnTo>
                  <a:lnTo>
                    <a:pt x="610" y="469"/>
                  </a:lnTo>
                  <a:lnTo>
                    <a:pt x="602" y="477"/>
                  </a:lnTo>
                  <a:lnTo>
                    <a:pt x="588" y="469"/>
                  </a:lnTo>
                  <a:lnTo>
                    <a:pt x="588" y="477"/>
                  </a:lnTo>
                  <a:lnTo>
                    <a:pt x="580" y="462"/>
                  </a:lnTo>
                  <a:lnTo>
                    <a:pt x="573" y="454"/>
                  </a:lnTo>
                  <a:lnTo>
                    <a:pt x="565" y="446"/>
                  </a:lnTo>
                  <a:lnTo>
                    <a:pt x="558" y="446"/>
                  </a:lnTo>
                  <a:lnTo>
                    <a:pt x="551" y="446"/>
                  </a:lnTo>
                  <a:lnTo>
                    <a:pt x="536" y="439"/>
                  </a:lnTo>
                  <a:lnTo>
                    <a:pt x="529" y="439"/>
                  </a:lnTo>
                  <a:lnTo>
                    <a:pt x="521" y="439"/>
                  </a:lnTo>
                  <a:lnTo>
                    <a:pt x="514" y="439"/>
                  </a:lnTo>
                  <a:lnTo>
                    <a:pt x="507" y="439"/>
                  </a:lnTo>
                  <a:lnTo>
                    <a:pt x="499" y="439"/>
                  </a:lnTo>
                  <a:lnTo>
                    <a:pt x="492" y="431"/>
                  </a:lnTo>
                  <a:lnTo>
                    <a:pt x="485" y="431"/>
                  </a:lnTo>
                  <a:lnTo>
                    <a:pt x="477" y="431"/>
                  </a:lnTo>
                  <a:lnTo>
                    <a:pt x="470" y="416"/>
                  </a:lnTo>
                  <a:lnTo>
                    <a:pt x="463" y="408"/>
                  </a:lnTo>
                  <a:lnTo>
                    <a:pt x="463" y="400"/>
                  </a:lnTo>
                  <a:lnTo>
                    <a:pt x="455" y="392"/>
                  </a:lnTo>
                  <a:lnTo>
                    <a:pt x="448" y="385"/>
                  </a:lnTo>
                  <a:lnTo>
                    <a:pt x="441" y="392"/>
                  </a:lnTo>
                  <a:lnTo>
                    <a:pt x="433" y="392"/>
                  </a:lnTo>
                  <a:lnTo>
                    <a:pt x="426" y="400"/>
                  </a:lnTo>
                  <a:lnTo>
                    <a:pt x="418" y="400"/>
                  </a:lnTo>
                  <a:lnTo>
                    <a:pt x="411" y="400"/>
                  </a:lnTo>
                  <a:lnTo>
                    <a:pt x="396" y="400"/>
                  </a:lnTo>
                  <a:lnTo>
                    <a:pt x="389" y="400"/>
                  </a:lnTo>
                  <a:lnTo>
                    <a:pt x="382" y="400"/>
                  </a:lnTo>
                  <a:lnTo>
                    <a:pt x="374" y="400"/>
                  </a:lnTo>
                  <a:lnTo>
                    <a:pt x="367" y="400"/>
                  </a:lnTo>
                  <a:lnTo>
                    <a:pt x="360" y="400"/>
                  </a:lnTo>
                  <a:lnTo>
                    <a:pt x="352" y="400"/>
                  </a:lnTo>
                  <a:lnTo>
                    <a:pt x="345" y="392"/>
                  </a:lnTo>
                  <a:lnTo>
                    <a:pt x="345" y="385"/>
                  </a:lnTo>
                  <a:lnTo>
                    <a:pt x="338" y="377"/>
                  </a:lnTo>
                  <a:lnTo>
                    <a:pt x="330" y="369"/>
                  </a:lnTo>
                  <a:lnTo>
                    <a:pt x="323" y="369"/>
                  </a:lnTo>
                  <a:lnTo>
                    <a:pt x="316" y="369"/>
                  </a:lnTo>
                  <a:lnTo>
                    <a:pt x="308" y="369"/>
                  </a:lnTo>
                  <a:lnTo>
                    <a:pt x="301" y="369"/>
                  </a:lnTo>
                  <a:lnTo>
                    <a:pt x="294" y="369"/>
                  </a:lnTo>
                  <a:lnTo>
                    <a:pt x="286" y="369"/>
                  </a:lnTo>
                  <a:lnTo>
                    <a:pt x="279" y="377"/>
                  </a:lnTo>
                  <a:lnTo>
                    <a:pt x="271" y="377"/>
                  </a:lnTo>
                  <a:lnTo>
                    <a:pt x="257" y="377"/>
                  </a:lnTo>
                  <a:lnTo>
                    <a:pt x="249" y="377"/>
                  </a:lnTo>
                  <a:lnTo>
                    <a:pt x="242" y="377"/>
                  </a:lnTo>
                  <a:lnTo>
                    <a:pt x="235" y="377"/>
                  </a:lnTo>
                  <a:lnTo>
                    <a:pt x="227" y="377"/>
                  </a:lnTo>
                  <a:lnTo>
                    <a:pt x="220" y="369"/>
                  </a:lnTo>
                  <a:lnTo>
                    <a:pt x="220" y="362"/>
                  </a:lnTo>
                  <a:lnTo>
                    <a:pt x="213" y="354"/>
                  </a:lnTo>
                  <a:lnTo>
                    <a:pt x="213" y="346"/>
                  </a:lnTo>
                  <a:lnTo>
                    <a:pt x="213" y="339"/>
                  </a:lnTo>
                  <a:lnTo>
                    <a:pt x="213" y="331"/>
                  </a:lnTo>
                  <a:lnTo>
                    <a:pt x="205" y="323"/>
                  </a:lnTo>
                  <a:lnTo>
                    <a:pt x="205" y="315"/>
                  </a:lnTo>
                  <a:lnTo>
                    <a:pt x="198" y="308"/>
                  </a:lnTo>
                  <a:lnTo>
                    <a:pt x="191" y="308"/>
                  </a:lnTo>
                  <a:lnTo>
                    <a:pt x="183" y="300"/>
                  </a:lnTo>
                  <a:lnTo>
                    <a:pt x="176" y="300"/>
                  </a:lnTo>
                  <a:lnTo>
                    <a:pt x="169" y="308"/>
                  </a:lnTo>
                  <a:lnTo>
                    <a:pt x="161" y="315"/>
                  </a:lnTo>
                  <a:lnTo>
                    <a:pt x="154" y="323"/>
                  </a:lnTo>
                  <a:lnTo>
                    <a:pt x="147" y="323"/>
                  </a:lnTo>
                  <a:lnTo>
                    <a:pt x="139" y="331"/>
                  </a:lnTo>
                  <a:lnTo>
                    <a:pt x="132" y="339"/>
                  </a:lnTo>
                  <a:lnTo>
                    <a:pt x="117" y="331"/>
                  </a:lnTo>
                  <a:lnTo>
                    <a:pt x="110" y="323"/>
                  </a:lnTo>
                  <a:lnTo>
                    <a:pt x="110" y="315"/>
                  </a:lnTo>
                  <a:lnTo>
                    <a:pt x="102" y="308"/>
                  </a:lnTo>
                  <a:lnTo>
                    <a:pt x="95" y="300"/>
                  </a:lnTo>
                  <a:lnTo>
                    <a:pt x="95" y="292"/>
                  </a:lnTo>
                  <a:lnTo>
                    <a:pt x="95" y="285"/>
                  </a:lnTo>
                  <a:lnTo>
                    <a:pt x="102" y="277"/>
                  </a:lnTo>
                  <a:lnTo>
                    <a:pt x="102" y="262"/>
                  </a:lnTo>
                  <a:lnTo>
                    <a:pt x="102" y="254"/>
                  </a:lnTo>
                  <a:lnTo>
                    <a:pt x="102" y="246"/>
                  </a:lnTo>
                  <a:lnTo>
                    <a:pt x="110" y="238"/>
                  </a:lnTo>
                  <a:lnTo>
                    <a:pt x="110" y="231"/>
                  </a:lnTo>
                  <a:lnTo>
                    <a:pt x="110" y="223"/>
                  </a:lnTo>
                  <a:lnTo>
                    <a:pt x="102" y="215"/>
                  </a:lnTo>
                  <a:lnTo>
                    <a:pt x="102" y="208"/>
                  </a:lnTo>
                  <a:lnTo>
                    <a:pt x="95" y="200"/>
                  </a:lnTo>
                  <a:lnTo>
                    <a:pt x="88" y="200"/>
                  </a:lnTo>
                  <a:lnTo>
                    <a:pt x="80" y="208"/>
                  </a:lnTo>
                  <a:lnTo>
                    <a:pt x="73" y="208"/>
                  </a:lnTo>
                  <a:lnTo>
                    <a:pt x="66" y="208"/>
                  </a:lnTo>
                  <a:lnTo>
                    <a:pt x="58" y="215"/>
                  </a:lnTo>
                  <a:lnTo>
                    <a:pt x="51" y="208"/>
                  </a:lnTo>
                  <a:lnTo>
                    <a:pt x="51" y="215"/>
                  </a:lnTo>
                  <a:lnTo>
                    <a:pt x="51" y="200"/>
                  </a:lnTo>
                  <a:lnTo>
                    <a:pt x="51" y="192"/>
                  </a:lnTo>
                  <a:lnTo>
                    <a:pt x="51" y="185"/>
                  </a:lnTo>
                  <a:lnTo>
                    <a:pt x="44" y="177"/>
                  </a:lnTo>
                  <a:lnTo>
                    <a:pt x="36" y="169"/>
                  </a:lnTo>
                  <a:lnTo>
                    <a:pt x="29" y="169"/>
                  </a:lnTo>
                  <a:lnTo>
                    <a:pt x="22" y="161"/>
                  </a:lnTo>
                  <a:lnTo>
                    <a:pt x="22" y="154"/>
                  </a:lnTo>
                  <a:lnTo>
                    <a:pt x="14" y="146"/>
                  </a:lnTo>
                  <a:lnTo>
                    <a:pt x="14" y="138"/>
                  </a:lnTo>
                  <a:lnTo>
                    <a:pt x="7" y="131"/>
                  </a:lnTo>
                  <a:lnTo>
                    <a:pt x="0" y="115"/>
                  </a:lnTo>
                  <a:lnTo>
                    <a:pt x="0" y="108"/>
                  </a:lnTo>
                  <a:lnTo>
                    <a:pt x="0" y="100"/>
                  </a:lnTo>
                  <a:lnTo>
                    <a:pt x="7" y="92"/>
                  </a:lnTo>
                  <a:lnTo>
                    <a:pt x="14" y="92"/>
                  </a:lnTo>
                  <a:lnTo>
                    <a:pt x="22" y="84"/>
                  </a:lnTo>
                  <a:lnTo>
                    <a:pt x="29" y="84"/>
                  </a:lnTo>
                  <a:lnTo>
                    <a:pt x="36" y="77"/>
                  </a:lnTo>
                  <a:lnTo>
                    <a:pt x="44" y="77"/>
                  </a:lnTo>
                  <a:lnTo>
                    <a:pt x="51" y="69"/>
                  </a:lnTo>
                  <a:lnTo>
                    <a:pt x="58" y="69"/>
                  </a:lnTo>
                  <a:lnTo>
                    <a:pt x="66" y="61"/>
                  </a:lnTo>
                  <a:lnTo>
                    <a:pt x="73" y="61"/>
                  </a:lnTo>
                  <a:lnTo>
                    <a:pt x="80" y="61"/>
                  </a:lnTo>
                  <a:lnTo>
                    <a:pt x="88" y="69"/>
                  </a:lnTo>
                  <a:lnTo>
                    <a:pt x="95" y="69"/>
                  </a:lnTo>
                  <a:lnTo>
                    <a:pt x="102" y="69"/>
                  </a:lnTo>
                  <a:lnTo>
                    <a:pt x="110" y="77"/>
                  </a:lnTo>
                  <a:lnTo>
                    <a:pt x="110" y="84"/>
                  </a:lnTo>
                  <a:lnTo>
                    <a:pt x="110" y="92"/>
                  </a:lnTo>
                  <a:lnTo>
                    <a:pt x="110" y="100"/>
                  </a:lnTo>
                  <a:lnTo>
                    <a:pt x="110" y="108"/>
                  </a:lnTo>
                  <a:lnTo>
                    <a:pt x="110" y="115"/>
                  </a:lnTo>
                  <a:lnTo>
                    <a:pt x="117" y="131"/>
                  </a:lnTo>
                  <a:lnTo>
                    <a:pt x="132" y="131"/>
                  </a:lnTo>
                  <a:lnTo>
                    <a:pt x="139" y="131"/>
                  </a:lnTo>
                  <a:lnTo>
                    <a:pt x="147" y="115"/>
                  </a:lnTo>
                  <a:lnTo>
                    <a:pt x="154" y="115"/>
                  </a:lnTo>
                  <a:lnTo>
                    <a:pt x="161" y="115"/>
                  </a:lnTo>
                  <a:lnTo>
                    <a:pt x="169" y="115"/>
                  </a:lnTo>
                  <a:lnTo>
                    <a:pt x="176" y="108"/>
                  </a:lnTo>
                  <a:lnTo>
                    <a:pt x="183" y="100"/>
                  </a:lnTo>
                  <a:lnTo>
                    <a:pt x="191" y="92"/>
                  </a:lnTo>
                  <a:lnTo>
                    <a:pt x="198" y="92"/>
                  </a:lnTo>
                  <a:lnTo>
                    <a:pt x="205" y="92"/>
                  </a:lnTo>
                  <a:lnTo>
                    <a:pt x="213" y="92"/>
                  </a:lnTo>
                  <a:lnTo>
                    <a:pt x="220" y="92"/>
                  </a:lnTo>
                  <a:lnTo>
                    <a:pt x="227" y="92"/>
                  </a:lnTo>
                  <a:lnTo>
                    <a:pt x="235" y="92"/>
                  </a:lnTo>
                  <a:lnTo>
                    <a:pt x="242" y="92"/>
                  </a:lnTo>
                  <a:lnTo>
                    <a:pt x="249" y="84"/>
                  </a:lnTo>
                  <a:lnTo>
                    <a:pt x="249" y="77"/>
                  </a:lnTo>
                  <a:lnTo>
                    <a:pt x="257" y="69"/>
                  </a:lnTo>
                  <a:lnTo>
                    <a:pt x="257" y="61"/>
                  </a:lnTo>
                  <a:lnTo>
                    <a:pt x="271" y="54"/>
                  </a:lnTo>
                  <a:lnTo>
                    <a:pt x="271" y="46"/>
                  </a:lnTo>
                  <a:lnTo>
                    <a:pt x="279" y="38"/>
                  </a:lnTo>
                  <a:lnTo>
                    <a:pt x="286" y="31"/>
                  </a:lnTo>
                  <a:lnTo>
                    <a:pt x="294" y="31"/>
                  </a:lnTo>
                  <a:lnTo>
                    <a:pt x="301" y="23"/>
                  </a:lnTo>
                  <a:lnTo>
                    <a:pt x="308" y="15"/>
                  </a:lnTo>
                  <a:lnTo>
                    <a:pt x="316" y="7"/>
                  </a:lnTo>
                  <a:lnTo>
                    <a:pt x="323" y="7"/>
                  </a:lnTo>
                  <a:lnTo>
                    <a:pt x="330"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8">
              <a:extLst>
                <a:ext uri="{FF2B5EF4-FFF2-40B4-BE49-F238E27FC236}">
                  <a16:creationId xmlns:a16="http://schemas.microsoft.com/office/drawing/2014/main" id="{7D7B8C5B-C42A-4C16-B7B5-F6F49F462B20}"/>
                </a:ext>
              </a:extLst>
            </p:cNvPr>
            <p:cNvSpPr>
              <a:spLocks/>
            </p:cNvSpPr>
            <p:nvPr/>
          </p:nvSpPr>
          <p:spPr bwMode="auto">
            <a:xfrm>
              <a:off x="8722917" y="1185928"/>
              <a:ext cx="1226225" cy="1103344"/>
            </a:xfrm>
            <a:custGeom>
              <a:avLst/>
              <a:gdLst>
                <a:gd name="T0" fmla="*/ 2147483647 w 646"/>
                <a:gd name="T1" fmla="*/ 2147483647 h 585"/>
                <a:gd name="T2" fmla="*/ 2147483647 w 646"/>
                <a:gd name="T3" fmla="*/ 2147483647 h 585"/>
                <a:gd name="T4" fmla="*/ 2147483647 w 646"/>
                <a:gd name="T5" fmla="*/ 2147483647 h 585"/>
                <a:gd name="T6" fmla="*/ 2147483647 w 646"/>
                <a:gd name="T7" fmla="*/ 2147483647 h 585"/>
                <a:gd name="T8" fmla="*/ 2147483647 w 646"/>
                <a:gd name="T9" fmla="*/ 2147483647 h 585"/>
                <a:gd name="T10" fmla="*/ 2147483647 w 646"/>
                <a:gd name="T11" fmla="*/ 2147483647 h 585"/>
                <a:gd name="T12" fmla="*/ 2147483647 w 646"/>
                <a:gd name="T13" fmla="*/ 2147483647 h 585"/>
                <a:gd name="T14" fmla="*/ 2147483647 w 646"/>
                <a:gd name="T15" fmla="*/ 2147483647 h 585"/>
                <a:gd name="T16" fmla="*/ 2147483647 w 646"/>
                <a:gd name="T17" fmla="*/ 2147483647 h 585"/>
                <a:gd name="T18" fmla="*/ 2147483647 w 646"/>
                <a:gd name="T19" fmla="*/ 2147483647 h 585"/>
                <a:gd name="T20" fmla="*/ 2147483647 w 646"/>
                <a:gd name="T21" fmla="*/ 2147483647 h 585"/>
                <a:gd name="T22" fmla="*/ 2147483647 w 646"/>
                <a:gd name="T23" fmla="*/ 2147483647 h 585"/>
                <a:gd name="T24" fmla="*/ 2147483647 w 646"/>
                <a:gd name="T25" fmla="*/ 2147483647 h 585"/>
                <a:gd name="T26" fmla="*/ 2147483647 w 646"/>
                <a:gd name="T27" fmla="*/ 2147483647 h 585"/>
                <a:gd name="T28" fmla="*/ 2147483647 w 646"/>
                <a:gd name="T29" fmla="*/ 2147483647 h 585"/>
                <a:gd name="T30" fmla="*/ 2147483647 w 646"/>
                <a:gd name="T31" fmla="*/ 2147483647 h 585"/>
                <a:gd name="T32" fmla="*/ 2147483647 w 646"/>
                <a:gd name="T33" fmla="*/ 2147483647 h 585"/>
                <a:gd name="T34" fmla="*/ 2147483647 w 646"/>
                <a:gd name="T35" fmla="*/ 2147483647 h 585"/>
                <a:gd name="T36" fmla="*/ 2147483647 w 646"/>
                <a:gd name="T37" fmla="*/ 2147483647 h 585"/>
                <a:gd name="T38" fmla="*/ 2147483647 w 646"/>
                <a:gd name="T39" fmla="*/ 2147483647 h 585"/>
                <a:gd name="T40" fmla="*/ 2147483647 w 646"/>
                <a:gd name="T41" fmla="*/ 2147483647 h 585"/>
                <a:gd name="T42" fmla="*/ 2147483647 w 646"/>
                <a:gd name="T43" fmla="*/ 2147483647 h 585"/>
                <a:gd name="T44" fmla="*/ 2147483647 w 646"/>
                <a:gd name="T45" fmla="*/ 2147483647 h 585"/>
                <a:gd name="T46" fmla="*/ 2147483647 w 646"/>
                <a:gd name="T47" fmla="*/ 2147483647 h 585"/>
                <a:gd name="T48" fmla="*/ 2147483647 w 646"/>
                <a:gd name="T49" fmla="*/ 2147483647 h 585"/>
                <a:gd name="T50" fmla="*/ 2147483647 w 646"/>
                <a:gd name="T51" fmla="*/ 2147483647 h 585"/>
                <a:gd name="T52" fmla="*/ 2147483647 w 646"/>
                <a:gd name="T53" fmla="*/ 2147483647 h 585"/>
                <a:gd name="T54" fmla="*/ 2147483647 w 646"/>
                <a:gd name="T55" fmla="*/ 2147483647 h 585"/>
                <a:gd name="T56" fmla="*/ 2147483647 w 646"/>
                <a:gd name="T57" fmla="*/ 2147483647 h 585"/>
                <a:gd name="T58" fmla="*/ 2147483647 w 646"/>
                <a:gd name="T59" fmla="*/ 2147483647 h 585"/>
                <a:gd name="T60" fmla="*/ 2147483647 w 646"/>
                <a:gd name="T61" fmla="*/ 2147483647 h 585"/>
                <a:gd name="T62" fmla="*/ 2147483647 w 646"/>
                <a:gd name="T63" fmla="*/ 2147483647 h 585"/>
                <a:gd name="T64" fmla="*/ 2147483647 w 646"/>
                <a:gd name="T65" fmla="*/ 2147483647 h 585"/>
                <a:gd name="T66" fmla="*/ 2147483647 w 646"/>
                <a:gd name="T67" fmla="*/ 2147483647 h 585"/>
                <a:gd name="T68" fmla="*/ 2147483647 w 646"/>
                <a:gd name="T69" fmla="*/ 2147483647 h 585"/>
                <a:gd name="T70" fmla="*/ 2147483647 w 646"/>
                <a:gd name="T71" fmla="*/ 2147483647 h 585"/>
                <a:gd name="T72" fmla="*/ 2147483647 w 646"/>
                <a:gd name="T73" fmla="*/ 2147483647 h 585"/>
                <a:gd name="T74" fmla="*/ 2147483647 w 646"/>
                <a:gd name="T75" fmla="*/ 2147483647 h 585"/>
                <a:gd name="T76" fmla="*/ 2147483647 w 646"/>
                <a:gd name="T77" fmla="*/ 2147483647 h 585"/>
                <a:gd name="T78" fmla="*/ 2147483647 w 646"/>
                <a:gd name="T79" fmla="*/ 2147483647 h 585"/>
                <a:gd name="T80" fmla="*/ 2147483647 w 646"/>
                <a:gd name="T81" fmla="*/ 2147483647 h 585"/>
                <a:gd name="T82" fmla="*/ 2147483647 w 646"/>
                <a:gd name="T83" fmla="*/ 2147483647 h 585"/>
                <a:gd name="T84" fmla="*/ 2147483647 w 646"/>
                <a:gd name="T85" fmla="*/ 2147483647 h 585"/>
                <a:gd name="T86" fmla="*/ 2147483647 w 646"/>
                <a:gd name="T87" fmla="*/ 2147483647 h 585"/>
                <a:gd name="T88" fmla="*/ 0 w 646"/>
                <a:gd name="T89" fmla="*/ 2147483647 h 585"/>
                <a:gd name="T90" fmla="*/ 2147483647 w 646"/>
                <a:gd name="T91" fmla="*/ 2147483647 h 585"/>
                <a:gd name="T92" fmla="*/ 2147483647 w 646"/>
                <a:gd name="T93" fmla="*/ 2147483647 h 585"/>
                <a:gd name="T94" fmla="*/ 2147483647 w 646"/>
                <a:gd name="T95" fmla="*/ 2147483647 h 585"/>
                <a:gd name="T96" fmla="*/ 2147483647 w 646"/>
                <a:gd name="T97" fmla="*/ 2147483647 h 585"/>
                <a:gd name="T98" fmla="*/ 2147483647 w 646"/>
                <a:gd name="T99" fmla="*/ 2147483647 h 585"/>
                <a:gd name="T100" fmla="*/ 2147483647 w 646"/>
                <a:gd name="T101" fmla="*/ 2147483647 h 585"/>
                <a:gd name="T102" fmla="*/ 2147483647 w 646"/>
                <a:gd name="T103" fmla="*/ 2147483647 h 5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46" h="585">
                  <a:moveTo>
                    <a:pt x="95" y="0"/>
                  </a:moveTo>
                  <a:lnTo>
                    <a:pt x="102" y="0"/>
                  </a:lnTo>
                  <a:lnTo>
                    <a:pt x="110" y="8"/>
                  </a:lnTo>
                  <a:lnTo>
                    <a:pt x="117" y="15"/>
                  </a:lnTo>
                  <a:lnTo>
                    <a:pt x="124" y="23"/>
                  </a:lnTo>
                  <a:lnTo>
                    <a:pt x="124" y="31"/>
                  </a:lnTo>
                  <a:lnTo>
                    <a:pt x="132" y="39"/>
                  </a:lnTo>
                  <a:lnTo>
                    <a:pt x="139" y="46"/>
                  </a:lnTo>
                  <a:lnTo>
                    <a:pt x="147" y="46"/>
                  </a:lnTo>
                  <a:lnTo>
                    <a:pt x="154" y="46"/>
                  </a:lnTo>
                  <a:lnTo>
                    <a:pt x="161" y="46"/>
                  </a:lnTo>
                  <a:lnTo>
                    <a:pt x="169" y="46"/>
                  </a:lnTo>
                  <a:lnTo>
                    <a:pt x="176" y="46"/>
                  </a:lnTo>
                  <a:lnTo>
                    <a:pt x="183" y="46"/>
                  </a:lnTo>
                  <a:lnTo>
                    <a:pt x="191" y="46"/>
                  </a:lnTo>
                  <a:lnTo>
                    <a:pt x="198" y="46"/>
                  </a:lnTo>
                  <a:lnTo>
                    <a:pt x="213" y="54"/>
                  </a:lnTo>
                  <a:lnTo>
                    <a:pt x="220" y="54"/>
                  </a:lnTo>
                  <a:lnTo>
                    <a:pt x="227" y="54"/>
                  </a:lnTo>
                  <a:lnTo>
                    <a:pt x="235" y="54"/>
                  </a:lnTo>
                  <a:lnTo>
                    <a:pt x="242" y="54"/>
                  </a:lnTo>
                  <a:lnTo>
                    <a:pt x="249" y="54"/>
                  </a:lnTo>
                  <a:lnTo>
                    <a:pt x="257" y="54"/>
                  </a:lnTo>
                  <a:lnTo>
                    <a:pt x="264" y="54"/>
                  </a:lnTo>
                  <a:lnTo>
                    <a:pt x="271" y="54"/>
                  </a:lnTo>
                  <a:lnTo>
                    <a:pt x="279" y="46"/>
                  </a:lnTo>
                  <a:lnTo>
                    <a:pt x="279" y="39"/>
                  </a:lnTo>
                  <a:lnTo>
                    <a:pt x="286" y="31"/>
                  </a:lnTo>
                  <a:lnTo>
                    <a:pt x="294" y="23"/>
                  </a:lnTo>
                  <a:lnTo>
                    <a:pt x="301" y="31"/>
                  </a:lnTo>
                  <a:lnTo>
                    <a:pt x="308" y="39"/>
                  </a:lnTo>
                  <a:lnTo>
                    <a:pt x="316" y="46"/>
                  </a:lnTo>
                  <a:lnTo>
                    <a:pt x="323" y="54"/>
                  </a:lnTo>
                  <a:lnTo>
                    <a:pt x="330" y="62"/>
                  </a:lnTo>
                  <a:lnTo>
                    <a:pt x="338" y="69"/>
                  </a:lnTo>
                  <a:lnTo>
                    <a:pt x="352" y="69"/>
                  </a:lnTo>
                  <a:lnTo>
                    <a:pt x="360" y="62"/>
                  </a:lnTo>
                  <a:lnTo>
                    <a:pt x="367" y="62"/>
                  </a:lnTo>
                  <a:lnTo>
                    <a:pt x="374" y="62"/>
                  </a:lnTo>
                  <a:lnTo>
                    <a:pt x="382" y="54"/>
                  </a:lnTo>
                  <a:lnTo>
                    <a:pt x="389" y="54"/>
                  </a:lnTo>
                  <a:lnTo>
                    <a:pt x="396" y="46"/>
                  </a:lnTo>
                  <a:lnTo>
                    <a:pt x="404" y="54"/>
                  </a:lnTo>
                  <a:lnTo>
                    <a:pt x="404" y="62"/>
                  </a:lnTo>
                  <a:lnTo>
                    <a:pt x="404" y="69"/>
                  </a:lnTo>
                  <a:lnTo>
                    <a:pt x="404" y="77"/>
                  </a:lnTo>
                  <a:lnTo>
                    <a:pt x="404" y="85"/>
                  </a:lnTo>
                  <a:lnTo>
                    <a:pt x="404" y="92"/>
                  </a:lnTo>
                  <a:lnTo>
                    <a:pt x="404" y="100"/>
                  </a:lnTo>
                  <a:lnTo>
                    <a:pt x="404" y="108"/>
                  </a:lnTo>
                  <a:lnTo>
                    <a:pt x="404" y="116"/>
                  </a:lnTo>
                  <a:lnTo>
                    <a:pt x="411" y="123"/>
                  </a:lnTo>
                  <a:lnTo>
                    <a:pt x="418" y="123"/>
                  </a:lnTo>
                  <a:lnTo>
                    <a:pt x="426" y="131"/>
                  </a:lnTo>
                  <a:lnTo>
                    <a:pt x="433" y="146"/>
                  </a:lnTo>
                  <a:lnTo>
                    <a:pt x="441" y="146"/>
                  </a:lnTo>
                  <a:lnTo>
                    <a:pt x="448" y="154"/>
                  </a:lnTo>
                  <a:lnTo>
                    <a:pt x="455" y="154"/>
                  </a:lnTo>
                  <a:lnTo>
                    <a:pt x="463" y="162"/>
                  </a:lnTo>
                  <a:lnTo>
                    <a:pt x="470" y="169"/>
                  </a:lnTo>
                  <a:lnTo>
                    <a:pt x="477" y="169"/>
                  </a:lnTo>
                  <a:lnTo>
                    <a:pt x="492" y="177"/>
                  </a:lnTo>
                  <a:lnTo>
                    <a:pt x="499" y="185"/>
                  </a:lnTo>
                  <a:lnTo>
                    <a:pt x="507" y="185"/>
                  </a:lnTo>
                  <a:lnTo>
                    <a:pt x="514" y="193"/>
                  </a:lnTo>
                  <a:lnTo>
                    <a:pt x="521" y="193"/>
                  </a:lnTo>
                  <a:lnTo>
                    <a:pt x="529" y="200"/>
                  </a:lnTo>
                  <a:lnTo>
                    <a:pt x="529" y="208"/>
                  </a:lnTo>
                  <a:lnTo>
                    <a:pt x="529" y="216"/>
                  </a:lnTo>
                  <a:lnTo>
                    <a:pt x="529" y="223"/>
                  </a:lnTo>
                  <a:lnTo>
                    <a:pt x="536" y="231"/>
                  </a:lnTo>
                  <a:lnTo>
                    <a:pt x="543" y="239"/>
                  </a:lnTo>
                  <a:lnTo>
                    <a:pt x="551" y="239"/>
                  </a:lnTo>
                  <a:lnTo>
                    <a:pt x="558" y="246"/>
                  </a:lnTo>
                  <a:lnTo>
                    <a:pt x="565" y="246"/>
                  </a:lnTo>
                  <a:lnTo>
                    <a:pt x="573" y="254"/>
                  </a:lnTo>
                  <a:lnTo>
                    <a:pt x="580" y="254"/>
                  </a:lnTo>
                  <a:lnTo>
                    <a:pt x="588" y="254"/>
                  </a:lnTo>
                  <a:lnTo>
                    <a:pt x="595" y="262"/>
                  </a:lnTo>
                  <a:lnTo>
                    <a:pt x="602" y="262"/>
                  </a:lnTo>
                  <a:lnTo>
                    <a:pt x="610" y="270"/>
                  </a:lnTo>
                  <a:lnTo>
                    <a:pt x="617" y="270"/>
                  </a:lnTo>
                  <a:lnTo>
                    <a:pt x="632" y="277"/>
                  </a:lnTo>
                  <a:lnTo>
                    <a:pt x="639" y="277"/>
                  </a:lnTo>
                  <a:lnTo>
                    <a:pt x="646" y="285"/>
                  </a:lnTo>
                  <a:lnTo>
                    <a:pt x="646" y="300"/>
                  </a:lnTo>
                  <a:lnTo>
                    <a:pt x="639" y="308"/>
                  </a:lnTo>
                  <a:lnTo>
                    <a:pt x="646" y="308"/>
                  </a:lnTo>
                  <a:lnTo>
                    <a:pt x="632" y="316"/>
                  </a:lnTo>
                  <a:lnTo>
                    <a:pt x="617" y="316"/>
                  </a:lnTo>
                  <a:lnTo>
                    <a:pt x="610" y="316"/>
                  </a:lnTo>
                  <a:lnTo>
                    <a:pt x="602" y="323"/>
                  </a:lnTo>
                  <a:lnTo>
                    <a:pt x="595" y="331"/>
                  </a:lnTo>
                  <a:lnTo>
                    <a:pt x="588" y="339"/>
                  </a:lnTo>
                  <a:lnTo>
                    <a:pt x="580" y="347"/>
                  </a:lnTo>
                  <a:lnTo>
                    <a:pt x="588" y="354"/>
                  </a:lnTo>
                  <a:lnTo>
                    <a:pt x="588" y="362"/>
                  </a:lnTo>
                  <a:lnTo>
                    <a:pt x="595" y="370"/>
                  </a:lnTo>
                  <a:lnTo>
                    <a:pt x="595" y="377"/>
                  </a:lnTo>
                  <a:lnTo>
                    <a:pt x="602" y="385"/>
                  </a:lnTo>
                  <a:lnTo>
                    <a:pt x="595" y="393"/>
                  </a:lnTo>
                  <a:lnTo>
                    <a:pt x="588" y="400"/>
                  </a:lnTo>
                  <a:lnTo>
                    <a:pt x="580" y="400"/>
                  </a:lnTo>
                  <a:lnTo>
                    <a:pt x="573" y="400"/>
                  </a:lnTo>
                  <a:lnTo>
                    <a:pt x="565" y="400"/>
                  </a:lnTo>
                  <a:lnTo>
                    <a:pt x="558" y="408"/>
                  </a:lnTo>
                  <a:lnTo>
                    <a:pt x="551" y="416"/>
                  </a:lnTo>
                  <a:lnTo>
                    <a:pt x="551" y="424"/>
                  </a:lnTo>
                  <a:lnTo>
                    <a:pt x="551" y="431"/>
                  </a:lnTo>
                  <a:lnTo>
                    <a:pt x="551" y="447"/>
                  </a:lnTo>
                  <a:lnTo>
                    <a:pt x="551" y="454"/>
                  </a:lnTo>
                  <a:lnTo>
                    <a:pt x="543" y="462"/>
                  </a:lnTo>
                  <a:lnTo>
                    <a:pt x="536" y="470"/>
                  </a:lnTo>
                  <a:lnTo>
                    <a:pt x="529" y="477"/>
                  </a:lnTo>
                  <a:lnTo>
                    <a:pt x="521" y="470"/>
                  </a:lnTo>
                  <a:lnTo>
                    <a:pt x="521" y="462"/>
                  </a:lnTo>
                  <a:lnTo>
                    <a:pt x="514" y="454"/>
                  </a:lnTo>
                  <a:lnTo>
                    <a:pt x="507" y="462"/>
                  </a:lnTo>
                  <a:lnTo>
                    <a:pt x="507" y="470"/>
                  </a:lnTo>
                  <a:lnTo>
                    <a:pt x="507" y="477"/>
                  </a:lnTo>
                  <a:lnTo>
                    <a:pt x="507" y="485"/>
                  </a:lnTo>
                  <a:lnTo>
                    <a:pt x="499" y="493"/>
                  </a:lnTo>
                  <a:lnTo>
                    <a:pt x="499" y="501"/>
                  </a:lnTo>
                  <a:lnTo>
                    <a:pt x="499" y="508"/>
                  </a:lnTo>
                  <a:lnTo>
                    <a:pt x="499" y="516"/>
                  </a:lnTo>
                  <a:lnTo>
                    <a:pt x="492" y="524"/>
                  </a:lnTo>
                  <a:lnTo>
                    <a:pt x="499" y="524"/>
                  </a:lnTo>
                  <a:lnTo>
                    <a:pt x="477" y="524"/>
                  </a:lnTo>
                  <a:lnTo>
                    <a:pt x="470" y="516"/>
                  </a:lnTo>
                  <a:lnTo>
                    <a:pt x="463" y="516"/>
                  </a:lnTo>
                  <a:lnTo>
                    <a:pt x="455" y="508"/>
                  </a:lnTo>
                  <a:lnTo>
                    <a:pt x="448" y="516"/>
                  </a:lnTo>
                  <a:lnTo>
                    <a:pt x="441" y="524"/>
                  </a:lnTo>
                  <a:lnTo>
                    <a:pt x="433" y="531"/>
                  </a:lnTo>
                  <a:lnTo>
                    <a:pt x="426" y="539"/>
                  </a:lnTo>
                  <a:lnTo>
                    <a:pt x="433" y="547"/>
                  </a:lnTo>
                  <a:lnTo>
                    <a:pt x="433" y="554"/>
                  </a:lnTo>
                  <a:lnTo>
                    <a:pt x="426" y="562"/>
                  </a:lnTo>
                  <a:lnTo>
                    <a:pt x="418" y="562"/>
                  </a:lnTo>
                  <a:lnTo>
                    <a:pt x="411" y="554"/>
                  </a:lnTo>
                  <a:lnTo>
                    <a:pt x="404" y="547"/>
                  </a:lnTo>
                  <a:lnTo>
                    <a:pt x="396" y="547"/>
                  </a:lnTo>
                  <a:lnTo>
                    <a:pt x="389" y="554"/>
                  </a:lnTo>
                  <a:lnTo>
                    <a:pt x="382" y="554"/>
                  </a:lnTo>
                  <a:lnTo>
                    <a:pt x="374" y="554"/>
                  </a:lnTo>
                  <a:lnTo>
                    <a:pt x="367" y="562"/>
                  </a:lnTo>
                  <a:lnTo>
                    <a:pt x="360" y="562"/>
                  </a:lnTo>
                  <a:lnTo>
                    <a:pt x="352" y="570"/>
                  </a:lnTo>
                  <a:lnTo>
                    <a:pt x="338" y="570"/>
                  </a:lnTo>
                  <a:lnTo>
                    <a:pt x="330" y="570"/>
                  </a:lnTo>
                  <a:lnTo>
                    <a:pt x="323" y="578"/>
                  </a:lnTo>
                  <a:lnTo>
                    <a:pt x="316" y="578"/>
                  </a:lnTo>
                  <a:lnTo>
                    <a:pt x="308" y="578"/>
                  </a:lnTo>
                  <a:lnTo>
                    <a:pt x="301" y="585"/>
                  </a:lnTo>
                  <a:lnTo>
                    <a:pt x="294" y="585"/>
                  </a:lnTo>
                  <a:lnTo>
                    <a:pt x="286" y="578"/>
                  </a:lnTo>
                  <a:lnTo>
                    <a:pt x="279" y="570"/>
                  </a:lnTo>
                  <a:lnTo>
                    <a:pt x="279" y="562"/>
                  </a:lnTo>
                  <a:lnTo>
                    <a:pt x="271" y="554"/>
                  </a:lnTo>
                  <a:lnTo>
                    <a:pt x="264" y="554"/>
                  </a:lnTo>
                  <a:lnTo>
                    <a:pt x="257" y="554"/>
                  </a:lnTo>
                  <a:lnTo>
                    <a:pt x="249" y="554"/>
                  </a:lnTo>
                  <a:lnTo>
                    <a:pt x="242" y="554"/>
                  </a:lnTo>
                  <a:lnTo>
                    <a:pt x="235" y="554"/>
                  </a:lnTo>
                  <a:lnTo>
                    <a:pt x="227" y="547"/>
                  </a:lnTo>
                  <a:lnTo>
                    <a:pt x="220" y="547"/>
                  </a:lnTo>
                  <a:lnTo>
                    <a:pt x="213" y="539"/>
                  </a:lnTo>
                  <a:lnTo>
                    <a:pt x="198" y="539"/>
                  </a:lnTo>
                  <a:lnTo>
                    <a:pt x="191" y="531"/>
                  </a:lnTo>
                  <a:lnTo>
                    <a:pt x="191" y="539"/>
                  </a:lnTo>
                  <a:lnTo>
                    <a:pt x="183" y="524"/>
                  </a:lnTo>
                  <a:lnTo>
                    <a:pt x="183" y="516"/>
                  </a:lnTo>
                  <a:lnTo>
                    <a:pt x="176" y="508"/>
                  </a:lnTo>
                  <a:lnTo>
                    <a:pt x="169" y="501"/>
                  </a:lnTo>
                  <a:lnTo>
                    <a:pt x="169" y="493"/>
                  </a:lnTo>
                  <a:lnTo>
                    <a:pt x="161" y="485"/>
                  </a:lnTo>
                  <a:lnTo>
                    <a:pt x="154" y="477"/>
                  </a:lnTo>
                  <a:lnTo>
                    <a:pt x="147" y="470"/>
                  </a:lnTo>
                  <a:lnTo>
                    <a:pt x="147" y="462"/>
                  </a:lnTo>
                  <a:lnTo>
                    <a:pt x="139" y="454"/>
                  </a:lnTo>
                  <a:lnTo>
                    <a:pt x="139" y="447"/>
                  </a:lnTo>
                  <a:lnTo>
                    <a:pt x="147" y="431"/>
                  </a:lnTo>
                  <a:lnTo>
                    <a:pt x="147" y="424"/>
                  </a:lnTo>
                  <a:lnTo>
                    <a:pt x="154" y="416"/>
                  </a:lnTo>
                  <a:lnTo>
                    <a:pt x="154" y="408"/>
                  </a:lnTo>
                  <a:lnTo>
                    <a:pt x="161" y="400"/>
                  </a:lnTo>
                  <a:lnTo>
                    <a:pt x="161" y="393"/>
                  </a:lnTo>
                  <a:lnTo>
                    <a:pt x="169" y="385"/>
                  </a:lnTo>
                  <a:lnTo>
                    <a:pt x="169" y="377"/>
                  </a:lnTo>
                  <a:lnTo>
                    <a:pt x="169" y="370"/>
                  </a:lnTo>
                  <a:lnTo>
                    <a:pt x="169" y="362"/>
                  </a:lnTo>
                  <a:lnTo>
                    <a:pt x="169" y="354"/>
                  </a:lnTo>
                  <a:lnTo>
                    <a:pt x="161" y="347"/>
                  </a:lnTo>
                  <a:lnTo>
                    <a:pt x="161" y="339"/>
                  </a:lnTo>
                  <a:lnTo>
                    <a:pt x="161" y="331"/>
                  </a:lnTo>
                  <a:lnTo>
                    <a:pt x="161" y="323"/>
                  </a:lnTo>
                  <a:lnTo>
                    <a:pt x="161" y="316"/>
                  </a:lnTo>
                  <a:lnTo>
                    <a:pt x="161" y="308"/>
                  </a:lnTo>
                  <a:lnTo>
                    <a:pt x="161" y="300"/>
                  </a:lnTo>
                  <a:lnTo>
                    <a:pt x="154" y="285"/>
                  </a:lnTo>
                  <a:lnTo>
                    <a:pt x="154" y="277"/>
                  </a:lnTo>
                  <a:lnTo>
                    <a:pt x="147" y="270"/>
                  </a:lnTo>
                  <a:lnTo>
                    <a:pt x="139" y="277"/>
                  </a:lnTo>
                  <a:lnTo>
                    <a:pt x="139" y="285"/>
                  </a:lnTo>
                  <a:lnTo>
                    <a:pt x="132" y="300"/>
                  </a:lnTo>
                  <a:lnTo>
                    <a:pt x="124" y="308"/>
                  </a:lnTo>
                  <a:lnTo>
                    <a:pt x="117" y="308"/>
                  </a:lnTo>
                  <a:lnTo>
                    <a:pt x="110" y="308"/>
                  </a:lnTo>
                  <a:lnTo>
                    <a:pt x="102" y="308"/>
                  </a:lnTo>
                  <a:lnTo>
                    <a:pt x="95" y="308"/>
                  </a:lnTo>
                  <a:lnTo>
                    <a:pt x="88" y="308"/>
                  </a:lnTo>
                  <a:lnTo>
                    <a:pt x="80" y="308"/>
                  </a:lnTo>
                  <a:lnTo>
                    <a:pt x="73" y="308"/>
                  </a:lnTo>
                  <a:lnTo>
                    <a:pt x="66" y="308"/>
                  </a:lnTo>
                  <a:lnTo>
                    <a:pt x="51" y="308"/>
                  </a:lnTo>
                  <a:lnTo>
                    <a:pt x="44" y="308"/>
                  </a:lnTo>
                  <a:lnTo>
                    <a:pt x="36" y="308"/>
                  </a:lnTo>
                  <a:lnTo>
                    <a:pt x="29" y="300"/>
                  </a:lnTo>
                  <a:lnTo>
                    <a:pt x="22" y="300"/>
                  </a:lnTo>
                  <a:lnTo>
                    <a:pt x="14" y="285"/>
                  </a:lnTo>
                  <a:lnTo>
                    <a:pt x="7" y="285"/>
                  </a:lnTo>
                  <a:lnTo>
                    <a:pt x="0" y="277"/>
                  </a:lnTo>
                  <a:lnTo>
                    <a:pt x="0" y="270"/>
                  </a:lnTo>
                  <a:lnTo>
                    <a:pt x="0" y="262"/>
                  </a:lnTo>
                  <a:lnTo>
                    <a:pt x="0" y="254"/>
                  </a:lnTo>
                  <a:lnTo>
                    <a:pt x="0" y="246"/>
                  </a:lnTo>
                  <a:lnTo>
                    <a:pt x="0" y="239"/>
                  </a:lnTo>
                  <a:lnTo>
                    <a:pt x="0" y="231"/>
                  </a:lnTo>
                  <a:lnTo>
                    <a:pt x="7" y="223"/>
                  </a:lnTo>
                  <a:lnTo>
                    <a:pt x="14" y="216"/>
                  </a:lnTo>
                  <a:lnTo>
                    <a:pt x="22" y="208"/>
                  </a:lnTo>
                  <a:lnTo>
                    <a:pt x="29" y="200"/>
                  </a:lnTo>
                  <a:lnTo>
                    <a:pt x="22" y="193"/>
                  </a:lnTo>
                  <a:lnTo>
                    <a:pt x="22" y="185"/>
                  </a:lnTo>
                  <a:lnTo>
                    <a:pt x="14" y="177"/>
                  </a:lnTo>
                  <a:lnTo>
                    <a:pt x="22" y="169"/>
                  </a:lnTo>
                  <a:lnTo>
                    <a:pt x="29" y="162"/>
                  </a:lnTo>
                  <a:lnTo>
                    <a:pt x="36" y="154"/>
                  </a:lnTo>
                  <a:lnTo>
                    <a:pt x="29" y="146"/>
                  </a:lnTo>
                  <a:lnTo>
                    <a:pt x="22" y="131"/>
                  </a:lnTo>
                  <a:lnTo>
                    <a:pt x="29" y="123"/>
                  </a:lnTo>
                  <a:lnTo>
                    <a:pt x="36" y="123"/>
                  </a:lnTo>
                  <a:lnTo>
                    <a:pt x="44" y="123"/>
                  </a:lnTo>
                  <a:lnTo>
                    <a:pt x="51" y="123"/>
                  </a:lnTo>
                  <a:lnTo>
                    <a:pt x="66" y="116"/>
                  </a:lnTo>
                  <a:lnTo>
                    <a:pt x="73" y="116"/>
                  </a:lnTo>
                  <a:lnTo>
                    <a:pt x="80" y="116"/>
                  </a:lnTo>
                  <a:lnTo>
                    <a:pt x="88" y="108"/>
                  </a:lnTo>
                  <a:lnTo>
                    <a:pt x="95" y="100"/>
                  </a:lnTo>
                  <a:lnTo>
                    <a:pt x="88" y="92"/>
                  </a:lnTo>
                  <a:lnTo>
                    <a:pt x="88" y="85"/>
                  </a:lnTo>
                  <a:lnTo>
                    <a:pt x="80" y="77"/>
                  </a:lnTo>
                  <a:lnTo>
                    <a:pt x="80" y="69"/>
                  </a:lnTo>
                  <a:lnTo>
                    <a:pt x="73" y="62"/>
                  </a:lnTo>
                  <a:lnTo>
                    <a:pt x="73" y="54"/>
                  </a:lnTo>
                  <a:lnTo>
                    <a:pt x="66" y="46"/>
                  </a:lnTo>
                  <a:lnTo>
                    <a:pt x="66" y="39"/>
                  </a:lnTo>
                  <a:lnTo>
                    <a:pt x="66" y="31"/>
                  </a:lnTo>
                  <a:lnTo>
                    <a:pt x="66" y="23"/>
                  </a:lnTo>
                  <a:lnTo>
                    <a:pt x="73" y="15"/>
                  </a:lnTo>
                  <a:lnTo>
                    <a:pt x="80" y="8"/>
                  </a:lnTo>
                  <a:lnTo>
                    <a:pt x="88" y="8"/>
                  </a:lnTo>
                  <a:lnTo>
                    <a:pt x="95" y="0"/>
                  </a:lnTo>
                  <a:close/>
                </a:path>
              </a:pathLst>
            </a:custGeom>
            <a:solidFill>
              <a:srgbClr val="F18D9E"/>
            </a:solidFill>
            <a:ln w="0">
              <a:solidFill>
                <a:srgbClr val="E949B4"/>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29">
              <a:extLst>
                <a:ext uri="{FF2B5EF4-FFF2-40B4-BE49-F238E27FC236}">
                  <a16:creationId xmlns:a16="http://schemas.microsoft.com/office/drawing/2014/main" id="{56F50964-8E69-4C43-93A1-CADE275C08E5}"/>
                </a:ext>
              </a:extLst>
            </p:cNvPr>
            <p:cNvSpPr>
              <a:spLocks/>
            </p:cNvSpPr>
            <p:nvPr/>
          </p:nvSpPr>
          <p:spPr bwMode="auto">
            <a:xfrm>
              <a:off x="3882559" y="686122"/>
              <a:ext cx="1019321" cy="711045"/>
            </a:xfrm>
            <a:custGeom>
              <a:avLst/>
              <a:gdLst>
                <a:gd name="T0" fmla="*/ 2147483647 w 537"/>
                <a:gd name="T1" fmla="*/ 0 h 377"/>
                <a:gd name="T2" fmla="*/ 2147483647 w 537"/>
                <a:gd name="T3" fmla="*/ 0 h 377"/>
                <a:gd name="T4" fmla="*/ 2147483647 w 537"/>
                <a:gd name="T5" fmla="*/ 2147483647 h 377"/>
                <a:gd name="T6" fmla="*/ 2147483647 w 537"/>
                <a:gd name="T7" fmla="*/ 2147483647 h 377"/>
                <a:gd name="T8" fmla="*/ 2147483647 w 537"/>
                <a:gd name="T9" fmla="*/ 2147483647 h 377"/>
                <a:gd name="T10" fmla="*/ 2147483647 w 537"/>
                <a:gd name="T11" fmla="*/ 2147483647 h 377"/>
                <a:gd name="T12" fmla="*/ 2147483647 w 537"/>
                <a:gd name="T13" fmla="*/ 2147483647 h 377"/>
                <a:gd name="T14" fmla="*/ 2147483647 w 537"/>
                <a:gd name="T15" fmla="*/ 2147483647 h 377"/>
                <a:gd name="T16" fmla="*/ 2147483647 w 537"/>
                <a:gd name="T17" fmla="*/ 2147483647 h 377"/>
                <a:gd name="T18" fmla="*/ 2147483647 w 537"/>
                <a:gd name="T19" fmla="*/ 2147483647 h 377"/>
                <a:gd name="T20" fmla="*/ 2147483647 w 537"/>
                <a:gd name="T21" fmla="*/ 2147483647 h 377"/>
                <a:gd name="T22" fmla="*/ 2147483647 w 537"/>
                <a:gd name="T23" fmla="*/ 2147483647 h 377"/>
                <a:gd name="T24" fmla="*/ 2147483647 w 537"/>
                <a:gd name="T25" fmla="*/ 2147483647 h 377"/>
                <a:gd name="T26" fmla="*/ 2147483647 w 537"/>
                <a:gd name="T27" fmla="*/ 2147483647 h 377"/>
                <a:gd name="T28" fmla="*/ 2147483647 w 537"/>
                <a:gd name="T29" fmla="*/ 2147483647 h 377"/>
                <a:gd name="T30" fmla="*/ 2147483647 w 537"/>
                <a:gd name="T31" fmla="*/ 2147483647 h 377"/>
                <a:gd name="T32" fmla="*/ 2147483647 w 537"/>
                <a:gd name="T33" fmla="*/ 2147483647 h 377"/>
                <a:gd name="T34" fmla="*/ 2147483647 w 537"/>
                <a:gd name="T35" fmla="*/ 2147483647 h 377"/>
                <a:gd name="T36" fmla="*/ 2147483647 w 537"/>
                <a:gd name="T37" fmla="*/ 2147483647 h 377"/>
                <a:gd name="T38" fmla="*/ 2147483647 w 537"/>
                <a:gd name="T39" fmla="*/ 2147483647 h 377"/>
                <a:gd name="T40" fmla="*/ 2147483647 w 537"/>
                <a:gd name="T41" fmla="*/ 2147483647 h 377"/>
                <a:gd name="T42" fmla="*/ 2147483647 w 537"/>
                <a:gd name="T43" fmla="*/ 2147483647 h 377"/>
                <a:gd name="T44" fmla="*/ 2147483647 w 537"/>
                <a:gd name="T45" fmla="*/ 2147483647 h 377"/>
                <a:gd name="T46" fmla="*/ 2147483647 w 537"/>
                <a:gd name="T47" fmla="*/ 2147483647 h 377"/>
                <a:gd name="T48" fmla="*/ 2147483647 w 537"/>
                <a:gd name="T49" fmla="*/ 2147483647 h 377"/>
                <a:gd name="T50" fmla="*/ 2147483647 w 537"/>
                <a:gd name="T51" fmla="*/ 2147483647 h 377"/>
                <a:gd name="T52" fmla="*/ 2147483647 w 537"/>
                <a:gd name="T53" fmla="*/ 2147483647 h 377"/>
                <a:gd name="T54" fmla="*/ 2147483647 w 537"/>
                <a:gd name="T55" fmla="*/ 2147483647 h 377"/>
                <a:gd name="T56" fmla="*/ 2147483647 w 537"/>
                <a:gd name="T57" fmla="*/ 2147483647 h 377"/>
                <a:gd name="T58" fmla="*/ 2147483647 w 537"/>
                <a:gd name="T59" fmla="*/ 2147483647 h 377"/>
                <a:gd name="T60" fmla="*/ 2147483647 w 537"/>
                <a:gd name="T61" fmla="*/ 2147483647 h 377"/>
                <a:gd name="T62" fmla="*/ 2147483647 w 537"/>
                <a:gd name="T63" fmla="*/ 2147483647 h 377"/>
                <a:gd name="T64" fmla="*/ 2147483647 w 537"/>
                <a:gd name="T65" fmla="*/ 2147483647 h 377"/>
                <a:gd name="T66" fmla="*/ 2147483647 w 537"/>
                <a:gd name="T67" fmla="*/ 2147483647 h 377"/>
                <a:gd name="T68" fmla="*/ 2147483647 w 537"/>
                <a:gd name="T69" fmla="*/ 2147483647 h 377"/>
                <a:gd name="T70" fmla="*/ 2147483647 w 537"/>
                <a:gd name="T71" fmla="*/ 2147483647 h 377"/>
                <a:gd name="T72" fmla="*/ 2147483647 w 537"/>
                <a:gd name="T73" fmla="*/ 2147483647 h 377"/>
                <a:gd name="T74" fmla="*/ 2147483647 w 537"/>
                <a:gd name="T75" fmla="*/ 2147483647 h 377"/>
                <a:gd name="T76" fmla="*/ 2147483647 w 537"/>
                <a:gd name="T77" fmla="*/ 2147483647 h 377"/>
                <a:gd name="T78" fmla="*/ 2147483647 w 537"/>
                <a:gd name="T79" fmla="*/ 2147483647 h 377"/>
                <a:gd name="T80" fmla="*/ 0 w 537"/>
                <a:gd name="T81" fmla="*/ 2147483647 h 377"/>
                <a:gd name="T82" fmla="*/ 2147483647 w 537"/>
                <a:gd name="T83" fmla="*/ 2147483647 h 377"/>
                <a:gd name="T84" fmla="*/ 2147483647 w 537"/>
                <a:gd name="T85" fmla="*/ 2147483647 h 377"/>
                <a:gd name="T86" fmla="*/ 2147483647 w 537"/>
                <a:gd name="T87" fmla="*/ 2147483647 h 377"/>
                <a:gd name="T88" fmla="*/ 2147483647 w 537"/>
                <a:gd name="T89" fmla="*/ 2147483647 h 377"/>
                <a:gd name="T90" fmla="*/ 2147483647 w 537"/>
                <a:gd name="T91" fmla="*/ 2147483647 h 377"/>
                <a:gd name="T92" fmla="*/ 2147483647 w 537"/>
                <a:gd name="T93" fmla="*/ 2147483647 h 377"/>
                <a:gd name="T94" fmla="*/ 2147483647 w 537"/>
                <a:gd name="T95" fmla="*/ 2147483647 h 377"/>
                <a:gd name="T96" fmla="*/ 2147483647 w 537"/>
                <a:gd name="T97" fmla="*/ 2147483647 h 377"/>
                <a:gd name="T98" fmla="*/ 2147483647 w 537"/>
                <a:gd name="T99" fmla="*/ 2147483647 h 377"/>
                <a:gd name="T100" fmla="*/ 2147483647 w 537"/>
                <a:gd name="T101" fmla="*/ 2147483647 h 377"/>
                <a:gd name="T102" fmla="*/ 2147483647 w 537"/>
                <a:gd name="T103" fmla="*/ 2147483647 h 377"/>
                <a:gd name="T104" fmla="*/ 2147483647 w 537"/>
                <a:gd name="T105" fmla="*/ 2147483647 h 377"/>
                <a:gd name="T106" fmla="*/ 2147483647 w 537"/>
                <a:gd name="T107" fmla="*/ 2147483647 h 377"/>
                <a:gd name="T108" fmla="*/ 2147483647 w 537"/>
                <a:gd name="T109" fmla="*/ 2147483647 h 377"/>
                <a:gd name="T110" fmla="*/ 2147483647 w 537"/>
                <a:gd name="T111" fmla="*/ 2147483647 h 377"/>
                <a:gd name="T112" fmla="*/ 2147483647 w 537"/>
                <a:gd name="T113" fmla="*/ 2147483647 h 377"/>
                <a:gd name="T114" fmla="*/ 2147483647 w 537"/>
                <a:gd name="T115" fmla="*/ 2147483647 h 377"/>
                <a:gd name="T116" fmla="*/ 2147483647 w 537"/>
                <a:gd name="T117" fmla="*/ 2147483647 h 377"/>
                <a:gd name="T118" fmla="*/ 2147483647 w 537"/>
                <a:gd name="T119" fmla="*/ 0 h 3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7" h="377">
                  <a:moveTo>
                    <a:pt x="419" y="0"/>
                  </a:moveTo>
                  <a:lnTo>
                    <a:pt x="427" y="0"/>
                  </a:lnTo>
                  <a:lnTo>
                    <a:pt x="434" y="0"/>
                  </a:lnTo>
                  <a:lnTo>
                    <a:pt x="441" y="0"/>
                  </a:lnTo>
                  <a:lnTo>
                    <a:pt x="449" y="0"/>
                  </a:lnTo>
                  <a:lnTo>
                    <a:pt x="456" y="0"/>
                  </a:lnTo>
                  <a:lnTo>
                    <a:pt x="463" y="7"/>
                  </a:lnTo>
                  <a:lnTo>
                    <a:pt x="471" y="7"/>
                  </a:lnTo>
                  <a:lnTo>
                    <a:pt x="478" y="7"/>
                  </a:lnTo>
                  <a:lnTo>
                    <a:pt x="493" y="7"/>
                  </a:lnTo>
                  <a:lnTo>
                    <a:pt x="500" y="7"/>
                  </a:lnTo>
                  <a:lnTo>
                    <a:pt x="508" y="7"/>
                  </a:lnTo>
                  <a:lnTo>
                    <a:pt x="508" y="15"/>
                  </a:lnTo>
                  <a:lnTo>
                    <a:pt x="508" y="23"/>
                  </a:lnTo>
                  <a:lnTo>
                    <a:pt x="508" y="30"/>
                  </a:lnTo>
                  <a:lnTo>
                    <a:pt x="508" y="38"/>
                  </a:lnTo>
                  <a:lnTo>
                    <a:pt x="500" y="46"/>
                  </a:lnTo>
                  <a:lnTo>
                    <a:pt x="493" y="46"/>
                  </a:lnTo>
                  <a:lnTo>
                    <a:pt x="478" y="53"/>
                  </a:lnTo>
                  <a:lnTo>
                    <a:pt x="478" y="61"/>
                  </a:lnTo>
                  <a:lnTo>
                    <a:pt x="493" y="69"/>
                  </a:lnTo>
                  <a:lnTo>
                    <a:pt x="500" y="77"/>
                  </a:lnTo>
                  <a:lnTo>
                    <a:pt x="508" y="84"/>
                  </a:lnTo>
                  <a:lnTo>
                    <a:pt x="500" y="92"/>
                  </a:lnTo>
                  <a:lnTo>
                    <a:pt x="500" y="107"/>
                  </a:lnTo>
                  <a:lnTo>
                    <a:pt x="500" y="115"/>
                  </a:lnTo>
                  <a:lnTo>
                    <a:pt x="500" y="123"/>
                  </a:lnTo>
                  <a:lnTo>
                    <a:pt x="493" y="130"/>
                  </a:lnTo>
                  <a:lnTo>
                    <a:pt x="493" y="138"/>
                  </a:lnTo>
                  <a:lnTo>
                    <a:pt x="493" y="146"/>
                  </a:lnTo>
                  <a:lnTo>
                    <a:pt x="500" y="154"/>
                  </a:lnTo>
                  <a:lnTo>
                    <a:pt x="508" y="161"/>
                  </a:lnTo>
                  <a:lnTo>
                    <a:pt x="515" y="169"/>
                  </a:lnTo>
                  <a:lnTo>
                    <a:pt x="515" y="177"/>
                  </a:lnTo>
                  <a:lnTo>
                    <a:pt x="522" y="184"/>
                  </a:lnTo>
                  <a:lnTo>
                    <a:pt x="530" y="192"/>
                  </a:lnTo>
                  <a:lnTo>
                    <a:pt x="537" y="200"/>
                  </a:lnTo>
                  <a:lnTo>
                    <a:pt x="537" y="207"/>
                  </a:lnTo>
                  <a:lnTo>
                    <a:pt x="537" y="215"/>
                  </a:lnTo>
                  <a:lnTo>
                    <a:pt x="537" y="223"/>
                  </a:lnTo>
                  <a:lnTo>
                    <a:pt x="530" y="231"/>
                  </a:lnTo>
                  <a:lnTo>
                    <a:pt x="522" y="231"/>
                  </a:lnTo>
                  <a:lnTo>
                    <a:pt x="515" y="223"/>
                  </a:lnTo>
                  <a:lnTo>
                    <a:pt x="508" y="223"/>
                  </a:lnTo>
                  <a:lnTo>
                    <a:pt x="500" y="231"/>
                  </a:lnTo>
                  <a:lnTo>
                    <a:pt x="493" y="238"/>
                  </a:lnTo>
                  <a:lnTo>
                    <a:pt x="493" y="246"/>
                  </a:lnTo>
                  <a:lnTo>
                    <a:pt x="478" y="261"/>
                  </a:lnTo>
                  <a:lnTo>
                    <a:pt x="478" y="269"/>
                  </a:lnTo>
                  <a:lnTo>
                    <a:pt x="471" y="277"/>
                  </a:lnTo>
                  <a:lnTo>
                    <a:pt x="471" y="284"/>
                  </a:lnTo>
                  <a:lnTo>
                    <a:pt x="471" y="292"/>
                  </a:lnTo>
                  <a:lnTo>
                    <a:pt x="463" y="300"/>
                  </a:lnTo>
                  <a:lnTo>
                    <a:pt x="463" y="308"/>
                  </a:lnTo>
                  <a:lnTo>
                    <a:pt x="456" y="315"/>
                  </a:lnTo>
                  <a:lnTo>
                    <a:pt x="456" y="323"/>
                  </a:lnTo>
                  <a:lnTo>
                    <a:pt x="449" y="331"/>
                  </a:lnTo>
                  <a:lnTo>
                    <a:pt x="441" y="338"/>
                  </a:lnTo>
                  <a:lnTo>
                    <a:pt x="434" y="331"/>
                  </a:lnTo>
                  <a:lnTo>
                    <a:pt x="427" y="331"/>
                  </a:lnTo>
                  <a:lnTo>
                    <a:pt x="419" y="323"/>
                  </a:lnTo>
                  <a:lnTo>
                    <a:pt x="412" y="323"/>
                  </a:lnTo>
                  <a:lnTo>
                    <a:pt x="405" y="331"/>
                  </a:lnTo>
                  <a:lnTo>
                    <a:pt x="397" y="338"/>
                  </a:lnTo>
                  <a:lnTo>
                    <a:pt x="390" y="338"/>
                  </a:lnTo>
                  <a:lnTo>
                    <a:pt x="383" y="338"/>
                  </a:lnTo>
                  <a:lnTo>
                    <a:pt x="375" y="338"/>
                  </a:lnTo>
                  <a:lnTo>
                    <a:pt x="368" y="331"/>
                  </a:lnTo>
                  <a:lnTo>
                    <a:pt x="361" y="331"/>
                  </a:lnTo>
                  <a:lnTo>
                    <a:pt x="353" y="331"/>
                  </a:lnTo>
                  <a:lnTo>
                    <a:pt x="346" y="331"/>
                  </a:lnTo>
                  <a:lnTo>
                    <a:pt x="331" y="338"/>
                  </a:lnTo>
                  <a:lnTo>
                    <a:pt x="324" y="346"/>
                  </a:lnTo>
                  <a:lnTo>
                    <a:pt x="316" y="354"/>
                  </a:lnTo>
                  <a:lnTo>
                    <a:pt x="316" y="361"/>
                  </a:lnTo>
                  <a:lnTo>
                    <a:pt x="309" y="369"/>
                  </a:lnTo>
                  <a:lnTo>
                    <a:pt x="302" y="377"/>
                  </a:lnTo>
                  <a:lnTo>
                    <a:pt x="294" y="377"/>
                  </a:lnTo>
                  <a:lnTo>
                    <a:pt x="287" y="369"/>
                  </a:lnTo>
                  <a:lnTo>
                    <a:pt x="280" y="369"/>
                  </a:lnTo>
                  <a:lnTo>
                    <a:pt x="272" y="361"/>
                  </a:lnTo>
                  <a:lnTo>
                    <a:pt x="272" y="354"/>
                  </a:lnTo>
                  <a:lnTo>
                    <a:pt x="265" y="346"/>
                  </a:lnTo>
                  <a:lnTo>
                    <a:pt x="258" y="338"/>
                  </a:lnTo>
                  <a:lnTo>
                    <a:pt x="250" y="338"/>
                  </a:lnTo>
                  <a:lnTo>
                    <a:pt x="243" y="338"/>
                  </a:lnTo>
                  <a:lnTo>
                    <a:pt x="236" y="338"/>
                  </a:lnTo>
                  <a:lnTo>
                    <a:pt x="228" y="338"/>
                  </a:lnTo>
                  <a:lnTo>
                    <a:pt x="221" y="338"/>
                  </a:lnTo>
                  <a:lnTo>
                    <a:pt x="214" y="338"/>
                  </a:lnTo>
                  <a:lnTo>
                    <a:pt x="206" y="338"/>
                  </a:lnTo>
                  <a:lnTo>
                    <a:pt x="192" y="338"/>
                  </a:lnTo>
                  <a:lnTo>
                    <a:pt x="184" y="338"/>
                  </a:lnTo>
                  <a:lnTo>
                    <a:pt x="177" y="331"/>
                  </a:lnTo>
                  <a:lnTo>
                    <a:pt x="169" y="331"/>
                  </a:lnTo>
                  <a:lnTo>
                    <a:pt x="162" y="323"/>
                  </a:lnTo>
                  <a:lnTo>
                    <a:pt x="155" y="323"/>
                  </a:lnTo>
                  <a:lnTo>
                    <a:pt x="147" y="315"/>
                  </a:lnTo>
                  <a:lnTo>
                    <a:pt x="147" y="308"/>
                  </a:lnTo>
                  <a:lnTo>
                    <a:pt x="147" y="300"/>
                  </a:lnTo>
                  <a:lnTo>
                    <a:pt x="140" y="292"/>
                  </a:lnTo>
                  <a:lnTo>
                    <a:pt x="133" y="284"/>
                  </a:lnTo>
                  <a:lnTo>
                    <a:pt x="125" y="292"/>
                  </a:lnTo>
                  <a:lnTo>
                    <a:pt x="118" y="292"/>
                  </a:lnTo>
                  <a:lnTo>
                    <a:pt x="111" y="292"/>
                  </a:lnTo>
                  <a:lnTo>
                    <a:pt x="103" y="284"/>
                  </a:lnTo>
                  <a:lnTo>
                    <a:pt x="96" y="284"/>
                  </a:lnTo>
                  <a:lnTo>
                    <a:pt x="89" y="277"/>
                  </a:lnTo>
                  <a:lnTo>
                    <a:pt x="81" y="277"/>
                  </a:lnTo>
                  <a:lnTo>
                    <a:pt x="74" y="277"/>
                  </a:lnTo>
                  <a:lnTo>
                    <a:pt x="67" y="284"/>
                  </a:lnTo>
                  <a:lnTo>
                    <a:pt x="52" y="292"/>
                  </a:lnTo>
                  <a:lnTo>
                    <a:pt x="45" y="292"/>
                  </a:lnTo>
                  <a:lnTo>
                    <a:pt x="37" y="292"/>
                  </a:lnTo>
                  <a:lnTo>
                    <a:pt x="30" y="292"/>
                  </a:lnTo>
                  <a:lnTo>
                    <a:pt x="22" y="292"/>
                  </a:lnTo>
                  <a:lnTo>
                    <a:pt x="15" y="292"/>
                  </a:lnTo>
                  <a:lnTo>
                    <a:pt x="8" y="284"/>
                  </a:lnTo>
                  <a:lnTo>
                    <a:pt x="8" y="292"/>
                  </a:lnTo>
                  <a:lnTo>
                    <a:pt x="8" y="277"/>
                  </a:lnTo>
                  <a:lnTo>
                    <a:pt x="8" y="269"/>
                  </a:lnTo>
                  <a:lnTo>
                    <a:pt x="0" y="261"/>
                  </a:lnTo>
                  <a:lnTo>
                    <a:pt x="0" y="246"/>
                  </a:lnTo>
                  <a:lnTo>
                    <a:pt x="0" y="238"/>
                  </a:lnTo>
                  <a:lnTo>
                    <a:pt x="8" y="231"/>
                  </a:lnTo>
                  <a:lnTo>
                    <a:pt x="15" y="223"/>
                  </a:lnTo>
                  <a:lnTo>
                    <a:pt x="22" y="215"/>
                  </a:lnTo>
                  <a:lnTo>
                    <a:pt x="30" y="207"/>
                  </a:lnTo>
                  <a:lnTo>
                    <a:pt x="37" y="200"/>
                  </a:lnTo>
                  <a:lnTo>
                    <a:pt x="45" y="192"/>
                  </a:lnTo>
                  <a:lnTo>
                    <a:pt x="52" y="184"/>
                  </a:lnTo>
                  <a:lnTo>
                    <a:pt x="67" y="177"/>
                  </a:lnTo>
                  <a:lnTo>
                    <a:pt x="74" y="169"/>
                  </a:lnTo>
                  <a:lnTo>
                    <a:pt x="81" y="169"/>
                  </a:lnTo>
                  <a:lnTo>
                    <a:pt x="89" y="161"/>
                  </a:lnTo>
                  <a:lnTo>
                    <a:pt x="96" y="161"/>
                  </a:lnTo>
                  <a:lnTo>
                    <a:pt x="103" y="161"/>
                  </a:lnTo>
                  <a:lnTo>
                    <a:pt x="111" y="161"/>
                  </a:lnTo>
                  <a:lnTo>
                    <a:pt x="118" y="154"/>
                  </a:lnTo>
                  <a:lnTo>
                    <a:pt x="125" y="154"/>
                  </a:lnTo>
                  <a:lnTo>
                    <a:pt x="133" y="154"/>
                  </a:lnTo>
                  <a:lnTo>
                    <a:pt x="140" y="154"/>
                  </a:lnTo>
                  <a:lnTo>
                    <a:pt x="147" y="146"/>
                  </a:lnTo>
                  <a:lnTo>
                    <a:pt x="155" y="146"/>
                  </a:lnTo>
                  <a:lnTo>
                    <a:pt x="162" y="138"/>
                  </a:lnTo>
                  <a:lnTo>
                    <a:pt x="162" y="130"/>
                  </a:lnTo>
                  <a:lnTo>
                    <a:pt x="169" y="123"/>
                  </a:lnTo>
                  <a:lnTo>
                    <a:pt x="177" y="115"/>
                  </a:lnTo>
                  <a:lnTo>
                    <a:pt x="177" y="107"/>
                  </a:lnTo>
                  <a:lnTo>
                    <a:pt x="184" y="92"/>
                  </a:lnTo>
                  <a:lnTo>
                    <a:pt x="192" y="84"/>
                  </a:lnTo>
                  <a:lnTo>
                    <a:pt x="206" y="84"/>
                  </a:lnTo>
                  <a:lnTo>
                    <a:pt x="214" y="77"/>
                  </a:lnTo>
                  <a:lnTo>
                    <a:pt x="221" y="77"/>
                  </a:lnTo>
                  <a:lnTo>
                    <a:pt x="228" y="69"/>
                  </a:lnTo>
                  <a:lnTo>
                    <a:pt x="236" y="61"/>
                  </a:lnTo>
                  <a:lnTo>
                    <a:pt x="243" y="61"/>
                  </a:lnTo>
                  <a:lnTo>
                    <a:pt x="250" y="53"/>
                  </a:lnTo>
                  <a:lnTo>
                    <a:pt x="258" y="53"/>
                  </a:lnTo>
                  <a:lnTo>
                    <a:pt x="265" y="53"/>
                  </a:lnTo>
                  <a:lnTo>
                    <a:pt x="272" y="61"/>
                  </a:lnTo>
                  <a:lnTo>
                    <a:pt x="280" y="61"/>
                  </a:lnTo>
                  <a:lnTo>
                    <a:pt x="287" y="61"/>
                  </a:lnTo>
                  <a:lnTo>
                    <a:pt x="294" y="61"/>
                  </a:lnTo>
                  <a:lnTo>
                    <a:pt x="302" y="61"/>
                  </a:lnTo>
                  <a:lnTo>
                    <a:pt x="309" y="61"/>
                  </a:lnTo>
                  <a:lnTo>
                    <a:pt x="316" y="69"/>
                  </a:lnTo>
                  <a:lnTo>
                    <a:pt x="324" y="69"/>
                  </a:lnTo>
                  <a:lnTo>
                    <a:pt x="331" y="69"/>
                  </a:lnTo>
                  <a:lnTo>
                    <a:pt x="346" y="69"/>
                  </a:lnTo>
                  <a:lnTo>
                    <a:pt x="353" y="61"/>
                  </a:lnTo>
                  <a:lnTo>
                    <a:pt x="361" y="53"/>
                  </a:lnTo>
                  <a:lnTo>
                    <a:pt x="368" y="46"/>
                  </a:lnTo>
                  <a:lnTo>
                    <a:pt x="375" y="38"/>
                  </a:lnTo>
                  <a:lnTo>
                    <a:pt x="383" y="38"/>
                  </a:lnTo>
                  <a:lnTo>
                    <a:pt x="390" y="30"/>
                  </a:lnTo>
                  <a:lnTo>
                    <a:pt x="397" y="23"/>
                  </a:lnTo>
                  <a:lnTo>
                    <a:pt x="405" y="15"/>
                  </a:lnTo>
                  <a:lnTo>
                    <a:pt x="412" y="7"/>
                  </a:lnTo>
                  <a:lnTo>
                    <a:pt x="419"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30">
              <a:extLst>
                <a:ext uri="{FF2B5EF4-FFF2-40B4-BE49-F238E27FC236}">
                  <a16:creationId xmlns:a16="http://schemas.microsoft.com/office/drawing/2014/main" id="{57019B7D-5835-4A3D-8643-0F93722B8F9E}"/>
                </a:ext>
              </a:extLst>
            </p:cNvPr>
            <p:cNvSpPr>
              <a:spLocks/>
            </p:cNvSpPr>
            <p:nvPr/>
          </p:nvSpPr>
          <p:spPr bwMode="auto">
            <a:xfrm>
              <a:off x="5541568" y="3698157"/>
              <a:ext cx="1269881" cy="886447"/>
            </a:xfrm>
            <a:custGeom>
              <a:avLst/>
              <a:gdLst>
                <a:gd name="T0" fmla="*/ 2147483647 w 669"/>
                <a:gd name="T1" fmla="*/ 2147483647 h 470"/>
                <a:gd name="T2" fmla="*/ 2147483647 w 669"/>
                <a:gd name="T3" fmla="*/ 2147483647 h 470"/>
                <a:gd name="T4" fmla="*/ 2147483647 w 669"/>
                <a:gd name="T5" fmla="*/ 2147483647 h 470"/>
                <a:gd name="T6" fmla="*/ 2147483647 w 669"/>
                <a:gd name="T7" fmla="*/ 2147483647 h 470"/>
                <a:gd name="T8" fmla="*/ 2147483647 w 669"/>
                <a:gd name="T9" fmla="*/ 2147483647 h 470"/>
                <a:gd name="T10" fmla="*/ 2147483647 w 669"/>
                <a:gd name="T11" fmla="*/ 2147483647 h 470"/>
                <a:gd name="T12" fmla="*/ 2147483647 w 669"/>
                <a:gd name="T13" fmla="*/ 2147483647 h 470"/>
                <a:gd name="T14" fmla="*/ 2147483647 w 669"/>
                <a:gd name="T15" fmla="*/ 2147483647 h 470"/>
                <a:gd name="T16" fmla="*/ 2147483647 w 669"/>
                <a:gd name="T17" fmla="*/ 2147483647 h 470"/>
                <a:gd name="T18" fmla="*/ 2147483647 w 669"/>
                <a:gd name="T19" fmla="*/ 2147483647 h 470"/>
                <a:gd name="T20" fmla="*/ 2147483647 w 669"/>
                <a:gd name="T21" fmla="*/ 2147483647 h 470"/>
                <a:gd name="T22" fmla="*/ 2147483647 w 669"/>
                <a:gd name="T23" fmla="*/ 2147483647 h 470"/>
                <a:gd name="T24" fmla="*/ 2147483647 w 669"/>
                <a:gd name="T25" fmla="*/ 2147483647 h 470"/>
                <a:gd name="T26" fmla="*/ 2147483647 w 669"/>
                <a:gd name="T27" fmla="*/ 2147483647 h 470"/>
                <a:gd name="T28" fmla="*/ 2147483647 w 669"/>
                <a:gd name="T29" fmla="*/ 2147483647 h 470"/>
                <a:gd name="T30" fmla="*/ 2147483647 w 669"/>
                <a:gd name="T31" fmla="*/ 2147483647 h 470"/>
                <a:gd name="T32" fmla="*/ 2147483647 w 669"/>
                <a:gd name="T33" fmla="*/ 2147483647 h 470"/>
                <a:gd name="T34" fmla="*/ 2147483647 w 669"/>
                <a:gd name="T35" fmla="*/ 2147483647 h 470"/>
                <a:gd name="T36" fmla="*/ 2147483647 w 669"/>
                <a:gd name="T37" fmla="*/ 2147483647 h 470"/>
                <a:gd name="T38" fmla="*/ 2147483647 w 669"/>
                <a:gd name="T39" fmla="*/ 2147483647 h 470"/>
                <a:gd name="T40" fmla="*/ 2147483647 w 669"/>
                <a:gd name="T41" fmla="*/ 2147483647 h 470"/>
                <a:gd name="T42" fmla="*/ 2147483647 w 669"/>
                <a:gd name="T43" fmla="*/ 2147483647 h 470"/>
                <a:gd name="T44" fmla="*/ 2147483647 w 669"/>
                <a:gd name="T45" fmla="*/ 2147483647 h 470"/>
                <a:gd name="T46" fmla="*/ 2147483647 w 669"/>
                <a:gd name="T47" fmla="*/ 2147483647 h 470"/>
                <a:gd name="T48" fmla="*/ 2147483647 w 669"/>
                <a:gd name="T49" fmla="*/ 2147483647 h 470"/>
                <a:gd name="T50" fmla="*/ 2147483647 w 669"/>
                <a:gd name="T51" fmla="*/ 2147483647 h 470"/>
                <a:gd name="T52" fmla="*/ 2147483647 w 669"/>
                <a:gd name="T53" fmla="*/ 2147483647 h 470"/>
                <a:gd name="T54" fmla="*/ 2147483647 w 669"/>
                <a:gd name="T55" fmla="*/ 2147483647 h 470"/>
                <a:gd name="T56" fmla="*/ 2147483647 w 669"/>
                <a:gd name="T57" fmla="*/ 2147483647 h 470"/>
                <a:gd name="T58" fmla="*/ 2147483647 w 669"/>
                <a:gd name="T59" fmla="*/ 2147483647 h 470"/>
                <a:gd name="T60" fmla="*/ 2147483647 w 669"/>
                <a:gd name="T61" fmla="*/ 2147483647 h 470"/>
                <a:gd name="T62" fmla="*/ 2147483647 w 669"/>
                <a:gd name="T63" fmla="*/ 2147483647 h 470"/>
                <a:gd name="T64" fmla="*/ 2147483647 w 669"/>
                <a:gd name="T65" fmla="*/ 2147483647 h 470"/>
                <a:gd name="T66" fmla="*/ 2147483647 w 669"/>
                <a:gd name="T67" fmla="*/ 2147483647 h 470"/>
                <a:gd name="T68" fmla="*/ 2147483647 w 669"/>
                <a:gd name="T69" fmla="*/ 2147483647 h 470"/>
                <a:gd name="T70" fmla="*/ 2147483647 w 669"/>
                <a:gd name="T71" fmla="*/ 2147483647 h 470"/>
                <a:gd name="T72" fmla="*/ 2147483647 w 669"/>
                <a:gd name="T73" fmla="*/ 2147483647 h 470"/>
                <a:gd name="T74" fmla="*/ 2147483647 w 669"/>
                <a:gd name="T75" fmla="*/ 2147483647 h 470"/>
                <a:gd name="T76" fmla="*/ 2147483647 w 669"/>
                <a:gd name="T77" fmla="*/ 2147483647 h 470"/>
                <a:gd name="T78" fmla="*/ 2147483647 w 669"/>
                <a:gd name="T79" fmla="*/ 2147483647 h 470"/>
                <a:gd name="T80" fmla="*/ 2147483647 w 669"/>
                <a:gd name="T81" fmla="*/ 2147483647 h 470"/>
                <a:gd name="T82" fmla="*/ 2147483647 w 669"/>
                <a:gd name="T83" fmla="*/ 2147483647 h 470"/>
                <a:gd name="T84" fmla="*/ 2147483647 w 669"/>
                <a:gd name="T85" fmla="*/ 2147483647 h 470"/>
                <a:gd name="T86" fmla="*/ 2147483647 w 669"/>
                <a:gd name="T87" fmla="*/ 2147483647 h 470"/>
                <a:gd name="T88" fmla="*/ 2147483647 w 669"/>
                <a:gd name="T89" fmla="*/ 2147483647 h 470"/>
                <a:gd name="T90" fmla="*/ 2147483647 w 669"/>
                <a:gd name="T91" fmla="*/ 2147483647 h 470"/>
                <a:gd name="T92" fmla="*/ 2147483647 w 669"/>
                <a:gd name="T93" fmla="*/ 2147483647 h 470"/>
                <a:gd name="T94" fmla="*/ 0 w 669"/>
                <a:gd name="T95" fmla="*/ 2147483647 h 470"/>
                <a:gd name="T96" fmla="*/ 2147483647 w 669"/>
                <a:gd name="T97" fmla="*/ 2147483647 h 470"/>
                <a:gd name="T98" fmla="*/ 2147483647 w 669"/>
                <a:gd name="T99" fmla="*/ 2147483647 h 470"/>
                <a:gd name="T100" fmla="*/ 2147483647 w 669"/>
                <a:gd name="T101" fmla="*/ 2147483647 h 470"/>
                <a:gd name="T102" fmla="*/ 2147483647 w 669"/>
                <a:gd name="T103" fmla="*/ 2147483647 h 470"/>
                <a:gd name="T104" fmla="*/ 2147483647 w 669"/>
                <a:gd name="T105" fmla="*/ 2147483647 h 470"/>
                <a:gd name="T106" fmla="*/ 2147483647 w 669"/>
                <a:gd name="T107" fmla="*/ 2147483647 h 470"/>
                <a:gd name="T108" fmla="*/ 2147483647 w 669"/>
                <a:gd name="T109" fmla="*/ 2147483647 h 470"/>
                <a:gd name="T110" fmla="*/ 2147483647 w 669"/>
                <a:gd name="T111" fmla="*/ 2147483647 h 470"/>
                <a:gd name="T112" fmla="*/ 2147483647 w 669"/>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69" h="470">
                  <a:moveTo>
                    <a:pt x="301" y="0"/>
                  </a:moveTo>
                  <a:lnTo>
                    <a:pt x="308" y="0"/>
                  </a:lnTo>
                  <a:lnTo>
                    <a:pt x="316" y="8"/>
                  </a:lnTo>
                  <a:lnTo>
                    <a:pt x="330" y="16"/>
                  </a:lnTo>
                  <a:lnTo>
                    <a:pt x="330" y="31"/>
                  </a:lnTo>
                  <a:lnTo>
                    <a:pt x="338" y="39"/>
                  </a:lnTo>
                  <a:lnTo>
                    <a:pt x="345" y="39"/>
                  </a:lnTo>
                  <a:lnTo>
                    <a:pt x="353" y="46"/>
                  </a:lnTo>
                  <a:lnTo>
                    <a:pt x="360" y="46"/>
                  </a:lnTo>
                  <a:lnTo>
                    <a:pt x="367" y="46"/>
                  </a:lnTo>
                  <a:lnTo>
                    <a:pt x="375" y="46"/>
                  </a:lnTo>
                  <a:lnTo>
                    <a:pt x="382" y="54"/>
                  </a:lnTo>
                  <a:lnTo>
                    <a:pt x="389" y="54"/>
                  </a:lnTo>
                  <a:lnTo>
                    <a:pt x="397" y="54"/>
                  </a:lnTo>
                  <a:lnTo>
                    <a:pt x="404" y="54"/>
                  </a:lnTo>
                  <a:lnTo>
                    <a:pt x="411" y="62"/>
                  </a:lnTo>
                  <a:lnTo>
                    <a:pt x="419" y="62"/>
                  </a:lnTo>
                  <a:lnTo>
                    <a:pt x="426" y="62"/>
                  </a:lnTo>
                  <a:lnTo>
                    <a:pt x="433" y="62"/>
                  </a:lnTo>
                  <a:lnTo>
                    <a:pt x="441" y="69"/>
                  </a:lnTo>
                  <a:lnTo>
                    <a:pt x="448" y="69"/>
                  </a:lnTo>
                  <a:lnTo>
                    <a:pt x="455" y="69"/>
                  </a:lnTo>
                  <a:lnTo>
                    <a:pt x="470" y="69"/>
                  </a:lnTo>
                  <a:lnTo>
                    <a:pt x="477" y="77"/>
                  </a:lnTo>
                  <a:lnTo>
                    <a:pt x="485" y="77"/>
                  </a:lnTo>
                  <a:lnTo>
                    <a:pt x="492" y="77"/>
                  </a:lnTo>
                  <a:lnTo>
                    <a:pt x="500" y="77"/>
                  </a:lnTo>
                  <a:lnTo>
                    <a:pt x="507" y="69"/>
                  </a:lnTo>
                  <a:lnTo>
                    <a:pt x="514" y="69"/>
                  </a:lnTo>
                  <a:lnTo>
                    <a:pt x="522" y="69"/>
                  </a:lnTo>
                  <a:lnTo>
                    <a:pt x="529" y="62"/>
                  </a:lnTo>
                  <a:lnTo>
                    <a:pt x="536" y="62"/>
                  </a:lnTo>
                  <a:lnTo>
                    <a:pt x="544" y="54"/>
                  </a:lnTo>
                  <a:lnTo>
                    <a:pt x="551" y="54"/>
                  </a:lnTo>
                  <a:lnTo>
                    <a:pt x="558" y="62"/>
                  </a:lnTo>
                  <a:lnTo>
                    <a:pt x="566" y="69"/>
                  </a:lnTo>
                  <a:lnTo>
                    <a:pt x="573" y="77"/>
                  </a:lnTo>
                  <a:lnTo>
                    <a:pt x="573" y="85"/>
                  </a:lnTo>
                  <a:lnTo>
                    <a:pt x="580" y="93"/>
                  </a:lnTo>
                  <a:lnTo>
                    <a:pt x="588" y="100"/>
                  </a:lnTo>
                  <a:lnTo>
                    <a:pt x="595" y="108"/>
                  </a:lnTo>
                  <a:lnTo>
                    <a:pt x="610" y="108"/>
                  </a:lnTo>
                  <a:lnTo>
                    <a:pt x="617" y="108"/>
                  </a:lnTo>
                  <a:lnTo>
                    <a:pt x="624" y="108"/>
                  </a:lnTo>
                  <a:lnTo>
                    <a:pt x="632" y="108"/>
                  </a:lnTo>
                  <a:lnTo>
                    <a:pt x="639" y="108"/>
                  </a:lnTo>
                  <a:lnTo>
                    <a:pt x="647" y="108"/>
                  </a:lnTo>
                  <a:lnTo>
                    <a:pt x="654" y="116"/>
                  </a:lnTo>
                  <a:lnTo>
                    <a:pt x="661" y="123"/>
                  </a:lnTo>
                  <a:lnTo>
                    <a:pt x="661" y="131"/>
                  </a:lnTo>
                  <a:lnTo>
                    <a:pt x="669" y="139"/>
                  </a:lnTo>
                  <a:lnTo>
                    <a:pt x="661" y="146"/>
                  </a:lnTo>
                  <a:lnTo>
                    <a:pt x="669" y="146"/>
                  </a:lnTo>
                  <a:lnTo>
                    <a:pt x="654" y="146"/>
                  </a:lnTo>
                  <a:lnTo>
                    <a:pt x="647" y="146"/>
                  </a:lnTo>
                  <a:lnTo>
                    <a:pt x="639" y="154"/>
                  </a:lnTo>
                  <a:lnTo>
                    <a:pt x="632" y="154"/>
                  </a:lnTo>
                  <a:lnTo>
                    <a:pt x="624" y="162"/>
                  </a:lnTo>
                  <a:lnTo>
                    <a:pt x="617" y="162"/>
                  </a:lnTo>
                  <a:lnTo>
                    <a:pt x="610" y="162"/>
                  </a:lnTo>
                  <a:lnTo>
                    <a:pt x="595" y="162"/>
                  </a:lnTo>
                  <a:lnTo>
                    <a:pt x="588" y="162"/>
                  </a:lnTo>
                  <a:lnTo>
                    <a:pt x="580" y="162"/>
                  </a:lnTo>
                  <a:lnTo>
                    <a:pt x="573" y="170"/>
                  </a:lnTo>
                  <a:lnTo>
                    <a:pt x="566" y="185"/>
                  </a:lnTo>
                  <a:lnTo>
                    <a:pt x="566" y="193"/>
                  </a:lnTo>
                  <a:lnTo>
                    <a:pt x="558" y="200"/>
                  </a:lnTo>
                  <a:lnTo>
                    <a:pt x="551" y="208"/>
                  </a:lnTo>
                  <a:lnTo>
                    <a:pt x="558" y="216"/>
                  </a:lnTo>
                  <a:lnTo>
                    <a:pt x="566" y="216"/>
                  </a:lnTo>
                  <a:lnTo>
                    <a:pt x="573" y="223"/>
                  </a:lnTo>
                  <a:lnTo>
                    <a:pt x="580" y="223"/>
                  </a:lnTo>
                  <a:lnTo>
                    <a:pt x="588" y="231"/>
                  </a:lnTo>
                  <a:lnTo>
                    <a:pt x="595" y="239"/>
                  </a:lnTo>
                  <a:lnTo>
                    <a:pt x="595" y="247"/>
                  </a:lnTo>
                  <a:lnTo>
                    <a:pt x="595" y="254"/>
                  </a:lnTo>
                  <a:lnTo>
                    <a:pt x="595" y="262"/>
                  </a:lnTo>
                  <a:lnTo>
                    <a:pt x="595" y="270"/>
                  </a:lnTo>
                  <a:lnTo>
                    <a:pt x="595" y="277"/>
                  </a:lnTo>
                  <a:lnTo>
                    <a:pt x="595" y="285"/>
                  </a:lnTo>
                  <a:lnTo>
                    <a:pt x="588" y="293"/>
                  </a:lnTo>
                  <a:lnTo>
                    <a:pt x="588" y="300"/>
                  </a:lnTo>
                  <a:lnTo>
                    <a:pt x="580" y="308"/>
                  </a:lnTo>
                  <a:lnTo>
                    <a:pt x="580" y="316"/>
                  </a:lnTo>
                  <a:lnTo>
                    <a:pt x="573" y="331"/>
                  </a:lnTo>
                  <a:lnTo>
                    <a:pt x="566" y="339"/>
                  </a:lnTo>
                  <a:lnTo>
                    <a:pt x="566" y="347"/>
                  </a:lnTo>
                  <a:lnTo>
                    <a:pt x="558" y="354"/>
                  </a:lnTo>
                  <a:lnTo>
                    <a:pt x="558" y="362"/>
                  </a:lnTo>
                  <a:lnTo>
                    <a:pt x="551" y="370"/>
                  </a:lnTo>
                  <a:lnTo>
                    <a:pt x="544" y="377"/>
                  </a:lnTo>
                  <a:lnTo>
                    <a:pt x="536" y="377"/>
                  </a:lnTo>
                  <a:lnTo>
                    <a:pt x="529" y="385"/>
                  </a:lnTo>
                  <a:lnTo>
                    <a:pt x="522" y="393"/>
                  </a:lnTo>
                  <a:lnTo>
                    <a:pt x="514" y="393"/>
                  </a:lnTo>
                  <a:lnTo>
                    <a:pt x="507" y="401"/>
                  </a:lnTo>
                  <a:lnTo>
                    <a:pt x="500" y="408"/>
                  </a:lnTo>
                  <a:lnTo>
                    <a:pt x="492" y="416"/>
                  </a:lnTo>
                  <a:lnTo>
                    <a:pt x="485" y="416"/>
                  </a:lnTo>
                  <a:lnTo>
                    <a:pt x="477" y="424"/>
                  </a:lnTo>
                  <a:lnTo>
                    <a:pt x="470" y="431"/>
                  </a:lnTo>
                  <a:lnTo>
                    <a:pt x="455" y="431"/>
                  </a:lnTo>
                  <a:lnTo>
                    <a:pt x="448" y="439"/>
                  </a:lnTo>
                  <a:lnTo>
                    <a:pt x="441" y="447"/>
                  </a:lnTo>
                  <a:lnTo>
                    <a:pt x="433" y="454"/>
                  </a:lnTo>
                  <a:lnTo>
                    <a:pt x="433" y="462"/>
                  </a:lnTo>
                  <a:lnTo>
                    <a:pt x="426" y="470"/>
                  </a:lnTo>
                  <a:lnTo>
                    <a:pt x="419" y="470"/>
                  </a:lnTo>
                  <a:lnTo>
                    <a:pt x="411" y="462"/>
                  </a:lnTo>
                  <a:lnTo>
                    <a:pt x="404" y="462"/>
                  </a:lnTo>
                  <a:lnTo>
                    <a:pt x="397" y="462"/>
                  </a:lnTo>
                  <a:lnTo>
                    <a:pt x="389" y="454"/>
                  </a:lnTo>
                  <a:lnTo>
                    <a:pt x="382" y="454"/>
                  </a:lnTo>
                  <a:lnTo>
                    <a:pt x="375" y="454"/>
                  </a:lnTo>
                  <a:lnTo>
                    <a:pt x="367" y="447"/>
                  </a:lnTo>
                  <a:lnTo>
                    <a:pt x="360" y="447"/>
                  </a:lnTo>
                  <a:lnTo>
                    <a:pt x="353" y="447"/>
                  </a:lnTo>
                  <a:lnTo>
                    <a:pt x="345" y="439"/>
                  </a:lnTo>
                  <a:lnTo>
                    <a:pt x="338" y="439"/>
                  </a:lnTo>
                  <a:lnTo>
                    <a:pt x="330" y="439"/>
                  </a:lnTo>
                  <a:lnTo>
                    <a:pt x="316" y="431"/>
                  </a:lnTo>
                  <a:lnTo>
                    <a:pt x="308" y="431"/>
                  </a:lnTo>
                  <a:lnTo>
                    <a:pt x="301" y="431"/>
                  </a:lnTo>
                  <a:lnTo>
                    <a:pt x="294" y="424"/>
                  </a:lnTo>
                  <a:lnTo>
                    <a:pt x="286" y="424"/>
                  </a:lnTo>
                  <a:lnTo>
                    <a:pt x="279" y="424"/>
                  </a:lnTo>
                  <a:lnTo>
                    <a:pt x="272" y="416"/>
                  </a:lnTo>
                  <a:lnTo>
                    <a:pt x="264" y="408"/>
                  </a:lnTo>
                  <a:lnTo>
                    <a:pt x="264" y="401"/>
                  </a:lnTo>
                  <a:lnTo>
                    <a:pt x="257" y="393"/>
                  </a:lnTo>
                  <a:lnTo>
                    <a:pt x="250" y="401"/>
                  </a:lnTo>
                  <a:lnTo>
                    <a:pt x="242" y="401"/>
                  </a:lnTo>
                  <a:lnTo>
                    <a:pt x="235" y="408"/>
                  </a:lnTo>
                  <a:lnTo>
                    <a:pt x="228" y="416"/>
                  </a:lnTo>
                  <a:lnTo>
                    <a:pt x="220" y="424"/>
                  </a:lnTo>
                  <a:lnTo>
                    <a:pt x="213" y="424"/>
                  </a:lnTo>
                  <a:lnTo>
                    <a:pt x="206" y="431"/>
                  </a:lnTo>
                  <a:lnTo>
                    <a:pt x="198" y="439"/>
                  </a:lnTo>
                  <a:lnTo>
                    <a:pt x="191" y="431"/>
                  </a:lnTo>
                  <a:lnTo>
                    <a:pt x="176" y="431"/>
                  </a:lnTo>
                  <a:lnTo>
                    <a:pt x="169" y="424"/>
                  </a:lnTo>
                  <a:lnTo>
                    <a:pt x="169" y="416"/>
                  </a:lnTo>
                  <a:lnTo>
                    <a:pt x="176" y="408"/>
                  </a:lnTo>
                  <a:lnTo>
                    <a:pt x="176" y="401"/>
                  </a:lnTo>
                  <a:lnTo>
                    <a:pt x="191" y="393"/>
                  </a:lnTo>
                  <a:lnTo>
                    <a:pt x="191" y="385"/>
                  </a:lnTo>
                  <a:lnTo>
                    <a:pt x="198" y="377"/>
                  </a:lnTo>
                  <a:lnTo>
                    <a:pt x="198" y="370"/>
                  </a:lnTo>
                  <a:lnTo>
                    <a:pt x="191" y="362"/>
                  </a:lnTo>
                  <a:lnTo>
                    <a:pt x="176" y="354"/>
                  </a:lnTo>
                  <a:lnTo>
                    <a:pt x="169" y="347"/>
                  </a:lnTo>
                  <a:lnTo>
                    <a:pt x="169" y="339"/>
                  </a:lnTo>
                  <a:lnTo>
                    <a:pt x="161" y="331"/>
                  </a:lnTo>
                  <a:lnTo>
                    <a:pt x="154" y="316"/>
                  </a:lnTo>
                  <a:lnTo>
                    <a:pt x="147" y="308"/>
                  </a:lnTo>
                  <a:lnTo>
                    <a:pt x="139" y="300"/>
                  </a:lnTo>
                  <a:lnTo>
                    <a:pt x="147" y="293"/>
                  </a:lnTo>
                  <a:lnTo>
                    <a:pt x="154" y="293"/>
                  </a:lnTo>
                  <a:lnTo>
                    <a:pt x="161" y="285"/>
                  </a:lnTo>
                  <a:lnTo>
                    <a:pt x="161" y="277"/>
                  </a:lnTo>
                  <a:lnTo>
                    <a:pt x="154" y="270"/>
                  </a:lnTo>
                  <a:lnTo>
                    <a:pt x="147" y="270"/>
                  </a:lnTo>
                  <a:lnTo>
                    <a:pt x="139" y="270"/>
                  </a:lnTo>
                  <a:lnTo>
                    <a:pt x="132" y="262"/>
                  </a:lnTo>
                  <a:lnTo>
                    <a:pt x="125" y="262"/>
                  </a:lnTo>
                  <a:lnTo>
                    <a:pt x="117" y="254"/>
                  </a:lnTo>
                  <a:lnTo>
                    <a:pt x="117" y="247"/>
                  </a:lnTo>
                  <a:lnTo>
                    <a:pt x="110" y="239"/>
                  </a:lnTo>
                  <a:lnTo>
                    <a:pt x="103" y="231"/>
                  </a:lnTo>
                  <a:lnTo>
                    <a:pt x="95" y="223"/>
                  </a:lnTo>
                  <a:lnTo>
                    <a:pt x="95" y="216"/>
                  </a:lnTo>
                  <a:lnTo>
                    <a:pt x="88" y="208"/>
                  </a:lnTo>
                  <a:lnTo>
                    <a:pt x="81" y="200"/>
                  </a:lnTo>
                  <a:lnTo>
                    <a:pt x="81" y="193"/>
                  </a:lnTo>
                  <a:lnTo>
                    <a:pt x="73" y="185"/>
                  </a:lnTo>
                  <a:lnTo>
                    <a:pt x="66" y="170"/>
                  </a:lnTo>
                  <a:lnTo>
                    <a:pt x="59" y="162"/>
                  </a:lnTo>
                  <a:lnTo>
                    <a:pt x="59" y="154"/>
                  </a:lnTo>
                  <a:lnTo>
                    <a:pt x="51" y="146"/>
                  </a:lnTo>
                  <a:lnTo>
                    <a:pt x="44" y="154"/>
                  </a:lnTo>
                  <a:lnTo>
                    <a:pt x="29" y="154"/>
                  </a:lnTo>
                  <a:lnTo>
                    <a:pt x="22" y="154"/>
                  </a:lnTo>
                  <a:lnTo>
                    <a:pt x="14" y="146"/>
                  </a:lnTo>
                  <a:lnTo>
                    <a:pt x="14" y="139"/>
                  </a:lnTo>
                  <a:lnTo>
                    <a:pt x="14" y="131"/>
                  </a:lnTo>
                  <a:lnTo>
                    <a:pt x="14" y="123"/>
                  </a:lnTo>
                  <a:lnTo>
                    <a:pt x="7" y="116"/>
                  </a:lnTo>
                  <a:lnTo>
                    <a:pt x="7" y="108"/>
                  </a:lnTo>
                  <a:lnTo>
                    <a:pt x="7" y="100"/>
                  </a:lnTo>
                  <a:lnTo>
                    <a:pt x="0" y="93"/>
                  </a:lnTo>
                  <a:lnTo>
                    <a:pt x="0" y="85"/>
                  </a:lnTo>
                  <a:lnTo>
                    <a:pt x="0" y="77"/>
                  </a:lnTo>
                  <a:lnTo>
                    <a:pt x="14" y="69"/>
                  </a:lnTo>
                  <a:lnTo>
                    <a:pt x="22" y="69"/>
                  </a:lnTo>
                  <a:lnTo>
                    <a:pt x="29" y="77"/>
                  </a:lnTo>
                  <a:lnTo>
                    <a:pt x="44" y="77"/>
                  </a:lnTo>
                  <a:lnTo>
                    <a:pt x="51" y="77"/>
                  </a:lnTo>
                  <a:lnTo>
                    <a:pt x="59" y="69"/>
                  </a:lnTo>
                  <a:lnTo>
                    <a:pt x="66" y="69"/>
                  </a:lnTo>
                  <a:lnTo>
                    <a:pt x="73" y="69"/>
                  </a:lnTo>
                  <a:lnTo>
                    <a:pt x="81" y="69"/>
                  </a:lnTo>
                  <a:lnTo>
                    <a:pt x="88" y="62"/>
                  </a:lnTo>
                  <a:lnTo>
                    <a:pt x="95" y="62"/>
                  </a:lnTo>
                  <a:lnTo>
                    <a:pt x="103" y="62"/>
                  </a:lnTo>
                  <a:lnTo>
                    <a:pt x="110" y="54"/>
                  </a:lnTo>
                  <a:lnTo>
                    <a:pt x="117" y="54"/>
                  </a:lnTo>
                  <a:lnTo>
                    <a:pt x="125" y="54"/>
                  </a:lnTo>
                  <a:lnTo>
                    <a:pt x="132" y="46"/>
                  </a:lnTo>
                  <a:lnTo>
                    <a:pt x="139" y="46"/>
                  </a:lnTo>
                  <a:lnTo>
                    <a:pt x="147" y="46"/>
                  </a:lnTo>
                  <a:lnTo>
                    <a:pt x="154" y="46"/>
                  </a:lnTo>
                  <a:lnTo>
                    <a:pt x="161" y="39"/>
                  </a:lnTo>
                  <a:lnTo>
                    <a:pt x="169" y="39"/>
                  </a:lnTo>
                  <a:lnTo>
                    <a:pt x="176" y="39"/>
                  </a:lnTo>
                  <a:lnTo>
                    <a:pt x="191" y="46"/>
                  </a:lnTo>
                  <a:lnTo>
                    <a:pt x="198" y="46"/>
                  </a:lnTo>
                  <a:lnTo>
                    <a:pt x="206" y="54"/>
                  </a:lnTo>
                  <a:lnTo>
                    <a:pt x="213" y="54"/>
                  </a:lnTo>
                  <a:lnTo>
                    <a:pt x="220" y="54"/>
                  </a:lnTo>
                  <a:lnTo>
                    <a:pt x="228" y="46"/>
                  </a:lnTo>
                  <a:lnTo>
                    <a:pt x="235" y="46"/>
                  </a:lnTo>
                  <a:lnTo>
                    <a:pt x="242" y="39"/>
                  </a:lnTo>
                  <a:lnTo>
                    <a:pt x="250" y="39"/>
                  </a:lnTo>
                  <a:lnTo>
                    <a:pt x="257" y="31"/>
                  </a:lnTo>
                  <a:lnTo>
                    <a:pt x="264" y="31"/>
                  </a:lnTo>
                  <a:lnTo>
                    <a:pt x="272" y="16"/>
                  </a:lnTo>
                  <a:lnTo>
                    <a:pt x="279" y="16"/>
                  </a:lnTo>
                  <a:lnTo>
                    <a:pt x="286" y="8"/>
                  </a:lnTo>
                  <a:lnTo>
                    <a:pt x="294" y="8"/>
                  </a:lnTo>
                  <a:lnTo>
                    <a:pt x="301"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31">
              <a:extLst>
                <a:ext uri="{FF2B5EF4-FFF2-40B4-BE49-F238E27FC236}">
                  <a16:creationId xmlns:a16="http://schemas.microsoft.com/office/drawing/2014/main" id="{76AEF4B2-2B9B-4CE7-B29B-6D964D8FB93D}"/>
                </a:ext>
              </a:extLst>
            </p:cNvPr>
            <p:cNvSpPr>
              <a:spLocks/>
            </p:cNvSpPr>
            <p:nvPr/>
          </p:nvSpPr>
          <p:spPr bwMode="auto">
            <a:xfrm>
              <a:off x="8360364" y="5105157"/>
              <a:ext cx="1340114" cy="871359"/>
            </a:xfrm>
            <a:custGeom>
              <a:avLst/>
              <a:gdLst>
                <a:gd name="T0" fmla="*/ 2147483647 w 706"/>
                <a:gd name="T1" fmla="*/ 2147483647 h 462"/>
                <a:gd name="T2" fmla="*/ 2147483647 w 706"/>
                <a:gd name="T3" fmla="*/ 2147483647 h 462"/>
                <a:gd name="T4" fmla="*/ 2147483647 w 706"/>
                <a:gd name="T5" fmla="*/ 2147483647 h 462"/>
                <a:gd name="T6" fmla="*/ 2147483647 w 706"/>
                <a:gd name="T7" fmla="*/ 2147483647 h 462"/>
                <a:gd name="T8" fmla="*/ 2147483647 w 706"/>
                <a:gd name="T9" fmla="*/ 2147483647 h 462"/>
                <a:gd name="T10" fmla="*/ 2147483647 w 706"/>
                <a:gd name="T11" fmla="*/ 2147483647 h 462"/>
                <a:gd name="T12" fmla="*/ 2147483647 w 706"/>
                <a:gd name="T13" fmla="*/ 2147483647 h 462"/>
                <a:gd name="T14" fmla="*/ 2147483647 w 706"/>
                <a:gd name="T15" fmla="*/ 2147483647 h 462"/>
                <a:gd name="T16" fmla="*/ 2147483647 w 706"/>
                <a:gd name="T17" fmla="*/ 2147483647 h 462"/>
                <a:gd name="T18" fmla="*/ 2147483647 w 706"/>
                <a:gd name="T19" fmla="*/ 2147483647 h 462"/>
                <a:gd name="T20" fmla="*/ 2147483647 w 706"/>
                <a:gd name="T21" fmla="*/ 2147483647 h 462"/>
                <a:gd name="T22" fmla="*/ 2147483647 w 706"/>
                <a:gd name="T23" fmla="*/ 2147483647 h 462"/>
                <a:gd name="T24" fmla="*/ 2147483647 w 706"/>
                <a:gd name="T25" fmla="*/ 2147483647 h 462"/>
                <a:gd name="T26" fmla="*/ 2147483647 w 706"/>
                <a:gd name="T27" fmla="*/ 2147483647 h 462"/>
                <a:gd name="T28" fmla="*/ 2147483647 w 706"/>
                <a:gd name="T29" fmla="*/ 2147483647 h 462"/>
                <a:gd name="T30" fmla="*/ 2147483647 w 706"/>
                <a:gd name="T31" fmla="*/ 2147483647 h 462"/>
                <a:gd name="T32" fmla="*/ 2147483647 w 706"/>
                <a:gd name="T33" fmla="*/ 2147483647 h 462"/>
                <a:gd name="T34" fmla="*/ 2147483647 w 706"/>
                <a:gd name="T35" fmla="*/ 2147483647 h 462"/>
                <a:gd name="T36" fmla="*/ 2147483647 w 706"/>
                <a:gd name="T37" fmla="*/ 2147483647 h 462"/>
                <a:gd name="T38" fmla="*/ 2147483647 w 706"/>
                <a:gd name="T39" fmla="*/ 2147483647 h 462"/>
                <a:gd name="T40" fmla="*/ 2147483647 w 706"/>
                <a:gd name="T41" fmla="*/ 2147483647 h 462"/>
                <a:gd name="T42" fmla="*/ 2147483647 w 706"/>
                <a:gd name="T43" fmla="*/ 2147483647 h 462"/>
                <a:gd name="T44" fmla="*/ 2147483647 w 706"/>
                <a:gd name="T45" fmla="*/ 2147483647 h 462"/>
                <a:gd name="T46" fmla="*/ 2147483647 w 706"/>
                <a:gd name="T47" fmla="*/ 2147483647 h 462"/>
                <a:gd name="T48" fmla="*/ 2147483647 w 706"/>
                <a:gd name="T49" fmla="*/ 2147483647 h 462"/>
                <a:gd name="T50" fmla="*/ 2147483647 w 706"/>
                <a:gd name="T51" fmla="*/ 2147483647 h 462"/>
                <a:gd name="T52" fmla="*/ 2147483647 w 706"/>
                <a:gd name="T53" fmla="*/ 2147483647 h 462"/>
                <a:gd name="T54" fmla="*/ 2147483647 w 706"/>
                <a:gd name="T55" fmla="*/ 2147483647 h 462"/>
                <a:gd name="T56" fmla="*/ 2147483647 w 706"/>
                <a:gd name="T57" fmla="*/ 2147483647 h 462"/>
                <a:gd name="T58" fmla="*/ 2147483647 w 706"/>
                <a:gd name="T59" fmla="*/ 2147483647 h 462"/>
                <a:gd name="T60" fmla="*/ 2147483647 w 706"/>
                <a:gd name="T61" fmla="*/ 2147483647 h 462"/>
                <a:gd name="T62" fmla="*/ 2147483647 w 706"/>
                <a:gd name="T63" fmla="*/ 2147483647 h 462"/>
                <a:gd name="T64" fmla="*/ 2147483647 w 706"/>
                <a:gd name="T65" fmla="*/ 2147483647 h 462"/>
                <a:gd name="T66" fmla="*/ 2147483647 w 706"/>
                <a:gd name="T67" fmla="*/ 2147483647 h 462"/>
                <a:gd name="T68" fmla="*/ 2147483647 w 706"/>
                <a:gd name="T69" fmla="*/ 2147483647 h 462"/>
                <a:gd name="T70" fmla="*/ 2147483647 w 706"/>
                <a:gd name="T71" fmla="*/ 2147483647 h 462"/>
                <a:gd name="T72" fmla="*/ 2147483647 w 706"/>
                <a:gd name="T73" fmla="*/ 2147483647 h 462"/>
                <a:gd name="T74" fmla="*/ 2147483647 w 706"/>
                <a:gd name="T75" fmla="*/ 2147483647 h 462"/>
                <a:gd name="T76" fmla="*/ 2147483647 w 706"/>
                <a:gd name="T77" fmla="*/ 2147483647 h 462"/>
                <a:gd name="T78" fmla="*/ 2147483647 w 706"/>
                <a:gd name="T79" fmla="*/ 2147483647 h 462"/>
                <a:gd name="T80" fmla="*/ 2147483647 w 706"/>
                <a:gd name="T81" fmla="*/ 2147483647 h 462"/>
                <a:gd name="T82" fmla="*/ 2147483647 w 706"/>
                <a:gd name="T83" fmla="*/ 2147483647 h 462"/>
                <a:gd name="T84" fmla="*/ 2147483647 w 706"/>
                <a:gd name="T85" fmla="*/ 2147483647 h 462"/>
                <a:gd name="T86" fmla="*/ 0 w 706"/>
                <a:gd name="T87" fmla="*/ 2147483647 h 462"/>
                <a:gd name="T88" fmla="*/ 0 w 706"/>
                <a:gd name="T89" fmla="*/ 2147483647 h 462"/>
                <a:gd name="T90" fmla="*/ 2147483647 w 706"/>
                <a:gd name="T91" fmla="*/ 2147483647 h 462"/>
                <a:gd name="T92" fmla="*/ 2147483647 w 706"/>
                <a:gd name="T93" fmla="*/ 2147483647 h 462"/>
                <a:gd name="T94" fmla="*/ 2147483647 w 706"/>
                <a:gd name="T95" fmla="*/ 2147483647 h 462"/>
                <a:gd name="T96" fmla="*/ 2147483647 w 706"/>
                <a:gd name="T97" fmla="*/ 2147483647 h 462"/>
                <a:gd name="T98" fmla="*/ 2147483647 w 706"/>
                <a:gd name="T99" fmla="*/ 2147483647 h 462"/>
                <a:gd name="T100" fmla="*/ 2147483647 w 706"/>
                <a:gd name="T101" fmla="*/ 2147483647 h 462"/>
                <a:gd name="T102" fmla="*/ 2147483647 w 706"/>
                <a:gd name="T103" fmla="*/ 2147483647 h 462"/>
                <a:gd name="T104" fmla="*/ 2147483647 w 706"/>
                <a:gd name="T105" fmla="*/ 2147483647 h 462"/>
                <a:gd name="T106" fmla="*/ 2147483647 w 706"/>
                <a:gd name="T107" fmla="*/ 2147483647 h 462"/>
                <a:gd name="T108" fmla="*/ 2147483647 w 706"/>
                <a:gd name="T109" fmla="*/ 0 h 4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06" h="462">
                  <a:moveTo>
                    <a:pt x="243" y="0"/>
                  </a:moveTo>
                  <a:lnTo>
                    <a:pt x="250" y="8"/>
                  </a:lnTo>
                  <a:lnTo>
                    <a:pt x="265" y="8"/>
                  </a:lnTo>
                  <a:lnTo>
                    <a:pt x="272" y="15"/>
                  </a:lnTo>
                  <a:lnTo>
                    <a:pt x="279" y="23"/>
                  </a:lnTo>
                  <a:lnTo>
                    <a:pt x="287" y="31"/>
                  </a:lnTo>
                  <a:lnTo>
                    <a:pt x="294" y="31"/>
                  </a:lnTo>
                  <a:lnTo>
                    <a:pt x="301" y="46"/>
                  </a:lnTo>
                  <a:lnTo>
                    <a:pt x="309" y="54"/>
                  </a:lnTo>
                  <a:lnTo>
                    <a:pt x="316" y="54"/>
                  </a:lnTo>
                  <a:lnTo>
                    <a:pt x="323" y="62"/>
                  </a:lnTo>
                  <a:lnTo>
                    <a:pt x="331" y="62"/>
                  </a:lnTo>
                  <a:lnTo>
                    <a:pt x="338" y="62"/>
                  </a:lnTo>
                  <a:lnTo>
                    <a:pt x="346" y="62"/>
                  </a:lnTo>
                  <a:lnTo>
                    <a:pt x="353" y="62"/>
                  </a:lnTo>
                  <a:lnTo>
                    <a:pt x="360" y="62"/>
                  </a:lnTo>
                  <a:lnTo>
                    <a:pt x="368" y="54"/>
                  </a:lnTo>
                  <a:lnTo>
                    <a:pt x="368" y="46"/>
                  </a:lnTo>
                  <a:lnTo>
                    <a:pt x="368" y="31"/>
                  </a:lnTo>
                  <a:lnTo>
                    <a:pt x="368" y="23"/>
                  </a:lnTo>
                  <a:lnTo>
                    <a:pt x="375" y="15"/>
                  </a:lnTo>
                  <a:lnTo>
                    <a:pt x="382" y="15"/>
                  </a:lnTo>
                  <a:lnTo>
                    <a:pt x="390" y="15"/>
                  </a:lnTo>
                  <a:lnTo>
                    <a:pt x="397" y="23"/>
                  </a:lnTo>
                  <a:lnTo>
                    <a:pt x="412" y="23"/>
                  </a:lnTo>
                  <a:lnTo>
                    <a:pt x="419" y="23"/>
                  </a:lnTo>
                  <a:lnTo>
                    <a:pt x="426" y="23"/>
                  </a:lnTo>
                  <a:lnTo>
                    <a:pt x="434" y="23"/>
                  </a:lnTo>
                  <a:lnTo>
                    <a:pt x="441" y="23"/>
                  </a:lnTo>
                  <a:lnTo>
                    <a:pt x="448" y="23"/>
                  </a:lnTo>
                  <a:lnTo>
                    <a:pt x="456" y="23"/>
                  </a:lnTo>
                  <a:lnTo>
                    <a:pt x="463" y="31"/>
                  </a:lnTo>
                  <a:lnTo>
                    <a:pt x="470" y="31"/>
                  </a:lnTo>
                  <a:lnTo>
                    <a:pt x="478" y="31"/>
                  </a:lnTo>
                  <a:lnTo>
                    <a:pt x="485" y="31"/>
                  </a:lnTo>
                  <a:lnTo>
                    <a:pt x="493" y="31"/>
                  </a:lnTo>
                  <a:lnTo>
                    <a:pt x="500" y="31"/>
                  </a:lnTo>
                  <a:lnTo>
                    <a:pt x="507" y="46"/>
                  </a:lnTo>
                  <a:lnTo>
                    <a:pt x="515" y="46"/>
                  </a:lnTo>
                  <a:lnTo>
                    <a:pt x="522" y="46"/>
                  </a:lnTo>
                  <a:lnTo>
                    <a:pt x="529" y="54"/>
                  </a:lnTo>
                  <a:lnTo>
                    <a:pt x="537" y="54"/>
                  </a:lnTo>
                  <a:lnTo>
                    <a:pt x="551" y="62"/>
                  </a:lnTo>
                  <a:lnTo>
                    <a:pt x="559" y="62"/>
                  </a:lnTo>
                  <a:lnTo>
                    <a:pt x="566" y="62"/>
                  </a:lnTo>
                  <a:lnTo>
                    <a:pt x="573" y="69"/>
                  </a:lnTo>
                  <a:lnTo>
                    <a:pt x="581" y="69"/>
                  </a:lnTo>
                  <a:lnTo>
                    <a:pt x="581" y="77"/>
                  </a:lnTo>
                  <a:lnTo>
                    <a:pt x="581" y="85"/>
                  </a:lnTo>
                  <a:lnTo>
                    <a:pt x="581" y="92"/>
                  </a:lnTo>
                  <a:lnTo>
                    <a:pt x="581" y="100"/>
                  </a:lnTo>
                  <a:lnTo>
                    <a:pt x="581" y="108"/>
                  </a:lnTo>
                  <a:lnTo>
                    <a:pt x="581" y="116"/>
                  </a:lnTo>
                  <a:lnTo>
                    <a:pt x="581" y="123"/>
                  </a:lnTo>
                  <a:lnTo>
                    <a:pt x="573" y="131"/>
                  </a:lnTo>
                  <a:lnTo>
                    <a:pt x="566" y="131"/>
                  </a:lnTo>
                  <a:lnTo>
                    <a:pt x="559" y="139"/>
                  </a:lnTo>
                  <a:lnTo>
                    <a:pt x="551" y="146"/>
                  </a:lnTo>
                  <a:lnTo>
                    <a:pt x="551" y="154"/>
                  </a:lnTo>
                  <a:lnTo>
                    <a:pt x="537" y="162"/>
                  </a:lnTo>
                  <a:lnTo>
                    <a:pt x="537" y="169"/>
                  </a:lnTo>
                  <a:lnTo>
                    <a:pt x="537" y="177"/>
                  </a:lnTo>
                  <a:lnTo>
                    <a:pt x="537" y="193"/>
                  </a:lnTo>
                  <a:lnTo>
                    <a:pt x="537" y="200"/>
                  </a:lnTo>
                  <a:lnTo>
                    <a:pt x="529" y="208"/>
                  </a:lnTo>
                  <a:lnTo>
                    <a:pt x="529" y="216"/>
                  </a:lnTo>
                  <a:lnTo>
                    <a:pt x="529" y="223"/>
                  </a:lnTo>
                  <a:lnTo>
                    <a:pt x="537" y="231"/>
                  </a:lnTo>
                  <a:lnTo>
                    <a:pt x="551" y="239"/>
                  </a:lnTo>
                  <a:lnTo>
                    <a:pt x="559" y="246"/>
                  </a:lnTo>
                  <a:lnTo>
                    <a:pt x="566" y="246"/>
                  </a:lnTo>
                  <a:lnTo>
                    <a:pt x="573" y="254"/>
                  </a:lnTo>
                  <a:lnTo>
                    <a:pt x="581" y="262"/>
                  </a:lnTo>
                  <a:lnTo>
                    <a:pt x="588" y="262"/>
                  </a:lnTo>
                  <a:lnTo>
                    <a:pt x="595" y="254"/>
                  </a:lnTo>
                  <a:lnTo>
                    <a:pt x="603" y="254"/>
                  </a:lnTo>
                  <a:lnTo>
                    <a:pt x="610" y="246"/>
                  </a:lnTo>
                  <a:lnTo>
                    <a:pt x="617" y="246"/>
                  </a:lnTo>
                  <a:lnTo>
                    <a:pt x="625" y="239"/>
                  </a:lnTo>
                  <a:lnTo>
                    <a:pt x="632" y="246"/>
                  </a:lnTo>
                  <a:lnTo>
                    <a:pt x="632" y="254"/>
                  </a:lnTo>
                  <a:lnTo>
                    <a:pt x="640" y="262"/>
                  </a:lnTo>
                  <a:lnTo>
                    <a:pt x="647" y="270"/>
                  </a:lnTo>
                  <a:lnTo>
                    <a:pt x="654" y="277"/>
                  </a:lnTo>
                  <a:lnTo>
                    <a:pt x="654" y="285"/>
                  </a:lnTo>
                  <a:lnTo>
                    <a:pt x="662" y="293"/>
                  </a:lnTo>
                  <a:lnTo>
                    <a:pt x="669" y="300"/>
                  </a:lnTo>
                  <a:lnTo>
                    <a:pt x="669" y="308"/>
                  </a:lnTo>
                  <a:lnTo>
                    <a:pt x="676" y="316"/>
                  </a:lnTo>
                  <a:lnTo>
                    <a:pt x="691" y="323"/>
                  </a:lnTo>
                  <a:lnTo>
                    <a:pt x="698" y="331"/>
                  </a:lnTo>
                  <a:lnTo>
                    <a:pt x="698" y="347"/>
                  </a:lnTo>
                  <a:lnTo>
                    <a:pt x="706" y="354"/>
                  </a:lnTo>
                  <a:lnTo>
                    <a:pt x="706" y="362"/>
                  </a:lnTo>
                  <a:lnTo>
                    <a:pt x="706" y="370"/>
                  </a:lnTo>
                  <a:lnTo>
                    <a:pt x="706" y="377"/>
                  </a:lnTo>
                  <a:lnTo>
                    <a:pt x="706" y="385"/>
                  </a:lnTo>
                  <a:lnTo>
                    <a:pt x="706" y="393"/>
                  </a:lnTo>
                  <a:lnTo>
                    <a:pt x="706" y="400"/>
                  </a:lnTo>
                  <a:lnTo>
                    <a:pt x="706" y="408"/>
                  </a:lnTo>
                  <a:lnTo>
                    <a:pt x="706" y="416"/>
                  </a:lnTo>
                  <a:lnTo>
                    <a:pt x="698" y="424"/>
                  </a:lnTo>
                  <a:lnTo>
                    <a:pt x="691" y="424"/>
                  </a:lnTo>
                  <a:lnTo>
                    <a:pt x="676" y="431"/>
                  </a:lnTo>
                  <a:lnTo>
                    <a:pt x="669" y="431"/>
                  </a:lnTo>
                  <a:lnTo>
                    <a:pt x="662" y="431"/>
                  </a:lnTo>
                  <a:lnTo>
                    <a:pt x="654" y="431"/>
                  </a:lnTo>
                  <a:lnTo>
                    <a:pt x="647" y="431"/>
                  </a:lnTo>
                  <a:lnTo>
                    <a:pt x="640" y="439"/>
                  </a:lnTo>
                  <a:lnTo>
                    <a:pt x="632" y="439"/>
                  </a:lnTo>
                  <a:lnTo>
                    <a:pt x="625" y="439"/>
                  </a:lnTo>
                  <a:lnTo>
                    <a:pt x="617" y="447"/>
                  </a:lnTo>
                  <a:lnTo>
                    <a:pt x="610" y="454"/>
                  </a:lnTo>
                  <a:lnTo>
                    <a:pt x="603" y="462"/>
                  </a:lnTo>
                  <a:lnTo>
                    <a:pt x="595" y="462"/>
                  </a:lnTo>
                  <a:lnTo>
                    <a:pt x="588" y="454"/>
                  </a:lnTo>
                  <a:lnTo>
                    <a:pt x="581" y="454"/>
                  </a:lnTo>
                  <a:lnTo>
                    <a:pt x="573" y="454"/>
                  </a:lnTo>
                  <a:lnTo>
                    <a:pt x="566" y="447"/>
                  </a:lnTo>
                  <a:lnTo>
                    <a:pt x="559" y="447"/>
                  </a:lnTo>
                  <a:lnTo>
                    <a:pt x="551" y="447"/>
                  </a:lnTo>
                  <a:lnTo>
                    <a:pt x="537" y="439"/>
                  </a:lnTo>
                  <a:lnTo>
                    <a:pt x="529" y="439"/>
                  </a:lnTo>
                  <a:lnTo>
                    <a:pt x="522" y="431"/>
                  </a:lnTo>
                  <a:lnTo>
                    <a:pt x="522" y="424"/>
                  </a:lnTo>
                  <a:lnTo>
                    <a:pt x="515" y="416"/>
                  </a:lnTo>
                  <a:lnTo>
                    <a:pt x="515" y="408"/>
                  </a:lnTo>
                  <a:lnTo>
                    <a:pt x="522" y="400"/>
                  </a:lnTo>
                  <a:lnTo>
                    <a:pt x="529" y="393"/>
                  </a:lnTo>
                  <a:lnTo>
                    <a:pt x="537" y="385"/>
                  </a:lnTo>
                  <a:lnTo>
                    <a:pt x="537" y="377"/>
                  </a:lnTo>
                  <a:lnTo>
                    <a:pt x="537" y="370"/>
                  </a:lnTo>
                  <a:lnTo>
                    <a:pt x="537" y="362"/>
                  </a:lnTo>
                  <a:lnTo>
                    <a:pt x="537" y="354"/>
                  </a:lnTo>
                  <a:lnTo>
                    <a:pt x="537" y="347"/>
                  </a:lnTo>
                  <a:lnTo>
                    <a:pt x="537" y="331"/>
                  </a:lnTo>
                  <a:lnTo>
                    <a:pt x="537" y="323"/>
                  </a:lnTo>
                  <a:lnTo>
                    <a:pt x="529" y="316"/>
                  </a:lnTo>
                  <a:lnTo>
                    <a:pt x="529" y="308"/>
                  </a:lnTo>
                  <a:lnTo>
                    <a:pt x="522" y="300"/>
                  </a:lnTo>
                  <a:lnTo>
                    <a:pt x="515" y="293"/>
                  </a:lnTo>
                  <a:lnTo>
                    <a:pt x="507" y="285"/>
                  </a:lnTo>
                  <a:lnTo>
                    <a:pt x="507" y="277"/>
                  </a:lnTo>
                  <a:lnTo>
                    <a:pt x="500" y="270"/>
                  </a:lnTo>
                  <a:lnTo>
                    <a:pt x="493" y="262"/>
                  </a:lnTo>
                  <a:lnTo>
                    <a:pt x="485" y="262"/>
                  </a:lnTo>
                  <a:lnTo>
                    <a:pt x="478" y="270"/>
                  </a:lnTo>
                  <a:lnTo>
                    <a:pt x="470" y="270"/>
                  </a:lnTo>
                  <a:lnTo>
                    <a:pt x="463" y="277"/>
                  </a:lnTo>
                  <a:lnTo>
                    <a:pt x="456" y="277"/>
                  </a:lnTo>
                  <a:lnTo>
                    <a:pt x="448" y="285"/>
                  </a:lnTo>
                  <a:lnTo>
                    <a:pt x="441" y="285"/>
                  </a:lnTo>
                  <a:lnTo>
                    <a:pt x="434" y="285"/>
                  </a:lnTo>
                  <a:lnTo>
                    <a:pt x="426" y="285"/>
                  </a:lnTo>
                  <a:lnTo>
                    <a:pt x="419" y="285"/>
                  </a:lnTo>
                  <a:lnTo>
                    <a:pt x="412" y="285"/>
                  </a:lnTo>
                  <a:lnTo>
                    <a:pt x="397" y="285"/>
                  </a:lnTo>
                  <a:lnTo>
                    <a:pt x="390" y="285"/>
                  </a:lnTo>
                  <a:lnTo>
                    <a:pt x="382" y="285"/>
                  </a:lnTo>
                  <a:lnTo>
                    <a:pt x="375" y="285"/>
                  </a:lnTo>
                  <a:lnTo>
                    <a:pt x="368" y="285"/>
                  </a:lnTo>
                  <a:lnTo>
                    <a:pt x="360" y="285"/>
                  </a:lnTo>
                  <a:lnTo>
                    <a:pt x="353" y="285"/>
                  </a:lnTo>
                  <a:lnTo>
                    <a:pt x="346" y="285"/>
                  </a:lnTo>
                  <a:lnTo>
                    <a:pt x="338" y="285"/>
                  </a:lnTo>
                  <a:lnTo>
                    <a:pt x="331" y="293"/>
                  </a:lnTo>
                  <a:lnTo>
                    <a:pt x="323" y="300"/>
                  </a:lnTo>
                  <a:lnTo>
                    <a:pt x="323" y="308"/>
                  </a:lnTo>
                  <a:lnTo>
                    <a:pt x="316" y="316"/>
                  </a:lnTo>
                  <a:lnTo>
                    <a:pt x="309" y="323"/>
                  </a:lnTo>
                  <a:lnTo>
                    <a:pt x="309" y="331"/>
                  </a:lnTo>
                  <a:lnTo>
                    <a:pt x="301" y="347"/>
                  </a:lnTo>
                  <a:lnTo>
                    <a:pt x="301" y="354"/>
                  </a:lnTo>
                  <a:lnTo>
                    <a:pt x="294" y="362"/>
                  </a:lnTo>
                  <a:lnTo>
                    <a:pt x="287" y="370"/>
                  </a:lnTo>
                  <a:lnTo>
                    <a:pt x="287" y="377"/>
                  </a:lnTo>
                  <a:lnTo>
                    <a:pt x="279" y="385"/>
                  </a:lnTo>
                  <a:lnTo>
                    <a:pt x="272" y="393"/>
                  </a:lnTo>
                  <a:lnTo>
                    <a:pt x="265" y="400"/>
                  </a:lnTo>
                  <a:lnTo>
                    <a:pt x="250" y="408"/>
                  </a:lnTo>
                  <a:lnTo>
                    <a:pt x="250" y="416"/>
                  </a:lnTo>
                  <a:lnTo>
                    <a:pt x="243" y="424"/>
                  </a:lnTo>
                  <a:lnTo>
                    <a:pt x="235" y="431"/>
                  </a:lnTo>
                  <a:lnTo>
                    <a:pt x="228" y="439"/>
                  </a:lnTo>
                  <a:lnTo>
                    <a:pt x="228" y="447"/>
                  </a:lnTo>
                  <a:lnTo>
                    <a:pt x="221" y="454"/>
                  </a:lnTo>
                  <a:lnTo>
                    <a:pt x="213" y="462"/>
                  </a:lnTo>
                  <a:lnTo>
                    <a:pt x="206" y="462"/>
                  </a:lnTo>
                  <a:lnTo>
                    <a:pt x="199" y="454"/>
                  </a:lnTo>
                  <a:lnTo>
                    <a:pt x="191" y="454"/>
                  </a:lnTo>
                  <a:lnTo>
                    <a:pt x="184" y="447"/>
                  </a:lnTo>
                  <a:lnTo>
                    <a:pt x="176" y="447"/>
                  </a:lnTo>
                  <a:lnTo>
                    <a:pt x="169" y="447"/>
                  </a:lnTo>
                  <a:lnTo>
                    <a:pt x="162" y="439"/>
                  </a:lnTo>
                  <a:lnTo>
                    <a:pt x="154" y="439"/>
                  </a:lnTo>
                  <a:lnTo>
                    <a:pt x="147" y="431"/>
                  </a:lnTo>
                  <a:lnTo>
                    <a:pt x="140" y="431"/>
                  </a:lnTo>
                  <a:lnTo>
                    <a:pt x="132" y="424"/>
                  </a:lnTo>
                  <a:lnTo>
                    <a:pt x="125" y="424"/>
                  </a:lnTo>
                  <a:lnTo>
                    <a:pt x="110" y="424"/>
                  </a:lnTo>
                  <a:lnTo>
                    <a:pt x="103" y="431"/>
                  </a:lnTo>
                  <a:lnTo>
                    <a:pt x="96" y="431"/>
                  </a:lnTo>
                  <a:lnTo>
                    <a:pt x="88" y="431"/>
                  </a:lnTo>
                  <a:lnTo>
                    <a:pt x="81" y="439"/>
                  </a:lnTo>
                  <a:lnTo>
                    <a:pt x="74" y="439"/>
                  </a:lnTo>
                  <a:lnTo>
                    <a:pt x="66" y="439"/>
                  </a:lnTo>
                  <a:lnTo>
                    <a:pt x="59" y="439"/>
                  </a:lnTo>
                  <a:lnTo>
                    <a:pt x="52" y="447"/>
                  </a:lnTo>
                  <a:lnTo>
                    <a:pt x="44" y="447"/>
                  </a:lnTo>
                  <a:lnTo>
                    <a:pt x="37" y="447"/>
                  </a:lnTo>
                  <a:lnTo>
                    <a:pt x="29" y="454"/>
                  </a:lnTo>
                  <a:lnTo>
                    <a:pt x="22" y="447"/>
                  </a:lnTo>
                  <a:lnTo>
                    <a:pt x="22" y="454"/>
                  </a:lnTo>
                  <a:lnTo>
                    <a:pt x="15" y="439"/>
                  </a:lnTo>
                  <a:lnTo>
                    <a:pt x="15" y="431"/>
                  </a:lnTo>
                  <a:lnTo>
                    <a:pt x="7" y="424"/>
                  </a:lnTo>
                  <a:lnTo>
                    <a:pt x="7" y="416"/>
                  </a:lnTo>
                  <a:lnTo>
                    <a:pt x="0" y="408"/>
                  </a:lnTo>
                  <a:lnTo>
                    <a:pt x="0" y="400"/>
                  </a:lnTo>
                  <a:lnTo>
                    <a:pt x="0" y="393"/>
                  </a:lnTo>
                  <a:lnTo>
                    <a:pt x="0" y="385"/>
                  </a:lnTo>
                  <a:lnTo>
                    <a:pt x="0" y="377"/>
                  </a:lnTo>
                  <a:lnTo>
                    <a:pt x="0" y="370"/>
                  </a:lnTo>
                  <a:lnTo>
                    <a:pt x="0" y="362"/>
                  </a:lnTo>
                  <a:lnTo>
                    <a:pt x="0" y="354"/>
                  </a:lnTo>
                  <a:lnTo>
                    <a:pt x="7" y="347"/>
                  </a:lnTo>
                  <a:lnTo>
                    <a:pt x="15" y="331"/>
                  </a:lnTo>
                  <a:lnTo>
                    <a:pt x="22" y="323"/>
                  </a:lnTo>
                  <a:lnTo>
                    <a:pt x="29" y="316"/>
                  </a:lnTo>
                  <a:lnTo>
                    <a:pt x="37" y="308"/>
                  </a:lnTo>
                  <a:lnTo>
                    <a:pt x="44" y="300"/>
                  </a:lnTo>
                  <a:lnTo>
                    <a:pt x="52" y="293"/>
                  </a:lnTo>
                  <a:lnTo>
                    <a:pt x="59" y="285"/>
                  </a:lnTo>
                  <a:lnTo>
                    <a:pt x="66" y="277"/>
                  </a:lnTo>
                  <a:lnTo>
                    <a:pt x="74" y="270"/>
                  </a:lnTo>
                  <a:lnTo>
                    <a:pt x="81" y="270"/>
                  </a:lnTo>
                  <a:lnTo>
                    <a:pt x="88" y="270"/>
                  </a:lnTo>
                  <a:lnTo>
                    <a:pt x="96" y="270"/>
                  </a:lnTo>
                  <a:lnTo>
                    <a:pt x="103" y="270"/>
                  </a:lnTo>
                  <a:lnTo>
                    <a:pt x="110" y="270"/>
                  </a:lnTo>
                  <a:lnTo>
                    <a:pt x="125" y="262"/>
                  </a:lnTo>
                  <a:lnTo>
                    <a:pt x="110" y="254"/>
                  </a:lnTo>
                  <a:lnTo>
                    <a:pt x="110" y="246"/>
                  </a:lnTo>
                  <a:lnTo>
                    <a:pt x="103" y="239"/>
                  </a:lnTo>
                  <a:lnTo>
                    <a:pt x="103" y="231"/>
                  </a:lnTo>
                  <a:lnTo>
                    <a:pt x="103" y="223"/>
                  </a:lnTo>
                  <a:lnTo>
                    <a:pt x="96" y="216"/>
                  </a:lnTo>
                  <a:lnTo>
                    <a:pt x="96" y="208"/>
                  </a:lnTo>
                  <a:lnTo>
                    <a:pt x="88" y="200"/>
                  </a:lnTo>
                  <a:lnTo>
                    <a:pt x="96" y="193"/>
                  </a:lnTo>
                  <a:lnTo>
                    <a:pt x="103" y="177"/>
                  </a:lnTo>
                  <a:lnTo>
                    <a:pt x="110" y="177"/>
                  </a:lnTo>
                  <a:lnTo>
                    <a:pt x="125" y="169"/>
                  </a:lnTo>
                  <a:lnTo>
                    <a:pt x="132" y="169"/>
                  </a:lnTo>
                  <a:lnTo>
                    <a:pt x="140" y="162"/>
                  </a:lnTo>
                  <a:lnTo>
                    <a:pt x="147" y="162"/>
                  </a:lnTo>
                  <a:lnTo>
                    <a:pt x="154" y="154"/>
                  </a:lnTo>
                  <a:lnTo>
                    <a:pt x="162" y="146"/>
                  </a:lnTo>
                  <a:lnTo>
                    <a:pt x="162" y="139"/>
                  </a:lnTo>
                  <a:lnTo>
                    <a:pt x="169" y="131"/>
                  </a:lnTo>
                  <a:lnTo>
                    <a:pt x="169" y="123"/>
                  </a:lnTo>
                  <a:lnTo>
                    <a:pt x="169" y="116"/>
                  </a:lnTo>
                  <a:lnTo>
                    <a:pt x="176" y="100"/>
                  </a:lnTo>
                  <a:lnTo>
                    <a:pt x="176" y="92"/>
                  </a:lnTo>
                  <a:lnTo>
                    <a:pt x="184" y="85"/>
                  </a:lnTo>
                  <a:lnTo>
                    <a:pt x="191" y="77"/>
                  </a:lnTo>
                  <a:lnTo>
                    <a:pt x="191" y="69"/>
                  </a:lnTo>
                  <a:lnTo>
                    <a:pt x="199" y="62"/>
                  </a:lnTo>
                  <a:lnTo>
                    <a:pt x="206" y="54"/>
                  </a:lnTo>
                  <a:lnTo>
                    <a:pt x="213" y="46"/>
                  </a:lnTo>
                  <a:lnTo>
                    <a:pt x="221" y="31"/>
                  </a:lnTo>
                  <a:lnTo>
                    <a:pt x="228" y="23"/>
                  </a:lnTo>
                  <a:lnTo>
                    <a:pt x="228" y="15"/>
                  </a:lnTo>
                  <a:lnTo>
                    <a:pt x="235" y="8"/>
                  </a:lnTo>
                  <a:lnTo>
                    <a:pt x="243"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32">
              <a:extLst>
                <a:ext uri="{FF2B5EF4-FFF2-40B4-BE49-F238E27FC236}">
                  <a16:creationId xmlns:a16="http://schemas.microsoft.com/office/drawing/2014/main" id="{723FADD4-FB1F-4B71-991C-B1E6BA1CF3E3}"/>
                </a:ext>
              </a:extLst>
            </p:cNvPr>
            <p:cNvSpPr>
              <a:spLocks/>
            </p:cNvSpPr>
            <p:nvPr/>
          </p:nvSpPr>
          <p:spPr bwMode="auto">
            <a:xfrm>
              <a:off x="5568142" y="1127458"/>
              <a:ext cx="1285068" cy="1161812"/>
            </a:xfrm>
            <a:custGeom>
              <a:avLst/>
              <a:gdLst>
                <a:gd name="T0" fmla="*/ 2147483647 w 677"/>
                <a:gd name="T1" fmla="*/ 2147483647 h 616"/>
                <a:gd name="T2" fmla="*/ 2147483647 w 677"/>
                <a:gd name="T3" fmla="*/ 2147483647 h 616"/>
                <a:gd name="T4" fmla="*/ 2147483647 w 677"/>
                <a:gd name="T5" fmla="*/ 2147483647 h 616"/>
                <a:gd name="T6" fmla="*/ 2147483647 w 677"/>
                <a:gd name="T7" fmla="*/ 2147483647 h 616"/>
                <a:gd name="T8" fmla="*/ 2147483647 w 677"/>
                <a:gd name="T9" fmla="*/ 2147483647 h 616"/>
                <a:gd name="T10" fmla="*/ 2147483647 w 677"/>
                <a:gd name="T11" fmla="*/ 2147483647 h 616"/>
                <a:gd name="T12" fmla="*/ 2147483647 w 677"/>
                <a:gd name="T13" fmla="*/ 2147483647 h 616"/>
                <a:gd name="T14" fmla="*/ 2147483647 w 677"/>
                <a:gd name="T15" fmla="*/ 2147483647 h 616"/>
                <a:gd name="T16" fmla="*/ 2147483647 w 677"/>
                <a:gd name="T17" fmla="*/ 2147483647 h 616"/>
                <a:gd name="T18" fmla="*/ 2147483647 w 677"/>
                <a:gd name="T19" fmla="*/ 2147483647 h 616"/>
                <a:gd name="T20" fmla="*/ 2147483647 w 677"/>
                <a:gd name="T21" fmla="*/ 2147483647 h 616"/>
                <a:gd name="T22" fmla="*/ 2147483647 w 677"/>
                <a:gd name="T23" fmla="*/ 2147483647 h 616"/>
                <a:gd name="T24" fmla="*/ 2147483647 w 677"/>
                <a:gd name="T25" fmla="*/ 2147483647 h 616"/>
                <a:gd name="T26" fmla="*/ 2147483647 w 677"/>
                <a:gd name="T27" fmla="*/ 2147483647 h 616"/>
                <a:gd name="T28" fmla="*/ 2147483647 w 677"/>
                <a:gd name="T29" fmla="*/ 2147483647 h 616"/>
                <a:gd name="T30" fmla="*/ 2147483647 w 677"/>
                <a:gd name="T31" fmla="*/ 2147483647 h 616"/>
                <a:gd name="T32" fmla="*/ 2147483647 w 677"/>
                <a:gd name="T33" fmla="*/ 2147483647 h 616"/>
                <a:gd name="T34" fmla="*/ 2147483647 w 677"/>
                <a:gd name="T35" fmla="*/ 2147483647 h 616"/>
                <a:gd name="T36" fmla="*/ 2147483647 w 677"/>
                <a:gd name="T37" fmla="*/ 2147483647 h 616"/>
                <a:gd name="T38" fmla="*/ 2147483647 w 677"/>
                <a:gd name="T39" fmla="*/ 2147483647 h 616"/>
                <a:gd name="T40" fmla="*/ 2147483647 w 677"/>
                <a:gd name="T41" fmla="*/ 2147483647 h 616"/>
                <a:gd name="T42" fmla="*/ 2147483647 w 677"/>
                <a:gd name="T43" fmla="*/ 2147483647 h 616"/>
                <a:gd name="T44" fmla="*/ 2147483647 w 677"/>
                <a:gd name="T45" fmla="*/ 2147483647 h 616"/>
                <a:gd name="T46" fmla="*/ 2147483647 w 677"/>
                <a:gd name="T47" fmla="*/ 2147483647 h 616"/>
                <a:gd name="T48" fmla="*/ 2147483647 w 677"/>
                <a:gd name="T49" fmla="*/ 2147483647 h 616"/>
                <a:gd name="T50" fmla="*/ 2147483647 w 677"/>
                <a:gd name="T51" fmla="*/ 2147483647 h 616"/>
                <a:gd name="T52" fmla="*/ 2147483647 w 677"/>
                <a:gd name="T53" fmla="*/ 2147483647 h 616"/>
                <a:gd name="T54" fmla="*/ 2147483647 w 677"/>
                <a:gd name="T55" fmla="*/ 2147483647 h 616"/>
                <a:gd name="T56" fmla="*/ 2147483647 w 677"/>
                <a:gd name="T57" fmla="*/ 2147483647 h 616"/>
                <a:gd name="T58" fmla="*/ 2147483647 w 677"/>
                <a:gd name="T59" fmla="*/ 2147483647 h 616"/>
                <a:gd name="T60" fmla="*/ 2147483647 w 677"/>
                <a:gd name="T61" fmla="*/ 2147483647 h 616"/>
                <a:gd name="T62" fmla="*/ 2147483647 w 677"/>
                <a:gd name="T63" fmla="*/ 2147483647 h 616"/>
                <a:gd name="T64" fmla="*/ 2147483647 w 677"/>
                <a:gd name="T65" fmla="*/ 2147483647 h 616"/>
                <a:gd name="T66" fmla="*/ 2147483647 w 677"/>
                <a:gd name="T67" fmla="*/ 2147483647 h 616"/>
                <a:gd name="T68" fmla="*/ 2147483647 w 677"/>
                <a:gd name="T69" fmla="*/ 2147483647 h 616"/>
                <a:gd name="T70" fmla="*/ 2147483647 w 677"/>
                <a:gd name="T71" fmla="*/ 2147483647 h 616"/>
                <a:gd name="T72" fmla="*/ 2147483647 w 677"/>
                <a:gd name="T73" fmla="*/ 2147483647 h 616"/>
                <a:gd name="T74" fmla="*/ 2147483647 w 677"/>
                <a:gd name="T75" fmla="*/ 2147483647 h 616"/>
                <a:gd name="T76" fmla="*/ 2147483647 w 677"/>
                <a:gd name="T77" fmla="*/ 2147483647 h 616"/>
                <a:gd name="T78" fmla="*/ 2147483647 w 677"/>
                <a:gd name="T79" fmla="*/ 2147483647 h 616"/>
                <a:gd name="T80" fmla="*/ 2147483647 w 677"/>
                <a:gd name="T81" fmla="*/ 2147483647 h 616"/>
                <a:gd name="T82" fmla="*/ 2147483647 w 677"/>
                <a:gd name="T83" fmla="*/ 2147483647 h 616"/>
                <a:gd name="T84" fmla="*/ 2147483647 w 677"/>
                <a:gd name="T85" fmla="*/ 2147483647 h 616"/>
                <a:gd name="T86" fmla="*/ 2147483647 w 677"/>
                <a:gd name="T87" fmla="*/ 2147483647 h 616"/>
                <a:gd name="T88" fmla="*/ 0 w 677"/>
                <a:gd name="T89" fmla="*/ 2147483647 h 616"/>
                <a:gd name="T90" fmla="*/ 2147483647 w 677"/>
                <a:gd name="T91" fmla="*/ 2147483647 h 616"/>
                <a:gd name="T92" fmla="*/ 2147483647 w 677"/>
                <a:gd name="T93" fmla="*/ 2147483647 h 616"/>
                <a:gd name="T94" fmla="*/ 2147483647 w 677"/>
                <a:gd name="T95" fmla="*/ 2147483647 h 616"/>
                <a:gd name="T96" fmla="*/ 2147483647 w 677"/>
                <a:gd name="T97" fmla="*/ 2147483647 h 616"/>
                <a:gd name="T98" fmla="*/ 2147483647 w 677"/>
                <a:gd name="T99" fmla="*/ 2147483647 h 616"/>
                <a:gd name="T100" fmla="*/ 2147483647 w 677"/>
                <a:gd name="T101" fmla="*/ 2147483647 h 616"/>
                <a:gd name="T102" fmla="*/ 2147483647 w 677"/>
                <a:gd name="T103" fmla="*/ 2147483647 h 616"/>
                <a:gd name="T104" fmla="*/ 2147483647 w 677"/>
                <a:gd name="T105" fmla="*/ 2147483647 h 616"/>
                <a:gd name="T106" fmla="*/ 2147483647 w 677"/>
                <a:gd name="T107" fmla="*/ 2147483647 h 616"/>
                <a:gd name="T108" fmla="*/ 2147483647 w 677"/>
                <a:gd name="T109" fmla="*/ 2147483647 h 616"/>
                <a:gd name="T110" fmla="*/ 2147483647 w 677"/>
                <a:gd name="T111" fmla="*/ 2147483647 h 616"/>
                <a:gd name="T112" fmla="*/ 2147483647 w 677"/>
                <a:gd name="T113" fmla="*/ 2147483647 h 616"/>
                <a:gd name="T114" fmla="*/ 2147483647 w 677"/>
                <a:gd name="T115" fmla="*/ 2147483647 h 616"/>
                <a:gd name="T116" fmla="*/ 2147483647 w 677"/>
                <a:gd name="T117" fmla="*/ 2147483647 h 616"/>
                <a:gd name="T118" fmla="*/ 2147483647 w 677"/>
                <a:gd name="T119" fmla="*/ 0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77" h="616">
                  <a:moveTo>
                    <a:pt x="361" y="0"/>
                  </a:moveTo>
                  <a:lnTo>
                    <a:pt x="368" y="0"/>
                  </a:lnTo>
                  <a:lnTo>
                    <a:pt x="375" y="0"/>
                  </a:lnTo>
                  <a:lnTo>
                    <a:pt x="383" y="8"/>
                  </a:lnTo>
                  <a:lnTo>
                    <a:pt x="390" y="8"/>
                  </a:lnTo>
                  <a:lnTo>
                    <a:pt x="397" y="23"/>
                  </a:lnTo>
                  <a:lnTo>
                    <a:pt x="405" y="23"/>
                  </a:lnTo>
                  <a:lnTo>
                    <a:pt x="412" y="31"/>
                  </a:lnTo>
                  <a:lnTo>
                    <a:pt x="419" y="39"/>
                  </a:lnTo>
                  <a:lnTo>
                    <a:pt x="427" y="39"/>
                  </a:lnTo>
                  <a:lnTo>
                    <a:pt x="434" y="46"/>
                  </a:lnTo>
                  <a:lnTo>
                    <a:pt x="441" y="46"/>
                  </a:lnTo>
                  <a:lnTo>
                    <a:pt x="456" y="54"/>
                  </a:lnTo>
                  <a:lnTo>
                    <a:pt x="463" y="54"/>
                  </a:lnTo>
                  <a:lnTo>
                    <a:pt x="471" y="46"/>
                  </a:lnTo>
                  <a:lnTo>
                    <a:pt x="478" y="46"/>
                  </a:lnTo>
                  <a:lnTo>
                    <a:pt x="486" y="46"/>
                  </a:lnTo>
                  <a:lnTo>
                    <a:pt x="493" y="54"/>
                  </a:lnTo>
                  <a:lnTo>
                    <a:pt x="486" y="62"/>
                  </a:lnTo>
                  <a:lnTo>
                    <a:pt x="486" y="70"/>
                  </a:lnTo>
                  <a:lnTo>
                    <a:pt x="478" y="77"/>
                  </a:lnTo>
                  <a:lnTo>
                    <a:pt x="478" y="85"/>
                  </a:lnTo>
                  <a:lnTo>
                    <a:pt x="486" y="93"/>
                  </a:lnTo>
                  <a:lnTo>
                    <a:pt x="493" y="100"/>
                  </a:lnTo>
                  <a:lnTo>
                    <a:pt x="500" y="108"/>
                  </a:lnTo>
                  <a:lnTo>
                    <a:pt x="508" y="100"/>
                  </a:lnTo>
                  <a:lnTo>
                    <a:pt x="515" y="93"/>
                  </a:lnTo>
                  <a:lnTo>
                    <a:pt x="522" y="93"/>
                  </a:lnTo>
                  <a:lnTo>
                    <a:pt x="530" y="100"/>
                  </a:lnTo>
                  <a:lnTo>
                    <a:pt x="537" y="108"/>
                  </a:lnTo>
                  <a:lnTo>
                    <a:pt x="544" y="116"/>
                  </a:lnTo>
                  <a:lnTo>
                    <a:pt x="552" y="123"/>
                  </a:lnTo>
                  <a:lnTo>
                    <a:pt x="559" y="123"/>
                  </a:lnTo>
                  <a:lnTo>
                    <a:pt x="566" y="123"/>
                  </a:lnTo>
                  <a:lnTo>
                    <a:pt x="574" y="131"/>
                  </a:lnTo>
                  <a:lnTo>
                    <a:pt x="581" y="139"/>
                  </a:lnTo>
                  <a:lnTo>
                    <a:pt x="581" y="147"/>
                  </a:lnTo>
                  <a:lnTo>
                    <a:pt x="581" y="154"/>
                  </a:lnTo>
                  <a:lnTo>
                    <a:pt x="596" y="162"/>
                  </a:lnTo>
                  <a:lnTo>
                    <a:pt x="603" y="177"/>
                  </a:lnTo>
                  <a:lnTo>
                    <a:pt x="610" y="177"/>
                  </a:lnTo>
                  <a:lnTo>
                    <a:pt x="618" y="185"/>
                  </a:lnTo>
                  <a:lnTo>
                    <a:pt x="625" y="185"/>
                  </a:lnTo>
                  <a:lnTo>
                    <a:pt x="633" y="185"/>
                  </a:lnTo>
                  <a:lnTo>
                    <a:pt x="640" y="193"/>
                  </a:lnTo>
                  <a:lnTo>
                    <a:pt x="647" y="193"/>
                  </a:lnTo>
                  <a:lnTo>
                    <a:pt x="655" y="200"/>
                  </a:lnTo>
                  <a:lnTo>
                    <a:pt x="655" y="208"/>
                  </a:lnTo>
                  <a:lnTo>
                    <a:pt x="647" y="216"/>
                  </a:lnTo>
                  <a:lnTo>
                    <a:pt x="647" y="224"/>
                  </a:lnTo>
                  <a:lnTo>
                    <a:pt x="647" y="231"/>
                  </a:lnTo>
                  <a:lnTo>
                    <a:pt x="655" y="239"/>
                  </a:lnTo>
                  <a:lnTo>
                    <a:pt x="662" y="239"/>
                  </a:lnTo>
                  <a:lnTo>
                    <a:pt x="669" y="247"/>
                  </a:lnTo>
                  <a:lnTo>
                    <a:pt x="677" y="254"/>
                  </a:lnTo>
                  <a:lnTo>
                    <a:pt x="669" y="262"/>
                  </a:lnTo>
                  <a:lnTo>
                    <a:pt x="669" y="270"/>
                  </a:lnTo>
                  <a:lnTo>
                    <a:pt x="669" y="277"/>
                  </a:lnTo>
                  <a:lnTo>
                    <a:pt x="669" y="285"/>
                  </a:lnTo>
                  <a:lnTo>
                    <a:pt x="662" y="293"/>
                  </a:lnTo>
                  <a:lnTo>
                    <a:pt x="662" y="301"/>
                  </a:lnTo>
                  <a:lnTo>
                    <a:pt x="662" y="308"/>
                  </a:lnTo>
                  <a:lnTo>
                    <a:pt x="662" y="316"/>
                  </a:lnTo>
                  <a:lnTo>
                    <a:pt x="669" y="331"/>
                  </a:lnTo>
                  <a:lnTo>
                    <a:pt x="669" y="339"/>
                  </a:lnTo>
                  <a:lnTo>
                    <a:pt x="662" y="347"/>
                  </a:lnTo>
                  <a:lnTo>
                    <a:pt x="662" y="354"/>
                  </a:lnTo>
                  <a:lnTo>
                    <a:pt x="655" y="362"/>
                  </a:lnTo>
                  <a:lnTo>
                    <a:pt x="655" y="370"/>
                  </a:lnTo>
                  <a:lnTo>
                    <a:pt x="647" y="378"/>
                  </a:lnTo>
                  <a:lnTo>
                    <a:pt x="647" y="385"/>
                  </a:lnTo>
                  <a:lnTo>
                    <a:pt x="640" y="393"/>
                  </a:lnTo>
                  <a:lnTo>
                    <a:pt x="633" y="401"/>
                  </a:lnTo>
                  <a:lnTo>
                    <a:pt x="625" y="408"/>
                  </a:lnTo>
                  <a:lnTo>
                    <a:pt x="618" y="416"/>
                  </a:lnTo>
                  <a:lnTo>
                    <a:pt x="610" y="424"/>
                  </a:lnTo>
                  <a:lnTo>
                    <a:pt x="603" y="424"/>
                  </a:lnTo>
                  <a:lnTo>
                    <a:pt x="596" y="431"/>
                  </a:lnTo>
                  <a:lnTo>
                    <a:pt x="581" y="439"/>
                  </a:lnTo>
                  <a:lnTo>
                    <a:pt x="574" y="447"/>
                  </a:lnTo>
                  <a:lnTo>
                    <a:pt x="566" y="455"/>
                  </a:lnTo>
                  <a:lnTo>
                    <a:pt x="559" y="462"/>
                  </a:lnTo>
                  <a:lnTo>
                    <a:pt x="552" y="462"/>
                  </a:lnTo>
                  <a:lnTo>
                    <a:pt x="544" y="478"/>
                  </a:lnTo>
                  <a:lnTo>
                    <a:pt x="537" y="485"/>
                  </a:lnTo>
                  <a:lnTo>
                    <a:pt x="544" y="493"/>
                  </a:lnTo>
                  <a:lnTo>
                    <a:pt x="544" y="501"/>
                  </a:lnTo>
                  <a:lnTo>
                    <a:pt x="537" y="508"/>
                  </a:lnTo>
                  <a:lnTo>
                    <a:pt x="537" y="516"/>
                  </a:lnTo>
                  <a:lnTo>
                    <a:pt x="530" y="524"/>
                  </a:lnTo>
                  <a:lnTo>
                    <a:pt x="522" y="524"/>
                  </a:lnTo>
                  <a:lnTo>
                    <a:pt x="515" y="516"/>
                  </a:lnTo>
                  <a:lnTo>
                    <a:pt x="508" y="516"/>
                  </a:lnTo>
                  <a:lnTo>
                    <a:pt x="500" y="508"/>
                  </a:lnTo>
                  <a:lnTo>
                    <a:pt x="493" y="516"/>
                  </a:lnTo>
                  <a:lnTo>
                    <a:pt x="493" y="524"/>
                  </a:lnTo>
                  <a:lnTo>
                    <a:pt x="486" y="532"/>
                  </a:lnTo>
                  <a:lnTo>
                    <a:pt x="486" y="539"/>
                  </a:lnTo>
                  <a:lnTo>
                    <a:pt x="478" y="547"/>
                  </a:lnTo>
                  <a:lnTo>
                    <a:pt x="478" y="555"/>
                  </a:lnTo>
                  <a:lnTo>
                    <a:pt x="471" y="562"/>
                  </a:lnTo>
                  <a:lnTo>
                    <a:pt x="471" y="570"/>
                  </a:lnTo>
                  <a:lnTo>
                    <a:pt x="463" y="578"/>
                  </a:lnTo>
                  <a:lnTo>
                    <a:pt x="463" y="585"/>
                  </a:lnTo>
                  <a:lnTo>
                    <a:pt x="456" y="593"/>
                  </a:lnTo>
                  <a:lnTo>
                    <a:pt x="456" y="601"/>
                  </a:lnTo>
                  <a:lnTo>
                    <a:pt x="441" y="609"/>
                  </a:lnTo>
                  <a:lnTo>
                    <a:pt x="434" y="616"/>
                  </a:lnTo>
                  <a:lnTo>
                    <a:pt x="427" y="609"/>
                  </a:lnTo>
                  <a:lnTo>
                    <a:pt x="427" y="601"/>
                  </a:lnTo>
                  <a:lnTo>
                    <a:pt x="419" y="593"/>
                  </a:lnTo>
                  <a:lnTo>
                    <a:pt x="419" y="585"/>
                  </a:lnTo>
                  <a:lnTo>
                    <a:pt x="412" y="578"/>
                  </a:lnTo>
                  <a:lnTo>
                    <a:pt x="405" y="578"/>
                  </a:lnTo>
                  <a:lnTo>
                    <a:pt x="397" y="570"/>
                  </a:lnTo>
                  <a:lnTo>
                    <a:pt x="390" y="570"/>
                  </a:lnTo>
                  <a:lnTo>
                    <a:pt x="383" y="570"/>
                  </a:lnTo>
                  <a:lnTo>
                    <a:pt x="375" y="562"/>
                  </a:lnTo>
                  <a:lnTo>
                    <a:pt x="368" y="562"/>
                  </a:lnTo>
                  <a:lnTo>
                    <a:pt x="361" y="562"/>
                  </a:lnTo>
                  <a:lnTo>
                    <a:pt x="353" y="562"/>
                  </a:lnTo>
                  <a:lnTo>
                    <a:pt x="346" y="555"/>
                  </a:lnTo>
                  <a:lnTo>
                    <a:pt x="339" y="555"/>
                  </a:lnTo>
                  <a:lnTo>
                    <a:pt x="331" y="555"/>
                  </a:lnTo>
                  <a:lnTo>
                    <a:pt x="324" y="547"/>
                  </a:lnTo>
                  <a:lnTo>
                    <a:pt x="316" y="547"/>
                  </a:lnTo>
                  <a:lnTo>
                    <a:pt x="302" y="539"/>
                  </a:lnTo>
                  <a:lnTo>
                    <a:pt x="294" y="532"/>
                  </a:lnTo>
                  <a:lnTo>
                    <a:pt x="294" y="524"/>
                  </a:lnTo>
                  <a:lnTo>
                    <a:pt x="287" y="516"/>
                  </a:lnTo>
                  <a:lnTo>
                    <a:pt x="280" y="508"/>
                  </a:lnTo>
                  <a:lnTo>
                    <a:pt x="272" y="501"/>
                  </a:lnTo>
                  <a:lnTo>
                    <a:pt x="265" y="493"/>
                  </a:lnTo>
                  <a:lnTo>
                    <a:pt x="258" y="485"/>
                  </a:lnTo>
                  <a:lnTo>
                    <a:pt x="258" y="478"/>
                  </a:lnTo>
                  <a:lnTo>
                    <a:pt x="250" y="462"/>
                  </a:lnTo>
                  <a:lnTo>
                    <a:pt x="243" y="455"/>
                  </a:lnTo>
                  <a:lnTo>
                    <a:pt x="236" y="447"/>
                  </a:lnTo>
                  <a:lnTo>
                    <a:pt x="243" y="439"/>
                  </a:lnTo>
                  <a:lnTo>
                    <a:pt x="250" y="431"/>
                  </a:lnTo>
                  <a:lnTo>
                    <a:pt x="250" y="424"/>
                  </a:lnTo>
                  <a:lnTo>
                    <a:pt x="243" y="416"/>
                  </a:lnTo>
                  <a:lnTo>
                    <a:pt x="236" y="416"/>
                  </a:lnTo>
                  <a:lnTo>
                    <a:pt x="228" y="424"/>
                  </a:lnTo>
                  <a:lnTo>
                    <a:pt x="228" y="431"/>
                  </a:lnTo>
                  <a:lnTo>
                    <a:pt x="221" y="439"/>
                  </a:lnTo>
                  <a:lnTo>
                    <a:pt x="214" y="439"/>
                  </a:lnTo>
                  <a:lnTo>
                    <a:pt x="206" y="439"/>
                  </a:lnTo>
                  <a:lnTo>
                    <a:pt x="199" y="439"/>
                  </a:lnTo>
                  <a:lnTo>
                    <a:pt x="192" y="439"/>
                  </a:lnTo>
                  <a:lnTo>
                    <a:pt x="184" y="431"/>
                  </a:lnTo>
                  <a:lnTo>
                    <a:pt x="177" y="424"/>
                  </a:lnTo>
                  <a:lnTo>
                    <a:pt x="162" y="416"/>
                  </a:lnTo>
                  <a:lnTo>
                    <a:pt x="155" y="416"/>
                  </a:lnTo>
                  <a:lnTo>
                    <a:pt x="147" y="408"/>
                  </a:lnTo>
                  <a:lnTo>
                    <a:pt x="140" y="401"/>
                  </a:lnTo>
                  <a:lnTo>
                    <a:pt x="133" y="401"/>
                  </a:lnTo>
                  <a:lnTo>
                    <a:pt x="125" y="393"/>
                  </a:lnTo>
                  <a:lnTo>
                    <a:pt x="118" y="385"/>
                  </a:lnTo>
                  <a:lnTo>
                    <a:pt x="111" y="385"/>
                  </a:lnTo>
                  <a:lnTo>
                    <a:pt x="103" y="378"/>
                  </a:lnTo>
                  <a:lnTo>
                    <a:pt x="96" y="370"/>
                  </a:lnTo>
                  <a:lnTo>
                    <a:pt x="96" y="362"/>
                  </a:lnTo>
                  <a:lnTo>
                    <a:pt x="89" y="354"/>
                  </a:lnTo>
                  <a:lnTo>
                    <a:pt x="89" y="347"/>
                  </a:lnTo>
                  <a:lnTo>
                    <a:pt x="81" y="339"/>
                  </a:lnTo>
                  <a:lnTo>
                    <a:pt x="81" y="331"/>
                  </a:lnTo>
                  <a:lnTo>
                    <a:pt x="74" y="316"/>
                  </a:lnTo>
                  <a:lnTo>
                    <a:pt x="74" y="308"/>
                  </a:lnTo>
                  <a:lnTo>
                    <a:pt x="67" y="301"/>
                  </a:lnTo>
                  <a:lnTo>
                    <a:pt x="59" y="308"/>
                  </a:lnTo>
                  <a:lnTo>
                    <a:pt x="52" y="316"/>
                  </a:lnTo>
                  <a:lnTo>
                    <a:pt x="45" y="316"/>
                  </a:lnTo>
                  <a:lnTo>
                    <a:pt x="37" y="316"/>
                  </a:lnTo>
                  <a:lnTo>
                    <a:pt x="30" y="316"/>
                  </a:lnTo>
                  <a:lnTo>
                    <a:pt x="15" y="308"/>
                  </a:lnTo>
                  <a:lnTo>
                    <a:pt x="15" y="301"/>
                  </a:lnTo>
                  <a:lnTo>
                    <a:pt x="8" y="293"/>
                  </a:lnTo>
                  <a:lnTo>
                    <a:pt x="8" y="285"/>
                  </a:lnTo>
                  <a:lnTo>
                    <a:pt x="0" y="277"/>
                  </a:lnTo>
                  <a:lnTo>
                    <a:pt x="8" y="270"/>
                  </a:lnTo>
                  <a:lnTo>
                    <a:pt x="15" y="270"/>
                  </a:lnTo>
                  <a:lnTo>
                    <a:pt x="30" y="262"/>
                  </a:lnTo>
                  <a:lnTo>
                    <a:pt x="30" y="254"/>
                  </a:lnTo>
                  <a:lnTo>
                    <a:pt x="37" y="247"/>
                  </a:lnTo>
                  <a:lnTo>
                    <a:pt x="37" y="239"/>
                  </a:lnTo>
                  <a:lnTo>
                    <a:pt x="45" y="231"/>
                  </a:lnTo>
                  <a:lnTo>
                    <a:pt x="45" y="224"/>
                  </a:lnTo>
                  <a:lnTo>
                    <a:pt x="52" y="216"/>
                  </a:lnTo>
                  <a:lnTo>
                    <a:pt x="52" y="208"/>
                  </a:lnTo>
                  <a:lnTo>
                    <a:pt x="59" y="200"/>
                  </a:lnTo>
                  <a:lnTo>
                    <a:pt x="67" y="193"/>
                  </a:lnTo>
                  <a:lnTo>
                    <a:pt x="74" y="185"/>
                  </a:lnTo>
                  <a:lnTo>
                    <a:pt x="81" y="185"/>
                  </a:lnTo>
                  <a:lnTo>
                    <a:pt x="89" y="177"/>
                  </a:lnTo>
                  <a:lnTo>
                    <a:pt x="96" y="177"/>
                  </a:lnTo>
                  <a:lnTo>
                    <a:pt x="103" y="162"/>
                  </a:lnTo>
                  <a:lnTo>
                    <a:pt x="111" y="162"/>
                  </a:lnTo>
                  <a:lnTo>
                    <a:pt x="118" y="162"/>
                  </a:lnTo>
                  <a:lnTo>
                    <a:pt x="125" y="162"/>
                  </a:lnTo>
                  <a:lnTo>
                    <a:pt x="133" y="162"/>
                  </a:lnTo>
                  <a:lnTo>
                    <a:pt x="140" y="154"/>
                  </a:lnTo>
                  <a:lnTo>
                    <a:pt x="147" y="154"/>
                  </a:lnTo>
                  <a:lnTo>
                    <a:pt x="155" y="154"/>
                  </a:lnTo>
                  <a:lnTo>
                    <a:pt x="162" y="162"/>
                  </a:lnTo>
                  <a:lnTo>
                    <a:pt x="177" y="162"/>
                  </a:lnTo>
                  <a:lnTo>
                    <a:pt x="184" y="154"/>
                  </a:lnTo>
                  <a:lnTo>
                    <a:pt x="184" y="162"/>
                  </a:lnTo>
                  <a:lnTo>
                    <a:pt x="184" y="147"/>
                  </a:lnTo>
                  <a:lnTo>
                    <a:pt x="184" y="139"/>
                  </a:lnTo>
                  <a:lnTo>
                    <a:pt x="184" y="131"/>
                  </a:lnTo>
                  <a:lnTo>
                    <a:pt x="192" y="123"/>
                  </a:lnTo>
                  <a:lnTo>
                    <a:pt x="199" y="116"/>
                  </a:lnTo>
                  <a:lnTo>
                    <a:pt x="206" y="116"/>
                  </a:lnTo>
                  <a:lnTo>
                    <a:pt x="214" y="123"/>
                  </a:lnTo>
                  <a:lnTo>
                    <a:pt x="214" y="131"/>
                  </a:lnTo>
                  <a:lnTo>
                    <a:pt x="221" y="139"/>
                  </a:lnTo>
                  <a:lnTo>
                    <a:pt x="228" y="131"/>
                  </a:lnTo>
                  <a:lnTo>
                    <a:pt x="236" y="123"/>
                  </a:lnTo>
                  <a:lnTo>
                    <a:pt x="236" y="116"/>
                  </a:lnTo>
                  <a:lnTo>
                    <a:pt x="243" y="108"/>
                  </a:lnTo>
                  <a:lnTo>
                    <a:pt x="250" y="100"/>
                  </a:lnTo>
                  <a:lnTo>
                    <a:pt x="258" y="93"/>
                  </a:lnTo>
                  <a:lnTo>
                    <a:pt x="265" y="85"/>
                  </a:lnTo>
                  <a:lnTo>
                    <a:pt x="272" y="77"/>
                  </a:lnTo>
                  <a:lnTo>
                    <a:pt x="272" y="70"/>
                  </a:lnTo>
                  <a:lnTo>
                    <a:pt x="280" y="62"/>
                  </a:lnTo>
                  <a:lnTo>
                    <a:pt x="287" y="54"/>
                  </a:lnTo>
                  <a:lnTo>
                    <a:pt x="280" y="46"/>
                  </a:lnTo>
                  <a:lnTo>
                    <a:pt x="280" y="39"/>
                  </a:lnTo>
                  <a:lnTo>
                    <a:pt x="287" y="31"/>
                  </a:lnTo>
                  <a:lnTo>
                    <a:pt x="294" y="23"/>
                  </a:lnTo>
                  <a:lnTo>
                    <a:pt x="302" y="23"/>
                  </a:lnTo>
                  <a:lnTo>
                    <a:pt x="316" y="23"/>
                  </a:lnTo>
                  <a:lnTo>
                    <a:pt x="324" y="23"/>
                  </a:lnTo>
                  <a:lnTo>
                    <a:pt x="331" y="8"/>
                  </a:lnTo>
                  <a:lnTo>
                    <a:pt x="339" y="8"/>
                  </a:lnTo>
                  <a:lnTo>
                    <a:pt x="346" y="8"/>
                  </a:lnTo>
                  <a:lnTo>
                    <a:pt x="353" y="8"/>
                  </a:lnTo>
                  <a:lnTo>
                    <a:pt x="361" y="0"/>
                  </a:lnTo>
                  <a:close/>
                </a:path>
              </a:pathLst>
            </a:custGeom>
            <a:solidFill>
              <a:srgbClr val="5BC8AC"/>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34">
              <a:extLst>
                <a:ext uri="{FF2B5EF4-FFF2-40B4-BE49-F238E27FC236}">
                  <a16:creationId xmlns:a16="http://schemas.microsoft.com/office/drawing/2014/main" id="{2CCECAC8-6458-48BA-B9DE-E143EFD879E6}"/>
                </a:ext>
              </a:extLst>
            </p:cNvPr>
            <p:cNvSpPr>
              <a:spLocks/>
            </p:cNvSpPr>
            <p:nvPr/>
          </p:nvSpPr>
          <p:spPr bwMode="auto">
            <a:xfrm>
              <a:off x="3755381" y="2551433"/>
              <a:ext cx="1395162" cy="1307038"/>
            </a:xfrm>
            <a:custGeom>
              <a:avLst/>
              <a:gdLst>
                <a:gd name="T0" fmla="*/ 2147483647 w 735"/>
                <a:gd name="T1" fmla="*/ 2147483647 h 693"/>
                <a:gd name="T2" fmla="*/ 2147483647 w 735"/>
                <a:gd name="T3" fmla="*/ 2147483647 h 693"/>
                <a:gd name="T4" fmla="*/ 2147483647 w 735"/>
                <a:gd name="T5" fmla="*/ 2147483647 h 693"/>
                <a:gd name="T6" fmla="*/ 2147483647 w 735"/>
                <a:gd name="T7" fmla="*/ 2147483647 h 693"/>
                <a:gd name="T8" fmla="*/ 2147483647 w 735"/>
                <a:gd name="T9" fmla="*/ 2147483647 h 693"/>
                <a:gd name="T10" fmla="*/ 2147483647 w 735"/>
                <a:gd name="T11" fmla="*/ 2147483647 h 693"/>
                <a:gd name="T12" fmla="*/ 2147483647 w 735"/>
                <a:gd name="T13" fmla="*/ 2147483647 h 693"/>
                <a:gd name="T14" fmla="*/ 2147483647 w 735"/>
                <a:gd name="T15" fmla="*/ 2147483647 h 693"/>
                <a:gd name="T16" fmla="*/ 2147483647 w 735"/>
                <a:gd name="T17" fmla="*/ 2147483647 h 693"/>
                <a:gd name="T18" fmla="*/ 2147483647 w 735"/>
                <a:gd name="T19" fmla="*/ 2147483647 h 693"/>
                <a:gd name="T20" fmla="*/ 2147483647 w 735"/>
                <a:gd name="T21" fmla="*/ 2147483647 h 693"/>
                <a:gd name="T22" fmla="*/ 2147483647 w 735"/>
                <a:gd name="T23" fmla="*/ 2147483647 h 693"/>
                <a:gd name="T24" fmla="*/ 2147483647 w 735"/>
                <a:gd name="T25" fmla="*/ 2147483647 h 693"/>
                <a:gd name="T26" fmla="*/ 2147483647 w 735"/>
                <a:gd name="T27" fmla="*/ 2147483647 h 693"/>
                <a:gd name="T28" fmla="*/ 2147483647 w 735"/>
                <a:gd name="T29" fmla="*/ 2147483647 h 693"/>
                <a:gd name="T30" fmla="*/ 2147483647 w 735"/>
                <a:gd name="T31" fmla="*/ 2147483647 h 693"/>
                <a:gd name="T32" fmla="*/ 2147483647 w 735"/>
                <a:gd name="T33" fmla="*/ 2147483647 h 693"/>
                <a:gd name="T34" fmla="*/ 2147483647 w 735"/>
                <a:gd name="T35" fmla="*/ 2147483647 h 693"/>
                <a:gd name="T36" fmla="*/ 2147483647 w 735"/>
                <a:gd name="T37" fmla="*/ 2147483647 h 693"/>
                <a:gd name="T38" fmla="*/ 2147483647 w 735"/>
                <a:gd name="T39" fmla="*/ 2147483647 h 693"/>
                <a:gd name="T40" fmla="*/ 2147483647 w 735"/>
                <a:gd name="T41" fmla="*/ 2147483647 h 693"/>
                <a:gd name="T42" fmla="*/ 2147483647 w 735"/>
                <a:gd name="T43" fmla="*/ 2147483647 h 693"/>
                <a:gd name="T44" fmla="*/ 2147483647 w 735"/>
                <a:gd name="T45" fmla="*/ 2147483647 h 693"/>
                <a:gd name="T46" fmla="*/ 2147483647 w 735"/>
                <a:gd name="T47" fmla="*/ 2147483647 h 693"/>
                <a:gd name="T48" fmla="*/ 2147483647 w 735"/>
                <a:gd name="T49" fmla="*/ 2147483647 h 693"/>
                <a:gd name="T50" fmla="*/ 2147483647 w 735"/>
                <a:gd name="T51" fmla="*/ 2147483647 h 693"/>
                <a:gd name="T52" fmla="*/ 2147483647 w 735"/>
                <a:gd name="T53" fmla="*/ 2147483647 h 693"/>
                <a:gd name="T54" fmla="*/ 2147483647 w 735"/>
                <a:gd name="T55" fmla="*/ 2147483647 h 693"/>
                <a:gd name="T56" fmla="*/ 2147483647 w 735"/>
                <a:gd name="T57" fmla="*/ 2147483647 h 693"/>
                <a:gd name="T58" fmla="*/ 2147483647 w 735"/>
                <a:gd name="T59" fmla="*/ 2147483647 h 693"/>
                <a:gd name="T60" fmla="*/ 2147483647 w 735"/>
                <a:gd name="T61" fmla="*/ 2147483647 h 693"/>
                <a:gd name="T62" fmla="*/ 2147483647 w 735"/>
                <a:gd name="T63" fmla="*/ 2147483647 h 693"/>
                <a:gd name="T64" fmla="*/ 2147483647 w 735"/>
                <a:gd name="T65" fmla="*/ 2147483647 h 693"/>
                <a:gd name="T66" fmla="*/ 2147483647 w 735"/>
                <a:gd name="T67" fmla="*/ 2147483647 h 693"/>
                <a:gd name="T68" fmla="*/ 2147483647 w 735"/>
                <a:gd name="T69" fmla="*/ 2147483647 h 693"/>
                <a:gd name="T70" fmla="*/ 2147483647 w 735"/>
                <a:gd name="T71" fmla="*/ 2147483647 h 693"/>
                <a:gd name="T72" fmla="*/ 2147483647 w 735"/>
                <a:gd name="T73" fmla="*/ 2147483647 h 693"/>
                <a:gd name="T74" fmla="*/ 2147483647 w 735"/>
                <a:gd name="T75" fmla="*/ 2147483647 h 693"/>
                <a:gd name="T76" fmla="*/ 2147483647 w 735"/>
                <a:gd name="T77" fmla="*/ 2147483647 h 693"/>
                <a:gd name="T78" fmla="*/ 2147483647 w 735"/>
                <a:gd name="T79" fmla="*/ 2147483647 h 693"/>
                <a:gd name="T80" fmla="*/ 2147483647 w 735"/>
                <a:gd name="T81" fmla="*/ 2147483647 h 693"/>
                <a:gd name="T82" fmla="*/ 2147483647 w 735"/>
                <a:gd name="T83" fmla="*/ 2147483647 h 693"/>
                <a:gd name="T84" fmla="*/ 2147483647 w 735"/>
                <a:gd name="T85" fmla="*/ 2147483647 h 693"/>
                <a:gd name="T86" fmla="*/ 2147483647 w 735"/>
                <a:gd name="T87" fmla="*/ 2147483647 h 693"/>
                <a:gd name="T88" fmla="*/ 2147483647 w 735"/>
                <a:gd name="T89" fmla="*/ 2147483647 h 693"/>
                <a:gd name="T90" fmla="*/ 2147483647 w 735"/>
                <a:gd name="T91" fmla="*/ 2147483647 h 693"/>
                <a:gd name="T92" fmla="*/ 2147483647 w 735"/>
                <a:gd name="T93" fmla="*/ 2147483647 h 693"/>
                <a:gd name="T94" fmla="*/ 2147483647 w 735"/>
                <a:gd name="T95" fmla="*/ 2147483647 h 693"/>
                <a:gd name="T96" fmla="*/ 2147483647 w 735"/>
                <a:gd name="T97" fmla="*/ 2147483647 h 693"/>
                <a:gd name="T98" fmla="*/ 2147483647 w 735"/>
                <a:gd name="T99" fmla="*/ 2147483647 h 693"/>
                <a:gd name="T100" fmla="*/ 2147483647 w 735"/>
                <a:gd name="T101" fmla="*/ 2147483647 h 693"/>
                <a:gd name="T102" fmla="*/ 2147483647 w 735"/>
                <a:gd name="T103" fmla="*/ 2147483647 h 693"/>
                <a:gd name="T104" fmla="*/ 2147483647 w 735"/>
                <a:gd name="T105" fmla="*/ 2147483647 h 693"/>
                <a:gd name="T106" fmla="*/ 2147483647 w 735"/>
                <a:gd name="T107" fmla="*/ 2147483647 h 693"/>
                <a:gd name="T108" fmla="*/ 2147483647 w 735"/>
                <a:gd name="T109" fmla="*/ 2147483647 h 693"/>
                <a:gd name="T110" fmla="*/ 2147483647 w 735"/>
                <a:gd name="T111" fmla="*/ 2147483647 h 693"/>
                <a:gd name="T112" fmla="*/ 2147483647 w 735"/>
                <a:gd name="T113" fmla="*/ 2147483647 h 693"/>
                <a:gd name="T114" fmla="*/ 2147483647 w 735"/>
                <a:gd name="T115" fmla="*/ 2147483647 h 693"/>
                <a:gd name="T116" fmla="*/ 2147483647 w 735"/>
                <a:gd name="T117" fmla="*/ 2147483647 h 693"/>
                <a:gd name="T118" fmla="*/ 2147483647 w 735"/>
                <a:gd name="T119" fmla="*/ 2147483647 h 693"/>
                <a:gd name="T120" fmla="*/ 2147483647 w 735"/>
                <a:gd name="T121" fmla="*/ 2147483647 h 693"/>
                <a:gd name="T122" fmla="*/ 2147483647 w 735"/>
                <a:gd name="T123" fmla="*/ 2147483647 h 6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5" h="693">
                  <a:moveTo>
                    <a:pt x="294" y="0"/>
                  </a:moveTo>
                  <a:lnTo>
                    <a:pt x="301" y="0"/>
                  </a:lnTo>
                  <a:lnTo>
                    <a:pt x="309" y="8"/>
                  </a:lnTo>
                  <a:lnTo>
                    <a:pt x="309" y="15"/>
                  </a:lnTo>
                  <a:lnTo>
                    <a:pt x="316" y="31"/>
                  </a:lnTo>
                  <a:lnTo>
                    <a:pt x="323" y="38"/>
                  </a:lnTo>
                  <a:lnTo>
                    <a:pt x="331" y="46"/>
                  </a:lnTo>
                  <a:lnTo>
                    <a:pt x="331" y="54"/>
                  </a:lnTo>
                  <a:lnTo>
                    <a:pt x="338" y="61"/>
                  </a:lnTo>
                  <a:lnTo>
                    <a:pt x="345" y="69"/>
                  </a:lnTo>
                  <a:lnTo>
                    <a:pt x="353" y="77"/>
                  </a:lnTo>
                  <a:lnTo>
                    <a:pt x="353" y="85"/>
                  </a:lnTo>
                  <a:lnTo>
                    <a:pt x="360" y="92"/>
                  </a:lnTo>
                  <a:lnTo>
                    <a:pt x="367" y="85"/>
                  </a:lnTo>
                  <a:lnTo>
                    <a:pt x="375" y="77"/>
                  </a:lnTo>
                  <a:lnTo>
                    <a:pt x="375" y="69"/>
                  </a:lnTo>
                  <a:lnTo>
                    <a:pt x="382" y="61"/>
                  </a:lnTo>
                  <a:lnTo>
                    <a:pt x="389" y="54"/>
                  </a:lnTo>
                  <a:lnTo>
                    <a:pt x="397" y="46"/>
                  </a:lnTo>
                  <a:lnTo>
                    <a:pt x="397" y="38"/>
                  </a:lnTo>
                  <a:lnTo>
                    <a:pt x="404" y="31"/>
                  </a:lnTo>
                  <a:lnTo>
                    <a:pt x="419" y="15"/>
                  </a:lnTo>
                  <a:lnTo>
                    <a:pt x="426" y="31"/>
                  </a:lnTo>
                  <a:lnTo>
                    <a:pt x="434" y="31"/>
                  </a:lnTo>
                  <a:lnTo>
                    <a:pt x="441" y="38"/>
                  </a:lnTo>
                  <a:lnTo>
                    <a:pt x="448" y="38"/>
                  </a:lnTo>
                  <a:lnTo>
                    <a:pt x="448" y="46"/>
                  </a:lnTo>
                  <a:lnTo>
                    <a:pt x="448" y="54"/>
                  </a:lnTo>
                  <a:lnTo>
                    <a:pt x="456" y="61"/>
                  </a:lnTo>
                  <a:lnTo>
                    <a:pt x="456" y="69"/>
                  </a:lnTo>
                  <a:lnTo>
                    <a:pt x="456" y="77"/>
                  </a:lnTo>
                  <a:lnTo>
                    <a:pt x="456" y="85"/>
                  </a:lnTo>
                  <a:lnTo>
                    <a:pt x="463" y="92"/>
                  </a:lnTo>
                  <a:lnTo>
                    <a:pt x="463" y="100"/>
                  </a:lnTo>
                  <a:lnTo>
                    <a:pt x="463" y="108"/>
                  </a:lnTo>
                  <a:lnTo>
                    <a:pt x="463" y="115"/>
                  </a:lnTo>
                  <a:lnTo>
                    <a:pt x="463" y="123"/>
                  </a:lnTo>
                  <a:lnTo>
                    <a:pt x="463" y="131"/>
                  </a:lnTo>
                  <a:lnTo>
                    <a:pt x="463" y="138"/>
                  </a:lnTo>
                  <a:lnTo>
                    <a:pt x="463" y="146"/>
                  </a:lnTo>
                  <a:lnTo>
                    <a:pt x="470" y="154"/>
                  </a:lnTo>
                  <a:lnTo>
                    <a:pt x="470" y="162"/>
                  </a:lnTo>
                  <a:lnTo>
                    <a:pt x="470" y="169"/>
                  </a:lnTo>
                  <a:lnTo>
                    <a:pt x="470" y="185"/>
                  </a:lnTo>
                  <a:lnTo>
                    <a:pt x="478" y="192"/>
                  </a:lnTo>
                  <a:lnTo>
                    <a:pt x="485" y="185"/>
                  </a:lnTo>
                  <a:lnTo>
                    <a:pt x="485" y="169"/>
                  </a:lnTo>
                  <a:lnTo>
                    <a:pt x="492" y="162"/>
                  </a:lnTo>
                  <a:lnTo>
                    <a:pt x="500" y="169"/>
                  </a:lnTo>
                  <a:lnTo>
                    <a:pt x="507" y="185"/>
                  </a:lnTo>
                  <a:lnTo>
                    <a:pt x="514" y="192"/>
                  </a:lnTo>
                  <a:lnTo>
                    <a:pt x="522" y="200"/>
                  </a:lnTo>
                  <a:lnTo>
                    <a:pt x="529" y="208"/>
                  </a:lnTo>
                  <a:lnTo>
                    <a:pt x="529" y="215"/>
                  </a:lnTo>
                  <a:lnTo>
                    <a:pt x="536" y="223"/>
                  </a:lnTo>
                  <a:lnTo>
                    <a:pt x="544" y="231"/>
                  </a:lnTo>
                  <a:lnTo>
                    <a:pt x="551" y="239"/>
                  </a:lnTo>
                  <a:lnTo>
                    <a:pt x="566" y="246"/>
                  </a:lnTo>
                  <a:lnTo>
                    <a:pt x="573" y="254"/>
                  </a:lnTo>
                  <a:lnTo>
                    <a:pt x="566" y="262"/>
                  </a:lnTo>
                  <a:lnTo>
                    <a:pt x="551" y="269"/>
                  </a:lnTo>
                  <a:lnTo>
                    <a:pt x="551" y="277"/>
                  </a:lnTo>
                  <a:lnTo>
                    <a:pt x="544" y="285"/>
                  </a:lnTo>
                  <a:lnTo>
                    <a:pt x="536" y="285"/>
                  </a:lnTo>
                  <a:lnTo>
                    <a:pt x="529" y="285"/>
                  </a:lnTo>
                  <a:lnTo>
                    <a:pt x="522" y="285"/>
                  </a:lnTo>
                  <a:lnTo>
                    <a:pt x="514" y="292"/>
                  </a:lnTo>
                  <a:lnTo>
                    <a:pt x="507" y="300"/>
                  </a:lnTo>
                  <a:lnTo>
                    <a:pt x="507" y="308"/>
                  </a:lnTo>
                  <a:lnTo>
                    <a:pt x="500" y="316"/>
                  </a:lnTo>
                  <a:lnTo>
                    <a:pt x="500" y="331"/>
                  </a:lnTo>
                  <a:lnTo>
                    <a:pt x="492" y="339"/>
                  </a:lnTo>
                  <a:lnTo>
                    <a:pt x="492" y="346"/>
                  </a:lnTo>
                  <a:lnTo>
                    <a:pt x="492" y="354"/>
                  </a:lnTo>
                  <a:lnTo>
                    <a:pt x="485" y="362"/>
                  </a:lnTo>
                  <a:lnTo>
                    <a:pt x="485" y="369"/>
                  </a:lnTo>
                  <a:lnTo>
                    <a:pt x="478" y="377"/>
                  </a:lnTo>
                  <a:lnTo>
                    <a:pt x="478" y="385"/>
                  </a:lnTo>
                  <a:lnTo>
                    <a:pt x="485" y="393"/>
                  </a:lnTo>
                  <a:lnTo>
                    <a:pt x="492" y="393"/>
                  </a:lnTo>
                  <a:lnTo>
                    <a:pt x="500" y="400"/>
                  </a:lnTo>
                  <a:lnTo>
                    <a:pt x="507" y="400"/>
                  </a:lnTo>
                  <a:lnTo>
                    <a:pt x="514" y="408"/>
                  </a:lnTo>
                  <a:lnTo>
                    <a:pt x="522" y="408"/>
                  </a:lnTo>
                  <a:lnTo>
                    <a:pt x="529" y="416"/>
                  </a:lnTo>
                  <a:lnTo>
                    <a:pt x="536" y="416"/>
                  </a:lnTo>
                  <a:lnTo>
                    <a:pt x="544" y="423"/>
                  </a:lnTo>
                  <a:lnTo>
                    <a:pt x="551" y="423"/>
                  </a:lnTo>
                  <a:lnTo>
                    <a:pt x="566" y="431"/>
                  </a:lnTo>
                  <a:lnTo>
                    <a:pt x="573" y="439"/>
                  </a:lnTo>
                  <a:lnTo>
                    <a:pt x="573" y="446"/>
                  </a:lnTo>
                  <a:lnTo>
                    <a:pt x="573" y="454"/>
                  </a:lnTo>
                  <a:lnTo>
                    <a:pt x="581" y="462"/>
                  </a:lnTo>
                  <a:lnTo>
                    <a:pt x="581" y="470"/>
                  </a:lnTo>
                  <a:lnTo>
                    <a:pt x="581" y="485"/>
                  </a:lnTo>
                  <a:lnTo>
                    <a:pt x="581" y="493"/>
                  </a:lnTo>
                  <a:lnTo>
                    <a:pt x="581" y="500"/>
                  </a:lnTo>
                  <a:lnTo>
                    <a:pt x="581" y="508"/>
                  </a:lnTo>
                  <a:lnTo>
                    <a:pt x="588" y="516"/>
                  </a:lnTo>
                  <a:lnTo>
                    <a:pt x="588" y="523"/>
                  </a:lnTo>
                  <a:lnTo>
                    <a:pt x="595" y="531"/>
                  </a:lnTo>
                  <a:lnTo>
                    <a:pt x="603" y="531"/>
                  </a:lnTo>
                  <a:lnTo>
                    <a:pt x="610" y="523"/>
                  </a:lnTo>
                  <a:lnTo>
                    <a:pt x="617" y="523"/>
                  </a:lnTo>
                  <a:lnTo>
                    <a:pt x="625" y="516"/>
                  </a:lnTo>
                  <a:lnTo>
                    <a:pt x="632" y="508"/>
                  </a:lnTo>
                  <a:lnTo>
                    <a:pt x="639" y="508"/>
                  </a:lnTo>
                  <a:lnTo>
                    <a:pt x="647" y="508"/>
                  </a:lnTo>
                  <a:lnTo>
                    <a:pt x="654" y="516"/>
                  </a:lnTo>
                  <a:lnTo>
                    <a:pt x="654" y="523"/>
                  </a:lnTo>
                  <a:lnTo>
                    <a:pt x="654" y="531"/>
                  </a:lnTo>
                  <a:lnTo>
                    <a:pt x="654" y="539"/>
                  </a:lnTo>
                  <a:lnTo>
                    <a:pt x="661" y="547"/>
                  </a:lnTo>
                  <a:lnTo>
                    <a:pt x="669" y="554"/>
                  </a:lnTo>
                  <a:lnTo>
                    <a:pt x="676" y="547"/>
                  </a:lnTo>
                  <a:lnTo>
                    <a:pt x="683" y="547"/>
                  </a:lnTo>
                  <a:lnTo>
                    <a:pt x="691" y="539"/>
                  </a:lnTo>
                  <a:lnTo>
                    <a:pt x="706" y="539"/>
                  </a:lnTo>
                  <a:lnTo>
                    <a:pt x="713" y="547"/>
                  </a:lnTo>
                  <a:lnTo>
                    <a:pt x="720" y="547"/>
                  </a:lnTo>
                  <a:lnTo>
                    <a:pt x="728" y="547"/>
                  </a:lnTo>
                  <a:lnTo>
                    <a:pt x="735" y="554"/>
                  </a:lnTo>
                  <a:lnTo>
                    <a:pt x="735" y="562"/>
                  </a:lnTo>
                  <a:lnTo>
                    <a:pt x="735" y="570"/>
                  </a:lnTo>
                  <a:lnTo>
                    <a:pt x="728" y="577"/>
                  </a:lnTo>
                  <a:lnTo>
                    <a:pt x="720" y="585"/>
                  </a:lnTo>
                  <a:lnTo>
                    <a:pt x="720" y="593"/>
                  </a:lnTo>
                  <a:lnTo>
                    <a:pt x="713" y="600"/>
                  </a:lnTo>
                  <a:lnTo>
                    <a:pt x="713" y="608"/>
                  </a:lnTo>
                  <a:lnTo>
                    <a:pt x="713" y="616"/>
                  </a:lnTo>
                  <a:lnTo>
                    <a:pt x="713" y="624"/>
                  </a:lnTo>
                  <a:lnTo>
                    <a:pt x="713" y="639"/>
                  </a:lnTo>
                  <a:lnTo>
                    <a:pt x="706" y="647"/>
                  </a:lnTo>
                  <a:lnTo>
                    <a:pt x="691" y="654"/>
                  </a:lnTo>
                  <a:lnTo>
                    <a:pt x="683" y="662"/>
                  </a:lnTo>
                  <a:lnTo>
                    <a:pt x="691" y="662"/>
                  </a:lnTo>
                  <a:lnTo>
                    <a:pt x="676" y="670"/>
                  </a:lnTo>
                  <a:lnTo>
                    <a:pt x="669" y="670"/>
                  </a:lnTo>
                  <a:lnTo>
                    <a:pt x="661" y="670"/>
                  </a:lnTo>
                  <a:lnTo>
                    <a:pt x="654" y="662"/>
                  </a:lnTo>
                  <a:lnTo>
                    <a:pt x="647" y="662"/>
                  </a:lnTo>
                  <a:lnTo>
                    <a:pt x="639" y="670"/>
                  </a:lnTo>
                  <a:lnTo>
                    <a:pt x="632" y="677"/>
                  </a:lnTo>
                  <a:lnTo>
                    <a:pt x="632" y="685"/>
                  </a:lnTo>
                  <a:lnTo>
                    <a:pt x="625" y="693"/>
                  </a:lnTo>
                  <a:lnTo>
                    <a:pt x="617" y="693"/>
                  </a:lnTo>
                  <a:lnTo>
                    <a:pt x="610" y="693"/>
                  </a:lnTo>
                  <a:lnTo>
                    <a:pt x="603" y="693"/>
                  </a:lnTo>
                  <a:lnTo>
                    <a:pt x="595" y="693"/>
                  </a:lnTo>
                  <a:lnTo>
                    <a:pt x="588" y="685"/>
                  </a:lnTo>
                  <a:lnTo>
                    <a:pt x="581" y="685"/>
                  </a:lnTo>
                  <a:lnTo>
                    <a:pt x="573" y="677"/>
                  </a:lnTo>
                  <a:lnTo>
                    <a:pt x="566" y="670"/>
                  </a:lnTo>
                  <a:lnTo>
                    <a:pt x="551" y="670"/>
                  </a:lnTo>
                  <a:lnTo>
                    <a:pt x="544" y="662"/>
                  </a:lnTo>
                  <a:lnTo>
                    <a:pt x="544" y="654"/>
                  </a:lnTo>
                  <a:lnTo>
                    <a:pt x="544" y="647"/>
                  </a:lnTo>
                  <a:lnTo>
                    <a:pt x="544" y="639"/>
                  </a:lnTo>
                  <a:lnTo>
                    <a:pt x="551" y="624"/>
                  </a:lnTo>
                  <a:lnTo>
                    <a:pt x="551" y="616"/>
                  </a:lnTo>
                  <a:lnTo>
                    <a:pt x="544" y="608"/>
                  </a:lnTo>
                  <a:lnTo>
                    <a:pt x="536" y="608"/>
                  </a:lnTo>
                  <a:lnTo>
                    <a:pt x="529" y="616"/>
                  </a:lnTo>
                  <a:lnTo>
                    <a:pt x="522" y="616"/>
                  </a:lnTo>
                  <a:lnTo>
                    <a:pt x="514" y="616"/>
                  </a:lnTo>
                  <a:lnTo>
                    <a:pt x="507" y="616"/>
                  </a:lnTo>
                  <a:lnTo>
                    <a:pt x="500" y="616"/>
                  </a:lnTo>
                  <a:lnTo>
                    <a:pt x="492" y="616"/>
                  </a:lnTo>
                  <a:lnTo>
                    <a:pt x="485" y="616"/>
                  </a:lnTo>
                  <a:lnTo>
                    <a:pt x="478" y="608"/>
                  </a:lnTo>
                  <a:lnTo>
                    <a:pt x="470" y="608"/>
                  </a:lnTo>
                  <a:lnTo>
                    <a:pt x="463" y="608"/>
                  </a:lnTo>
                  <a:lnTo>
                    <a:pt x="456" y="608"/>
                  </a:lnTo>
                  <a:lnTo>
                    <a:pt x="448" y="608"/>
                  </a:lnTo>
                  <a:lnTo>
                    <a:pt x="441" y="600"/>
                  </a:lnTo>
                  <a:lnTo>
                    <a:pt x="434" y="600"/>
                  </a:lnTo>
                  <a:lnTo>
                    <a:pt x="426" y="593"/>
                  </a:lnTo>
                  <a:lnTo>
                    <a:pt x="419" y="585"/>
                  </a:lnTo>
                  <a:lnTo>
                    <a:pt x="404" y="577"/>
                  </a:lnTo>
                  <a:lnTo>
                    <a:pt x="397" y="577"/>
                  </a:lnTo>
                  <a:lnTo>
                    <a:pt x="389" y="570"/>
                  </a:lnTo>
                  <a:lnTo>
                    <a:pt x="382" y="562"/>
                  </a:lnTo>
                  <a:lnTo>
                    <a:pt x="375" y="562"/>
                  </a:lnTo>
                  <a:lnTo>
                    <a:pt x="367" y="554"/>
                  </a:lnTo>
                  <a:lnTo>
                    <a:pt x="360" y="547"/>
                  </a:lnTo>
                  <a:lnTo>
                    <a:pt x="353" y="539"/>
                  </a:lnTo>
                  <a:lnTo>
                    <a:pt x="345" y="539"/>
                  </a:lnTo>
                  <a:lnTo>
                    <a:pt x="338" y="531"/>
                  </a:lnTo>
                  <a:lnTo>
                    <a:pt x="331" y="523"/>
                  </a:lnTo>
                  <a:lnTo>
                    <a:pt x="323" y="516"/>
                  </a:lnTo>
                  <a:lnTo>
                    <a:pt x="316" y="516"/>
                  </a:lnTo>
                  <a:lnTo>
                    <a:pt x="309" y="508"/>
                  </a:lnTo>
                  <a:lnTo>
                    <a:pt x="301" y="500"/>
                  </a:lnTo>
                  <a:lnTo>
                    <a:pt x="294" y="500"/>
                  </a:lnTo>
                  <a:lnTo>
                    <a:pt x="287" y="493"/>
                  </a:lnTo>
                  <a:lnTo>
                    <a:pt x="279" y="485"/>
                  </a:lnTo>
                  <a:lnTo>
                    <a:pt x="265" y="470"/>
                  </a:lnTo>
                  <a:lnTo>
                    <a:pt x="257" y="470"/>
                  </a:lnTo>
                  <a:lnTo>
                    <a:pt x="250" y="462"/>
                  </a:lnTo>
                  <a:lnTo>
                    <a:pt x="242" y="462"/>
                  </a:lnTo>
                  <a:lnTo>
                    <a:pt x="235" y="470"/>
                  </a:lnTo>
                  <a:lnTo>
                    <a:pt x="228" y="470"/>
                  </a:lnTo>
                  <a:lnTo>
                    <a:pt x="220" y="470"/>
                  </a:lnTo>
                  <a:lnTo>
                    <a:pt x="213" y="485"/>
                  </a:lnTo>
                  <a:lnTo>
                    <a:pt x="206" y="485"/>
                  </a:lnTo>
                  <a:lnTo>
                    <a:pt x="198" y="470"/>
                  </a:lnTo>
                  <a:lnTo>
                    <a:pt x="198" y="462"/>
                  </a:lnTo>
                  <a:lnTo>
                    <a:pt x="191" y="454"/>
                  </a:lnTo>
                  <a:lnTo>
                    <a:pt x="191" y="446"/>
                  </a:lnTo>
                  <a:lnTo>
                    <a:pt x="184" y="439"/>
                  </a:lnTo>
                  <a:lnTo>
                    <a:pt x="176" y="431"/>
                  </a:lnTo>
                  <a:lnTo>
                    <a:pt x="176" y="423"/>
                  </a:lnTo>
                  <a:lnTo>
                    <a:pt x="169" y="416"/>
                  </a:lnTo>
                  <a:lnTo>
                    <a:pt x="162" y="408"/>
                  </a:lnTo>
                  <a:lnTo>
                    <a:pt x="162" y="400"/>
                  </a:lnTo>
                  <a:lnTo>
                    <a:pt x="154" y="393"/>
                  </a:lnTo>
                  <a:lnTo>
                    <a:pt x="154" y="385"/>
                  </a:lnTo>
                  <a:lnTo>
                    <a:pt x="147" y="377"/>
                  </a:lnTo>
                  <a:lnTo>
                    <a:pt x="140" y="369"/>
                  </a:lnTo>
                  <a:lnTo>
                    <a:pt x="140" y="362"/>
                  </a:lnTo>
                  <a:lnTo>
                    <a:pt x="125" y="354"/>
                  </a:lnTo>
                  <a:lnTo>
                    <a:pt x="118" y="362"/>
                  </a:lnTo>
                  <a:lnTo>
                    <a:pt x="110" y="362"/>
                  </a:lnTo>
                  <a:lnTo>
                    <a:pt x="103" y="369"/>
                  </a:lnTo>
                  <a:lnTo>
                    <a:pt x="95" y="377"/>
                  </a:lnTo>
                  <a:lnTo>
                    <a:pt x="88" y="377"/>
                  </a:lnTo>
                  <a:lnTo>
                    <a:pt x="81" y="385"/>
                  </a:lnTo>
                  <a:lnTo>
                    <a:pt x="73" y="393"/>
                  </a:lnTo>
                  <a:lnTo>
                    <a:pt x="66" y="393"/>
                  </a:lnTo>
                  <a:lnTo>
                    <a:pt x="59" y="385"/>
                  </a:lnTo>
                  <a:lnTo>
                    <a:pt x="59" y="393"/>
                  </a:lnTo>
                  <a:lnTo>
                    <a:pt x="59" y="377"/>
                  </a:lnTo>
                  <a:lnTo>
                    <a:pt x="59" y="369"/>
                  </a:lnTo>
                  <a:lnTo>
                    <a:pt x="59" y="362"/>
                  </a:lnTo>
                  <a:lnTo>
                    <a:pt x="66" y="354"/>
                  </a:lnTo>
                  <a:lnTo>
                    <a:pt x="66" y="346"/>
                  </a:lnTo>
                  <a:lnTo>
                    <a:pt x="66" y="339"/>
                  </a:lnTo>
                  <a:lnTo>
                    <a:pt x="66" y="331"/>
                  </a:lnTo>
                  <a:lnTo>
                    <a:pt x="66" y="316"/>
                  </a:lnTo>
                  <a:lnTo>
                    <a:pt x="59" y="308"/>
                  </a:lnTo>
                  <a:lnTo>
                    <a:pt x="59" y="300"/>
                  </a:lnTo>
                  <a:lnTo>
                    <a:pt x="51" y="292"/>
                  </a:lnTo>
                  <a:lnTo>
                    <a:pt x="44" y="285"/>
                  </a:lnTo>
                  <a:lnTo>
                    <a:pt x="44" y="277"/>
                  </a:lnTo>
                  <a:lnTo>
                    <a:pt x="51" y="269"/>
                  </a:lnTo>
                  <a:lnTo>
                    <a:pt x="44" y="262"/>
                  </a:lnTo>
                  <a:lnTo>
                    <a:pt x="51" y="262"/>
                  </a:lnTo>
                  <a:lnTo>
                    <a:pt x="37" y="262"/>
                  </a:lnTo>
                  <a:lnTo>
                    <a:pt x="29" y="262"/>
                  </a:lnTo>
                  <a:lnTo>
                    <a:pt x="22" y="262"/>
                  </a:lnTo>
                  <a:lnTo>
                    <a:pt x="15" y="269"/>
                  </a:lnTo>
                  <a:lnTo>
                    <a:pt x="7" y="269"/>
                  </a:lnTo>
                  <a:lnTo>
                    <a:pt x="0" y="262"/>
                  </a:lnTo>
                  <a:lnTo>
                    <a:pt x="7" y="254"/>
                  </a:lnTo>
                  <a:lnTo>
                    <a:pt x="7" y="246"/>
                  </a:lnTo>
                  <a:lnTo>
                    <a:pt x="15" y="239"/>
                  </a:lnTo>
                  <a:lnTo>
                    <a:pt x="15" y="231"/>
                  </a:lnTo>
                  <a:lnTo>
                    <a:pt x="15" y="223"/>
                  </a:lnTo>
                  <a:lnTo>
                    <a:pt x="22" y="215"/>
                  </a:lnTo>
                  <a:lnTo>
                    <a:pt x="22" y="208"/>
                  </a:lnTo>
                  <a:lnTo>
                    <a:pt x="22" y="200"/>
                  </a:lnTo>
                  <a:lnTo>
                    <a:pt x="29" y="192"/>
                  </a:lnTo>
                  <a:lnTo>
                    <a:pt x="29" y="185"/>
                  </a:lnTo>
                  <a:lnTo>
                    <a:pt x="37" y="169"/>
                  </a:lnTo>
                  <a:lnTo>
                    <a:pt x="37" y="162"/>
                  </a:lnTo>
                  <a:lnTo>
                    <a:pt x="37" y="154"/>
                  </a:lnTo>
                  <a:lnTo>
                    <a:pt x="44" y="146"/>
                  </a:lnTo>
                  <a:lnTo>
                    <a:pt x="44" y="138"/>
                  </a:lnTo>
                  <a:lnTo>
                    <a:pt x="51" y="131"/>
                  </a:lnTo>
                  <a:lnTo>
                    <a:pt x="59" y="123"/>
                  </a:lnTo>
                  <a:lnTo>
                    <a:pt x="66" y="115"/>
                  </a:lnTo>
                  <a:lnTo>
                    <a:pt x="73" y="115"/>
                  </a:lnTo>
                  <a:lnTo>
                    <a:pt x="81" y="115"/>
                  </a:lnTo>
                  <a:lnTo>
                    <a:pt x="88" y="108"/>
                  </a:lnTo>
                  <a:lnTo>
                    <a:pt x="95" y="108"/>
                  </a:lnTo>
                  <a:lnTo>
                    <a:pt x="103" y="100"/>
                  </a:lnTo>
                  <a:lnTo>
                    <a:pt x="110" y="100"/>
                  </a:lnTo>
                  <a:lnTo>
                    <a:pt x="118" y="108"/>
                  </a:lnTo>
                  <a:lnTo>
                    <a:pt x="125" y="108"/>
                  </a:lnTo>
                  <a:lnTo>
                    <a:pt x="140" y="100"/>
                  </a:lnTo>
                  <a:lnTo>
                    <a:pt x="147" y="108"/>
                  </a:lnTo>
                  <a:lnTo>
                    <a:pt x="140" y="115"/>
                  </a:lnTo>
                  <a:lnTo>
                    <a:pt x="140" y="92"/>
                  </a:lnTo>
                  <a:lnTo>
                    <a:pt x="140" y="85"/>
                  </a:lnTo>
                  <a:lnTo>
                    <a:pt x="125" y="77"/>
                  </a:lnTo>
                  <a:lnTo>
                    <a:pt x="125" y="69"/>
                  </a:lnTo>
                  <a:lnTo>
                    <a:pt x="140" y="61"/>
                  </a:lnTo>
                  <a:lnTo>
                    <a:pt x="147" y="54"/>
                  </a:lnTo>
                  <a:lnTo>
                    <a:pt x="147" y="46"/>
                  </a:lnTo>
                  <a:lnTo>
                    <a:pt x="154" y="38"/>
                  </a:lnTo>
                  <a:lnTo>
                    <a:pt x="162" y="31"/>
                  </a:lnTo>
                  <a:lnTo>
                    <a:pt x="169" y="38"/>
                  </a:lnTo>
                  <a:lnTo>
                    <a:pt x="176" y="38"/>
                  </a:lnTo>
                  <a:lnTo>
                    <a:pt x="184" y="46"/>
                  </a:lnTo>
                  <a:lnTo>
                    <a:pt x="191" y="46"/>
                  </a:lnTo>
                  <a:lnTo>
                    <a:pt x="198" y="54"/>
                  </a:lnTo>
                  <a:lnTo>
                    <a:pt x="206" y="61"/>
                  </a:lnTo>
                  <a:lnTo>
                    <a:pt x="213" y="61"/>
                  </a:lnTo>
                  <a:lnTo>
                    <a:pt x="220" y="69"/>
                  </a:lnTo>
                  <a:lnTo>
                    <a:pt x="228" y="69"/>
                  </a:lnTo>
                  <a:lnTo>
                    <a:pt x="235" y="77"/>
                  </a:lnTo>
                  <a:lnTo>
                    <a:pt x="242" y="69"/>
                  </a:lnTo>
                  <a:lnTo>
                    <a:pt x="250" y="61"/>
                  </a:lnTo>
                  <a:lnTo>
                    <a:pt x="257" y="61"/>
                  </a:lnTo>
                  <a:lnTo>
                    <a:pt x="265" y="54"/>
                  </a:lnTo>
                  <a:lnTo>
                    <a:pt x="279" y="46"/>
                  </a:lnTo>
                  <a:lnTo>
                    <a:pt x="279" y="38"/>
                  </a:lnTo>
                  <a:lnTo>
                    <a:pt x="287" y="31"/>
                  </a:lnTo>
                  <a:lnTo>
                    <a:pt x="287" y="15"/>
                  </a:lnTo>
                  <a:lnTo>
                    <a:pt x="287" y="8"/>
                  </a:lnTo>
                  <a:lnTo>
                    <a:pt x="294"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33">
              <a:extLst>
                <a:ext uri="{FF2B5EF4-FFF2-40B4-BE49-F238E27FC236}">
                  <a16:creationId xmlns:a16="http://schemas.microsoft.com/office/drawing/2014/main" id="{C28C4B9C-7847-4CB3-BAD1-616E33A08DC2}"/>
                </a:ext>
              </a:extLst>
            </p:cNvPr>
            <p:cNvSpPr>
              <a:spLocks/>
            </p:cNvSpPr>
            <p:nvPr/>
          </p:nvSpPr>
          <p:spPr bwMode="auto">
            <a:xfrm>
              <a:off x="4605766" y="2347739"/>
              <a:ext cx="1032610" cy="741221"/>
            </a:xfrm>
            <a:custGeom>
              <a:avLst/>
              <a:gdLst>
                <a:gd name="T0" fmla="*/ 2147483647 w 544"/>
                <a:gd name="T1" fmla="*/ 0 h 393"/>
                <a:gd name="T2" fmla="*/ 2147483647 w 544"/>
                <a:gd name="T3" fmla="*/ 2147483647 h 393"/>
                <a:gd name="T4" fmla="*/ 2147483647 w 544"/>
                <a:gd name="T5" fmla="*/ 2147483647 h 393"/>
                <a:gd name="T6" fmla="*/ 2147483647 w 544"/>
                <a:gd name="T7" fmla="*/ 2147483647 h 393"/>
                <a:gd name="T8" fmla="*/ 2147483647 w 544"/>
                <a:gd name="T9" fmla="*/ 2147483647 h 393"/>
                <a:gd name="T10" fmla="*/ 2147483647 w 544"/>
                <a:gd name="T11" fmla="*/ 2147483647 h 393"/>
                <a:gd name="T12" fmla="*/ 2147483647 w 544"/>
                <a:gd name="T13" fmla="*/ 2147483647 h 393"/>
                <a:gd name="T14" fmla="*/ 2147483647 w 544"/>
                <a:gd name="T15" fmla="*/ 2147483647 h 393"/>
                <a:gd name="T16" fmla="*/ 2147483647 w 544"/>
                <a:gd name="T17" fmla="*/ 2147483647 h 393"/>
                <a:gd name="T18" fmla="*/ 2147483647 w 544"/>
                <a:gd name="T19" fmla="*/ 2147483647 h 393"/>
                <a:gd name="T20" fmla="*/ 2147483647 w 544"/>
                <a:gd name="T21" fmla="*/ 2147483647 h 393"/>
                <a:gd name="T22" fmla="*/ 2147483647 w 544"/>
                <a:gd name="T23" fmla="*/ 2147483647 h 393"/>
                <a:gd name="T24" fmla="*/ 2147483647 w 544"/>
                <a:gd name="T25" fmla="*/ 2147483647 h 393"/>
                <a:gd name="T26" fmla="*/ 2147483647 w 544"/>
                <a:gd name="T27" fmla="*/ 2147483647 h 393"/>
                <a:gd name="T28" fmla="*/ 2147483647 w 544"/>
                <a:gd name="T29" fmla="*/ 2147483647 h 393"/>
                <a:gd name="T30" fmla="*/ 2147483647 w 544"/>
                <a:gd name="T31" fmla="*/ 2147483647 h 393"/>
                <a:gd name="T32" fmla="*/ 2147483647 w 544"/>
                <a:gd name="T33" fmla="*/ 2147483647 h 393"/>
                <a:gd name="T34" fmla="*/ 2147483647 w 544"/>
                <a:gd name="T35" fmla="*/ 2147483647 h 393"/>
                <a:gd name="T36" fmla="*/ 2147483647 w 544"/>
                <a:gd name="T37" fmla="*/ 2147483647 h 393"/>
                <a:gd name="T38" fmla="*/ 2147483647 w 544"/>
                <a:gd name="T39" fmla="*/ 2147483647 h 393"/>
                <a:gd name="T40" fmla="*/ 2147483647 w 544"/>
                <a:gd name="T41" fmla="*/ 2147483647 h 393"/>
                <a:gd name="T42" fmla="*/ 2147483647 w 544"/>
                <a:gd name="T43" fmla="*/ 2147483647 h 393"/>
                <a:gd name="T44" fmla="*/ 2147483647 w 544"/>
                <a:gd name="T45" fmla="*/ 2147483647 h 393"/>
                <a:gd name="T46" fmla="*/ 2147483647 w 544"/>
                <a:gd name="T47" fmla="*/ 2147483647 h 393"/>
                <a:gd name="T48" fmla="*/ 2147483647 w 544"/>
                <a:gd name="T49" fmla="*/ 2147483647 h 393"/>
                <a:gd name="T50" fmla="*/ 2147483647 w 544"/>
                <a:gd name="T51" fmla="*/ 2147483647 h 393"/>
                <a:gd name="T52" fmla="*/ 2147483647 w 544"/>
                <a:gd name="T53" fmla="*/ 2147483647 h 393"/>
                <a:gd name="T54" fmla="*/ 2147483647 w 544"/>
                <a:gd name="T55" fmla="*/ 2147483647 h 393"/>
                <a:gd name="T56" fmla="*/ 2147483647 w 544"/>
                <a:gd name="T57" fmla="*/ 2147483647 h 393"/>
                <a:gd name="T58" fmla="*/ 2147483647 w 544"/>
                <a:gd name="T59" fmla="*/ 2147483647 h 393"/>
                <a:gd name="T60" fmla="*/ 2147483647 w 544"/>
                <a:gd name="T61" fmla="*/ 2147483647 h 393"/>
                <a:gd name="T62" fmla="*/ 2147483647 w 544"/>
                <a:gd name="T63" fmla="*/ 2147483647 h 393"/>
                <a:gd name="T64" fmla="*/ 2147483647 w 544"/>
                <a:gd name="T65" fmla="*/ 2147483647 h 393"/>
                <a:gd name="T66" fmla="*/ 2147483647 w 544"/>
                <a:gd name="T67" fmla="*/ 2147483647 h 393"/>
                <a:gd name="T68" fmla="*/ 2147483647 w 544"/>
                <a:gd name="T69" fmla="*/ 2147483647 h 393"/>
                <a:gd name="T70" fmla="*/ 2147483647 w 544"/>
                <a:gd name="T71" fmla="*/ 2147483647 h 393"/>
                <a:gd name="T72" fmla="*/ 2147483647 w 544"/>
                <a:gd name="T73" fmla="*/ 2147483647 h 393"/>
                <a:gd name="T74" fmla="*/ 2147483647 w 544"/>
                <a:gd name="T75" fmla="*/ 2147483647 h 393"/>
                <a:gd name="T76" fmla="*/ 2147483647 w 544"/>
                <a:gd name="T77" fmla="*/ 2147483647 h 393"/>
                <a:gd name="T78" fmla="*/ 2147483647 w 544"/>
                <a:gd name="T79" fmla="*/ 2147483647 h 393"/>
                <a:gd name="T80" fmla="*/ 2147483647 w 544"/>
                <a:gd name="T81" fmla="*/ 2147483647 h 393"/>
                <a:gd name="T82" fmla="*/ 2147483647 w 544"/>
                <a:gd name="T83" fmla="*/ 2147483647 h 393"/>
                <a:gd name="T84" fmla="*/ 2147483647 w 544"/>
                <a:gd name="T85" fmla="*/ 2147483647 h 393"/>
                <a:gd name="T86" fmla="*/ 2147483647 w 544"/>
                <a:gd name="T87" fmla="*/ 2147483647 h 393"/>
                <a:gd name="T88" fmla="*/ 2147483647 w 544"/>
                <a:gd name="T89" fmla="*/ 2147483647 h 393"/>
                <a:gd name="T90" fmla="*/ 2147483647 w 544"/>
                <a:gd name="T91" fmla="*/ 2147483647 h 393"/>
                <a:gd name="T92" fmla="*/ 2147483647 w 544"/>
                <a:gd name="T93" fmla="*/ 2147483647 h 393"/>
                <a:gd name="T94" fmla="*/ 2147483647 w 544"/>
                <a:gd name="T95" fmla="*/ 2147483647 h 393"/>
                <a:gd name="T96" fmla="*/ 2147483647 w 544"/>
                <a:gd name="T97" fmla="*/ 2147483647 h 393"/>
                <a:gd name="T98" fmla="*/ 2147483647 w 544"/>
                <a:gd name="T99" fmla="*/ 2147483647 h 393"/>
                <a:gd name="T100" fmla="*/ 2147483647 w 544"/>
                <a:gd name="T101" fmla="*/ 2147483647 h 3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4" h="393">
                  <a:moveTo>
                    <a:pt x="258" y="0"/>
                  </a:moveTo>
                  <a:lnTo>
                    <a:pt x="265" y="0"/>
                  </a:lnTo>
                  <a:lnTo>
                    <a:pt x="272" y="0"/>
                  </a:lnTo>
                  <a:lnTo>
                    <a:pt x="280" y="0"/>
                  </a:lnTo>
                  <a:lnTo>
                    <a:pt x="287" y="0"/>
                  </a:lnTo>
                  <a:lnTo>
                    <a:pt x="294" y="8"/>
                  </a:lnTo>
                  <a:lnTo>
                    <a:pt x="302" y="15"/>
                  </a:lnTo>
                  <a:lnTo>
                    <a:pt x="302" y="23"/>
                  </a:lnTo>
                  <a:lnTo>
                    <a:pt x="309" y="31"/>
                  </a:lnTo>
                  <a:lnTo>
                    <a:pt x="316" y="23"/>
                  </a:lnTo>
                  <a:lnTo>
                    <a:pt x="324" y="23"/>
                  </a:lnTo>
                  <a:lnTo>
                    <a:pt x="331" y="15"/>
                  </a:lnTo>
                  <a:lnTo>
                    <a:pt x="338" y="15"/>
                  </a:lnTo>
                  <a:lnTo>
                    <a:pt x="346" y="23"/>
                  </a:lnTo>
                  <a:lnTo>
                    <a:pt x="353" y="31"/>
                  </a:lnTo>
                  <a:lnTo>
                    <a:pt x="360" y="31"/>
                  </a:lnTo>
                  <a:lnTo>
                    <a:pt x="368" y="23"/>
                  </a:lnTo>
                  <a:lnTo>
                    <a:pt x="375" y="23"/>
                  </a:lnTo>
                  <a:lnTo>
                    <a:pt x="382" y="23"/>
                  </a:lnTo>
                  <a:lnTo>
                    <a:pt x="397" y="23"/>
                  </a:lnTo>
                  <a:lnTo>
                    <a:pt x="405" y="15"/>
                  </a:lnTo>
                  <a:lnTo>
                    <a:pt x="412" y="15"/>
                  </a:lnTo>
                  <a:lnTo>
                    <a:pt x="419" y="15"/>
                  </a:lnTo>
                  <a:lnTo>
                    <a:pt x="427" y="15"/>
                  </a:lnTo>
                  <a:lnTo>
                    <a:pt x="434" y="23"/>
                  </a:lnTo>
                  <a:lnTo>
                    <a:pt x="434" y="31"/>
                  </a:lnTo>
                  <a:lnTo>
                    <a:pt x="434" y="39"/>
                  </a:lnTo>
                  <a:lnTo>
                    <a:pt x="434" y="46"/>
                  </a:lnTo>
                  <a:lnTo>
                    <a:pt x="427" y="54"/>
                  </a:lnTo>
                  <a:lnTo>
                    <a:pt x="434" y="62"/>
                  </a:lnTo>
                  <a:lnTo>
                    <a:pt x="441" y="62"/>
                  </a:lnTo>
                  <a:lnTo>
                    <a:pt x="449" y="69"/>
                  </a:lnTo>
                  <a:lnTo>
                    <a:pt x="456" y="69"/>
                  </a:lnTo>
                  <a:lnTo>
                    <a:pt x="463" y="77"/>
                  </a:lnTo>
                  <a:lnTo>
                    <a:pt x="456" y="85"/>
                  </a:lnTo>
                  <a:lnTo>
                    <a:pt x="456" y="92"/>
                  </a:lnTo>
                  <a:lnTo>
                    <a:pt x="449" y="100"/>
                  </a:lnTo>
                  <a:lnTo>
                    <a:pt x="449" y="108"/>
                  </a:lnTo>
                  <a:lnTo>
                    <a:pt x="456" y="116"/>
                  </a:lnTo>
                  <a:lnTo>
                    <a:pt x="463" y="116"/>
                  </a:lnTo>
                  <a:lnTo>
                    <a:pt x="471" y="123"/>
                  </a:lnTo>
                  <a:lnTo>
                    <a:pt x="478" y="123"/>
                  </a:lnTo>
                  <a:lnTo>
                    <a:pt x="485" y="139"/>
                  </a:lnTo>
                  <a:lnTo>
                    <a:pt x="493" y="139"/>
                  </a:lnTo>
                  <a:lnTo>
                    <a:pt x="500" y="146"/>
                  </a:lnTo>
                  <a:lnTo>
                    <a:pt x="500" y="154"/>
                  </a:lnTo>
                  <a:lnTo>
                    <a:pt x="500" y="162"/>
                  </a:lnTo>
                  <a:lnTo>
                    <a:pt x="500" y="169"/>
                  </a:lnTo>
                  <a:lnTo>
                    <a:pt x="500" y="177"/>
                  </a:lnTo>
                  <a:lnTo>
                    <a:pt x="500" y="185"/>
                  </a:lnTo>
                  <a:lnTo>
                    <a:pt x="500" y="193"/>
                  </a:lnTo>
                  <a:lnTo>
                    <a:pt x="507" y="200"/>
                  </a:lnTo>
                  <a:lnTo>
                    <a:pt x="515" y="208"/>
                  </a:lnTo>
                  <a:lnTo>
                    <a:pt x="522" y="216"/>
                  </a:lnTo>
                  <a:lnTo>
                    <a:pt x="537" y="223"/>
                  </a:lnTo>
                  <a:lnTo>
                    <a:pt x="544" y="231"/>
                  </a:lnTo>
                  <a:lnTo>
                    <a:pt x="544" y="239"/>
                  </a:lnTo>
                  <a:lnTo>
                    <a:pt x="537" y="246"/>
                  </a:lnTo>
                  <a:lnTo>
                    <a:pt x="537" y="254"/>
                  </a:lnTo>
                  <a:lnTo>
                    <a:pt x="537" y="262"/>
                  </a:lnTo>
                  <a:lnTo>
                    <a:pt x="522" y="270"/>
                  </a:lnTo>
                  <a:lnTo>
                    <a:pt x="522" y="277"/>
                  </a:lnTo>
                  <a:lnTo>
                    <a:pt x="515" y="293"/>
                  </a:lnTo>
                  <a:lnTo>
                    <a:pt x="515" y="300"/>
                  </a:lnTo>
                  <a:lnTo>
                    <a:pt x="507" y="308"/>
                  </a:lnTo>
                  <a:lnTo>
                    <a:pt x="507" y="316"/>
                  </a:lnTo>
                  <a:lnTo>
                    <a:pt x="500" y="323"/>
                  </a:lnTo>
                  <a:lnTo>
                    <a:pt x="500" y="331"/>
                  </a:lnTo>
                  <a:lnTo>
                    <a:pt x="493" y="316"/>
                  </a:lnTo>
                  <a:lnTo>
                    <a:pt x="493" y="308"/>
                  </a:lnTo>
                  <a:lnTo>
                    <a:pt x="493" y="300"/>
                  </a:lnTo>
                  <a:lnTo>
                    <a:pt x="485" y="293"/>
                  </a:lnTo>
                  <a:lnTo>
                    <a:pt x="478" y="277"/>
                  </a:lnTo>
                  <a:lnTo>
                    <a:pt x="471" y="293"/>
                  </a:lnTo>
                  <a:lnTo>
                    <a:pt x="463" y="293"/>
                  </a:lnTo>
                  <a:lnTo>
                    <a:pt x="456" y="293"/>
                  </a:lnTo>
                  <a:lnTo>
                    <a:pt x="449" y="300"/>
                  </a:lnTo>
                  <a:lnTo>
                    <a:pt x="441" y="300"/>
                  </a:lnTo>
                  <a:lnTo>
                    <a:pt x="434" y="300"/>
                  </a:lnTo>
                  <a:lnTo>
                    <a:pt x="427" y="300"/>
                  </a:lnTo>
                  <a:lnTo>
                    <a:pt x="419" y="308"/>
                  </a:lnTo>
                  <a:lnTo>
                    <a:pt x="412" y="308"/>
                  </a:lnTo>
                  <a:lnTo>
                    <a:pt x="405" y="316"/>
                  </a:lnTo>
                  <a:lnTo>
                    <a:pt x="397" y="323"/>
                  </a:lnTo>
                  <a:lnTo>
                    <a:pt x="382" y="331"/>
                  </a:lnTo>
                  <a:lnTo>
                    <a:pt x="375" y="323"/>
                  </a:lnTo>
                  <a:lnTo>
                    <a:pt x="368" y="316"/>
                  </a:lnTo>
                  <a:lnTo>
                    <a:pt x="360" y="316"/>
                  </a:lnTo>
                  <a:lnTo>
                    <a:pt x="353" y="308"/>
                  </a:lnTo>
                  <a:lnTo>
                    <a:pt x="346" y="300"/>
                  </a:lnTo>
                  <a:lnTo>
                    <a:pt x="338" y="293"/>
                  </a:lnTo>
                  <a:lnTo>
                    <a:pt x="331" y="293"/>
                  </a:lnTo>
                  <a:lnTo>
                    <a:pt x="324" y="277"/>
                  </a:lnTo>
                  <a:lnTo>
                    <a:pt x="316" y="270"/>
                  </a:lnTo>
                  <a:lnTo>
                    <a:pt x="309" y="277"/>
                  </a:lnTo>
                  <a:lnTo>
                    <a:pt x="302" y="277"/>
                  </a:lnTo>
                  <a:lnTo>
                    <a:pt x="294" y="293"/>
                  </a:lnTo>
                  <a:lnTo>
                    <a:pt x="302" y="300"/>
                  </a:lnTo>
                  <a:lnTo>
                    <a:pt x="309" y="308"/>
                  </a:lnTo>
                  <a:lnTo>
                    <a:pt x="316" y="316"/>
                  </a:lnTo>
                  <a:lnTo>
                    <a:pt x="316" y="323"/>
                  </a:lnTo>
                  <a:lnTo>
                    <a:pt x="324" y="331"/>
                  </a:lnTo>
                  <a:lnTo>
                    <a:pt x="331" y="339"/>
                  </a:lnTo>
                  <a:lnTo>
                    <a:pt x="324" y="347"/>
                  </a:lnTo>
                  <a:lnTo>
                    <a:pt x="316" y="354"/>
                  </a:lnTo>
                  <a:lnTo>
                    <a:pt x="309" y="362"/>
                  </a:lnTo>
                  <a:lnTo>
                    <a:pt x="302" y="362"/>
                  </a:lnTo>
                  <a:lnTo>
                    <a:pt x="294" y="370"/>
                  </a:lnTo>
                  <a:lnTo>
                    <a:pt x="287" y="377"/>
                  </a:lnTo>
                  <a:lnTo>
                    <a:pt x="280" y="370"/>
                  </a:lnTo>
                  <a:lnTo>
                    <a:pt x="272" y="370"/>
                  </a:lnTo>
                  <a:lnTo>
                    <a:pt x="265" y="362"/>
                  </a:lnTo>
                  <a:lnTo>
                    <a:pt x="258" y="362"/>
                  </a:lnTo>
                  <a:lnTo>
                    <a:pt x="243" y="370"/>
                  </a:lnTo>
                  <a:lnTo>
                    <a:pt x="235" y="370"/>
                  </a:lnTo>
                  <a:lnTo>
                    <a:pt x="228" y="370"/>
                  </a:lnTo>
                  <a:lnTo>
                    <a:pt x="221" y="377"/>
                  </a:lnTo>
                  <a:lnTo>
                    <a:pt x="213" y="377"/>
                  </a:lnTo>
                  <a:lnTo>
                    <a:pt x="206" y="385"/>
                  </a:lnTo>
                  <a:lnTo>
                    <a:pt x="199" y="393"/>
                  </a:lnTo>
                  <a:lnTo>
                    <a:pt x="191" y="393"/>
                  </a:lnTo>
                  <a:lnTo>
                    <a:pt x="184" y="393"/>
                  </a:lnTo>
                  <a:lnTo>
                    <a:pt x="177" y="393"/>
                  </a:lnTo>
                  <a:lnTo>
                    <a:pt x="169" y="393"/>
                  </a:lnTo>
                  <a:lnTo>
                    <a:pt x="162" y="385"/>
                  </a:lnTo>
                  <a:lnTo>
                    <a:pt x="155" y="377"/>
                  </a:lnTo>
                  <a:lnTo>
                    <a:pt x="155" y="370"/>
                  </a:lnTo>
                  <a:lnTo>
                    <a:pt x="155" y="362"/>
                  </a:lnTo>
                  <a:lnTo>
                    <a:pt x="147" y="354"/>
                  </a:lnTo>
                  <a:lnTo>
                    <a:pt x="140" y="354"/>
                  </a:lnTo>
                  <a:lnTo>
                    <a:pt x="133" y="354"/>
                  </a:lnTo>
                  <a:lnTo>
                    <a:pt x="118" y="354"/>
                  </a:lnTo>
                  <a:lnTo>
                    <a:pt x="103" y="347"/>
                  </a:lnTo>
                  <a:lnTo>
                    <a:pt x="96" y="339"/>
                  </a:lnTo>
                  <a:lnTo>
                    <a:pt x="88" y="331"/>
                  </a:lnTo>
                  <a:lnTo>
                    <a:pt x="81" y="323"/>
                  </a:lnTo>
                  <a:lnTo>
                    <a:pt x="81" y="316"/>
                  </a:lnTo>
                  <a:lnTo>
                    <a:pt x="74" y="308"/>
                  </a:lnTo>
                  <a:lnTo>
                    <a:pt x="66" y="300"/>
                  </a:lnTo>
                  <a:lnTo>
                    <a:pt x="59" y="293"/>
                  </a:lnTo>
                  <a:lnTo>
                    <a:pt x="52" y="277"/>
                  </a:lnTo>
                  <a:lnTo>
                    <a:pt x="44" y="270"/>
                  </a:lnTo>
                  <a:lnTo>
                    <a:pt x="37" y="277"/>
                  </a:lnTo>
                  <a:lnTo>
                    <a:pt x="37" y="293"/>
                  </a:lnTo>
                  <a:lnTo>
                    <a:pt x="30" y="300"/>
                  </a:lnTo>
                  <a:lnTo>
                    <a:pt x="22" y="308"/>
                  </a:lnTo>
                  <a:lnTo>
                    <a:pt x="22" y="316"/>
                  </a:lnTo>
                  <a:lnTo>
                    <a:pt x="22" y="300"/>
                  </a:lnTo>
                  <a:lnTo>
                    <a:pt x="22" y="293"/>
                  </a:lnTo>
                  <a:lnTo>
                    <a:pt x="22" y="277"/>
                  </a:lnTo>
                  <a:lnTo>
                    <a:pt x="22" y="270"/>
                  </a:lnTo>
                  <a:lnTo>
                    <a:pt x="22" y="262"/>
                  </a:lnTo>
                  <a:lnTo>
                    <a:pt x="15" y="254"/>
                  </a:lnTo>
                  <a:lnTo>
                    <a:pt x="15" y="246"/>
                  </a:lnTo>
                  <a:lnTo>
                    <a:pt x="15" y="239"/>
                  </a:lnTo>
                  <a:lnTo>
                    <a:pt x="15" y="231"/>
                  </a:lnTo>
                  <a:lnTo>
                    <a:pt x="15" y="223"/>
                  </a:lnTo>
                  <a:lnTo>
                    <a:pt x="15" y="216"/>
                  </a:lnTo>
                  <a:lnTo>
                    <a:pt x="15" y="208"/>
                  </a:lnTo>
                  <a:lnTo>
                    <a:pt x="15" y="200"/>
                  </a:lnTo>
                  <a:lnTo>
                    <a:pt x="8" y="193"/>
                  </a:lnTo>
                  <a:lnTo>
                    <a:pt x="8" y="185"/>
                  </a:lnTo>
                  <a:lnTo>
                    <a:pt x="8" y="177"/>
                  </a:lnTo>
                  <a:lnTo>
                    <a:pt x="8" y="169"/>
                  </a:lnTo>
                  <a:lnTo>
                    <a:pt x="0" y="162"/>
                  </a:lnTo>
                  <a:lnTo>
                    <a:pt x="0" y="154"/>
                  </a:lnTo>
                  <a:lnTo>
                    <a:pt x="0" y="146"/>
                  </a:lnTo>
                  <a:lnTo>
                    <a:pt x="8" y="139"/>
                  </a:lnTo>
                  <a:lnTo>
                    <a:pt x="8" y="123"/>
                  </a:lnTo>
                  <a:lnTo>
                    <a:pt x="15" y="116"/>
                  </a:lnTo>
                  <a:lnTo>
                    <a:pt x="15" y="108"/>
                  </a:lnTo>
                  <a:lnTo>
                    <a:pt x="22" y="100"/>
                  </a:lnTo>
                  <a:lnTo>
                    <a:pt x="22" y="92"/>
                  </a:lnTo>
                  <a:lnTo>
                    <a:pt x="30" y="85"/>
                  </a:lnTo>
                  <a:lnTo>
                    <a:pt x="37" y="85"/>
                  </a:lnTo>
                  <a:lnTo>
                    <a:pt x="44" y="85"/>
                  </a:lnTo>
                  <a:lnTo>
                    <a:pt x="52" y="85"/>
                  </a:lnTo>
                  <a:lnTo>
                    <a:pt x="59" y="85"/>
                  </a:lnTo>
                  <a:lnTo>
                    <a:pt x="66" y="85"/>
                  </a:lnTo>
                  <a:lnTo>
                    <a:pt x="74" y="85"/>
                  </a:lnTo>
                  <a:lnTo>
                    <a:pt x="81" y="85"/>
                  </a:lnTo>
                  <a:lnTo>
                    <a:pt x="88" y="85"/>
                  </a:lnTo>
                  <a:lnTo>
                    <a:pt x="96" y="85"/>
                  </a:lnTo>
                  <a:lnTo>
                    <a:pt x="103" y="85"/>
                  </a:lnTo>
                  <a:lnTo>
                    <a:pt x="118" y="85"/>
                  </a:lnTo>
                  <a:lnTo>
                    <a:pt x="125" y="85"/>
                  </a:lnTo>
                  <a:lnTo>
                    <a:pt x="133" y="85"/>
                  </a:lnTo>
                  <a:lnTo>
                    <a:pt x="140" y="85"/>
                  </a:lnTo>
                  <a:lnTo>
                    <a:pt x="147" y="77"/>
                  </a:lnTo>
                  <a:lnTo>
                    <a:pt x="155" y="69"/>
                  </a:lnTo>
                  <a:lnTo>
                    <a:pt x="155" y="62"/>
                  </a:lnTo>
                  <a:lnTo>
                    <a:pt x="162" y="54"/>
                  </a:lnTo>
                  <a:lnTo>
                    <a:pt x="162" y="46"/>
                  </a:lnTo>
                  <a:lnTo>
                    <a:pt x="169" y="39"/>
                  </a:lnTo>
                  <a:lnTo>
                    <a:pt x="169" y="31"/>
                  </a:lnTo>
                  <a:lnTo>
                    <a:pt x="177" y="23"/>
                  </a:lnTo>
                  <a:lnTo>
                    <a:pt x="184" y="23"/>
                  </a:lnTo>
                  <a:lnTo>
                    <a:pt x="191" y="31"/>
                  </a:lnTo>
                  <a:lnTo>
                    <a:pt x="199" y="31"/>
                  </a:lnTo>
                  <a:lnTo>
                    <a:pt x="206" y="23"/>
                  </a:lnTo>
                  <a:lnTo>
                    <a:pt x="206" y="15"/>
                  </a:lnTo>
                  <a:lnTo>
                    <a:pt x="213" y="8"/>
                  </a:lnTo>
                  <a:lnTo>
                    <a:pt x="221" y="8"/>
                  </a:lnTo>
                  <a:lnTo>
                    <a:pt x="228" y="8"/>
                  </a:lnTo>
                  <a:lnTo>
                    <a:pt x="235" y="8"/>
                  </a:lnTo>
                  <a:lnTo>
                    <a:pt x="243" y="8"/>
                  </a:lnTo>
                  <a:lnTo>
                    <a:pt x="258"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FFC000">
                    <a:lumMod val="60000"/>
                    <a:lumOff val="40000"/>
                  </a:srgbClr>
                </a:solidFill>
                <a:effectLst/>
                <a:uLnTx/>
                <a:uFillTx/>
                <a:latin typeface="Calibri" panose="020F0502020204030204"/>
                <a:ea typeface="+mn-ea"/>
                <a:cs typeface="+mn-cs"/>
              </a:endParaRPr>
            </a:p>
          </p:txBody>
        </p:sp>
        <p:sp>
          <p:nvSpPr>
            <p:cNvPr id="41" name="Freeform 35">
              <a:extLst>
                <a:ext uri="{FF2B5EF4-FFF2-40B4-BE49-F238E27FC236}">
                  <a16:creationId xmlns:a16="http://schemas.microsoft.com/office/drawing/2014/main" id="{56889F5C-EA80-4F14-9BE9-385CE76A62DC}"/>
                </a:ext>
              </a:extLst>
            </p:cNvPr>
            <p:cNvSpPr>
              <a:spLocks/>
            </p:cNvSpPr>
            <p:nvPr/>
          </p:nvSpPr>
          <p:spPr bwMode="auto">
            <a:xfrm>
              <a:off x="8052858" y="3596311"/>
              <a:ext cx="878858" cy="682753"/>
            </a:xfrm>
            <a:custGeom>
              <a:avLst/>
              <a:gdLst>
                <a:gd name="T0" fmla="*/ 2147483647 w 463"/>
                <a:gd name="T1" fmla="*/ 2147483647 h 362"/>
                <a:gd name="T2" fmla="*/ 2147483647 w 463"/>
                <a:gd name="T3" fmla="*/ 2147483647 h 362"/>
                <a:gd name="T4" fmla="*/ 2147483647 w 463"/>
                <a:gd name="T5" fmla="*/ 2147483647 h 362"/>
                <a:gd name="T6" fmla="*/ 2147483647 w 463"/>
                <a:gd name="T7" fmla="*/ 2147483647 h 362"/>
                <a:gd name="T8" fmla="*/ 2147483647 w 463"/>
                <a:gd name="T9" fmla="*/ 2147483647 h 362"/>
                <a:gd name="T10" fmla="*/ 2147483647 w 463"/>
                <a:gd name="T11" fmla="*/ 2147483647 h 362"/>
                <a:gd name="T12" fmla="*/ 2147483647 w 463"/>
                <a:gd name="T13" fmla="*/ 2147483647 h 362"/>
                <a:gd name="T14" fmla="*/ 2147483647 w 463"/>
                <a:gd name="T15" fmla="*/ 2147483647 h 362"/>
                <a:gd name="T16" fmla="*/ 2147483647 w 463"/>
                <a:gd name="T17" fmla="*/ 2147483647 h 362"/>
                <a:gd name="T18" fmla="*/ 2147483647 w 463"/>
                <a:gd name="T19" fmla="*/ 2147483647 h 362"/>
                <a:gd name="T20" fmla="*/ 2147483647 w 463"/>
                <a:gd name="T21" fmla="*/ 2147483647 h 362"/>
                <a:gd name="T22" fmla="*/ 2147483647 w 463"/>
                <a:gd name="T23" fmla="*/ 2147483647 h 362"/>
                <a:gd name="T24" fmla="*/ 2147483647 w 463"/>
                <a:gd name="T25" fmla="*/ 2147483647 h 362"/>
                <a:gd name="T26" fmla="*/ 2147483647 w 463"/>
                <a:gd name="T27" fmla="*/ 2147483647 h 362"/>
                <a:gd name="T28" fmla="*/ 2147483647 w 463"/>
                <a:gd name="T29" fmla="*/ 2147483647 h 362"/>
                <a:gd name="T30" fmla="*/ 2147483647 w 463"/>
                <a:gd name="T31" fmla="*/ 2147483647 h 362"/>
                <a:gd name="T32" fmla="*/ 2147483647 w 463"/>
                <a:gd name="T33" fmla="*/ 2147483647 h 362"/>
                <a:gd name="T34" fmla="*/ 2147483647 w 463"/>
                <a:gd name="T35" fmla="*/ 2147483647 h 362"/>
                <a:gd name="T36" fmla="*/ 2147483647 w 463"/>
                <a:gd name="T37" fmla="*/ 2147483647 h 362"/>
                <a:gd name="T38" fmla="*/ 2147483647 w 463"/>
                <a:gd name="T39" fmla="*/ 2147483647 h 362"/>
                <a:gd name="T40" fmla="*/ 2147483647 w 463"/>
                <a:gd name="T41" fmla="*/ 2147483647 h 362"/>
                <a:gd name="T42" fmla="*/ 2147483647 w 463"/>
                <a:gd name="T43" fmla="*/ 2147483647 h 362"/>
                <a:gd name="T44" fmla="*/ 2147483647 w 463"/>
                <a:gd name="T45" fmla="*/ 2147483647 h 362"/>
                <a:gd name="T46" fmla="*/ 2147483647 w 463"/>
                <a:gd name="T47" fmla="*/ 2147483647 h 362"/>
                <a:gd name="T48" fmla="*/ 2147483647 w 463"/>
                <a:gd name="T49" fmla="*/ 2147483647 h 362"/>
                <a:gd name="T50" fmla="*/ 2147483647 w 463"/>
                <a:gd name="T51" fmla="*/ 2147483647 h 362"/>
                <a:gd name="T52" fmla="*/ 2147483647 w 463"/>
                <a:gd name="T53" fmla="*/ 2147483647 h 362"/>
                <a:gd name="T54" fmla="*/ 2147483647 w 463"/>
                <a:gd name="T55" fmla="*/ 2147483647 h 362"/>
                <a:gd name="T56" fmla="*/ 2147483647 w 463"/>
                <a:gd name="T57" fmla="*/ 2147483647 h 362"/>
                <a:gd name="T58" fmla="*/ 2147483647 w 463"/>
                <a:gd name="T59" fmla="*/ 2147483647 h 362"/>
                <a:gd name="T60" fmla="*/ 2147483647 w 463"/>
                <a:gd name="T61" fmla="*/ 2147483647 h 362"/>
                <a:gd name="T62" fmla="*/ 2147483647 w 463"/>
                <a:gd name="T63" fmla="*/ 2147483647 h 362"/>
                <a:gd name="T64" fmla="*/ 2147483647 w 463"/>
                <a:gd name="T65" fmla="*/ 2147483647 h 362"/>
                <a:gd name="T66" fmla="*/ 2147483647 w 463"/>
                <a:gd name="T67" fmla="*/ 2147483647 h 362"/>
                <a:gd name="T68" fmla="*/ 2147483647 w 463"/>
                <a:gd name="T69" fmla="*/ 2147483647 h 362"/>
                <a:gd name="T70" fmla="*/ 2147483647 w 463"/>
                <a:gd name="T71" fmla="*/ 2147483647 h 362"/>
                <a:gd name="T72" fmla="*/ 2147483647 w 463"/>
                <a:gd name="T73" fmla="*/ 2147483647 h 362"/>
                <a:gd name="T74" fmla="*/ 2147483647 w 463"/>
                <a:gd name="T75" fmla="*/ 2147483647 h 362"/>
                <a:gd name="T76" fmla="*/ 2147483647 w 463"/>
                <a:gd name="T77" fmla="*/ 2147483647 h 362"/>
                <a:gd name="T78" fmla="*/ 2147483647 w 463"/>
                <a:gd name="T79" fmla="*/ 2147483647 h 362"/>
                <a:gd name="T80" fmla="*/ 2147483647 w 463"/>
                <a:gd name="T81" fmla="*/ 2147483647 h 362"/>
                <a:gd name="T82" fmla="*/ 2147483647 w 463"/>
                <a:gd name="T83" fmla="*/ 2147483647 h 362"/>
                <a:gd name="T84" fmla="*/ 2147483647 w 463"/>
                <a:gd name="T85" fmla="*/ 2147483647 h 362"/>
                <a:gd name="T86" fmla="*/ 2147483647 w 463"/>
                <a:gd name="T87" fmla="*/ 2147483647 h 362"/>
                <a:gd name="T88" fmla="*/ 2147483647 w 463"/>
                <a:gd name="T89" fmla="*/ 2147483647 h 362"/>
                <a:gd name="T90" fmla="*/ 2147483647 w 463"/>
                <a:gd name="T91" fmla="*/ 2147483647 h 362"/>
                <a:gd name="T92" fmla="*/ 2147483647 w 463"/>
                <a:gd name="T93" fmla="*/ 2147483647 h 362"/>
                <a:gd name="T94" fmla="*/ 2147483647 w 463"/>
                <a:gd name="T95" fmla="*/ 2147483647 h 362"/>
                <a:gd name="T96" fmla="*/ 2147483647 w 463"/>
                <a:gd name="T97" fmla="*/ 2147483647 h 362"/>
                <a:gd name="T98" fmla="*/ 2147483647 w 463"/>
                <a:gd name="T99" fmla="*/ 2147483647 h 362"/>
                <a:gd name="T100" fmla="*/ 2147483647 w 463"/>
                <a:gd name="T101" fmla="*/ 2147483647 h 362"/>
                <a:gd name="T102" fmla="*/ 2147483647 w 463"/>
                <a:gd name="T103" fmla="*/ 2147483647 h 362"/>
                <a:gd name="T104" fmla="*/ 2147483647 w 463"/>
                <a:gd name="T105" fmla="*/ 2147483647 h 362"/>
                <a:gd name="T106" fmla="*/ 2147483647 w 463"/>
                <a:gd name="T107" fmla="*/ 2147483647 h 362"/>
                <a:gd name="T108" fmla="*/ 2147483647 w 463"/>
                <a:gd name="T109" fmla="*/ 2147483647 h 362"/>
                <a:gd name="T110" fmla="*/ 2147483647 w 463"/>
                <a:gd name="T111" fmla="*/ 2147483647 h 362"/>
                <a:gd name="T112" fmla="*/ 2147483647 w 463"/>
                <a:gd name="T113" fmla="*/ 2147483647 h 362"/>
                <a:gd name="T114" fmla="*/ 2147483647 w 463"/>
                <a:gd name="T115" fmla="*/ 2147483647 h 362"/>
                <a:gd name="T116" fmla="*/ 2147483647 w 463"/>
                <a:gd name="T117" fmla="*/ 2147483647 h 362"/>
                <a:gd name="T118" fmla="*/ 2147483647 w 463"/>
                <a:gd name="T119" fmla="*/ 0 h 3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63" h="362">
                  <a:moveTo>
                    <a:pt x="330" y="0"/>
                  </a:moveTo>
                  <a:lnTo>
                    <a:pt x="338" y="8"/>
                  </a:lnTo>
                  <a:lnTo>
                    <a:pt x="345" y="16"/>
                  </a:lnTo>
                  <a:lnTo>
                    <a:pt x="353" y="16"/>
                  </a:lnTo>
                  <a:lnTo>
                    <a:pt x="360" y="23"/>
                  </a:lnTo>
                  <a:lnTo>
                    <a:pt x="367" y="31"/>
                  </a:lnTo>
                  <a:lnTo>
                    <a:pt x="375" y="31"/>
                  </a:lnTo>
                  <a:lnTo>
                    <a:pt x="382" y="23"/>
                  </a:lnTo>
                  <a:lnTo>
                    <a:pt x="389" y="23"/>
                  </a:lnTo>
                  <a:lnTo>
                    <a:pt x="397" y="16"/>
                  </a:lnTo>
                  <a:lnTo>
                    <a:pt x="404" y="16"/>
                  </a:lnTo>
                  <a:lnTo>
                    <a:pt x="419" y="8"/>
                  </a:lnTo>
                  <a:lnTo>
                    <a:pt x="426" y="8"/>
                  </a:lnTo>
                  <a:lnTo>
                    <a:pt x="433" y="8"/>
                  </a:lnTo>
                  <a:lnTo>
                    <a:pt x="433" y="16"/>
                  </a:lnTo>
                  <a:lnTo>
                    <a:pt x="426" y="23"/>
                  </a:lnTo>
                  <a:lnTo>
                    <a:pt x="419" y="31"/>
                  </a:lnTo>
                  <a:lnTo>
                    <a:pt x="404" y="39"/>
                  </a:lnTo>
                  <a:lnTo>
                    <a:pt x="404" y="46"/>
                  </a:lnTo>
                  <a:lnTo>
                    <a:pt x="397" y="54"/>
                  </a:lnTo>
                  <a:lnTo>
                    <a:pt x="397" y="62"/>
                  </a:lnTo>
                  <a:lnTo>
                    <a:pt x="397" y="70"/>
                  </a:lnTo>
                  <a:lnTo>
                    <a:pt x="397" y="85"/>
                  </a:lnTo>
                  <a:lnTo>
                    <a:pt x="404" y="93"/>
                  </a:lnTo>
                  <a:lnTo>
                    <a:pt x="419" y="93"/>
                  </a:lnTo>
                  <a:lnTo>
                    <a:pt x="426" y="93"/>
                  </a:lnTo>
                  <a:lnTo>
                    <a:pt x="433" y="93"/>
                  </a:lnTo>
                  <a:lnTo>
                    <a:pt x="441" y="93"/>
                  </a:lnTo>
                  <a:lnTo>
                    <a:pt x="448" y="100"/>
                  </a:lnTo>
                  <a:lnTo>
                    <a:pt x="455" y="108"/>
                  </a:lnTo>
                  <a:lnTo>
                    <a:pt x="455" y="116"/>
                  </a:lnTo>
                  <a:lnTo>
                    <a:pt x="463" y="123"/>
                  </a:lnTo>
                  <a:lnTo>
                    <a:pt x="463" y="131"/>
                  </a:lnTo>
                  <a:lnTo>
                    <a:pt x="455" y="139"/>
                  </a:lnTo>
                  <a:lnTo>
                    <a:pt x="455" y="147"/>
                  </a:lnTo>
                  <a:lnTo>
                    <a:pt x="448" y="154"/>
                  </a:lnTo>
                  <a:lnTo>
                    <a:pt x="448" y="162"/>
                  </a:lnTo>
                  <a:lnTo>
                    <a:pt x="448" y="170"/>
                  </a:lnTo>
                  <a:lnTo>
                    <a:pt x="448" y="177"/>
                  </a:lnTo>
                  <a:lnTo>
                    <a:pt x="441" y="185"/>
                  </a:lnTo>
                  <a:lnTo>
                    <a:pt x="441" y="193"/>
                  </a:lnTo>
                  <a:lnTo>
                    <a:pt x="441" y="200"/>
                  </a:lnTo>
                  <a:lnTo>
                    <a:pt x="441" y="208"/>
                  </a:lnTo>
                  <a:lnTo>
                    <a:pt x="441" y="216"/>
                  </a:lnTo>
                  <a:lnTo>
                    <a:pt x="433" y="224"/>
                  </a:lnTo>
                  <a:lnTo>
                    <a:pt x="433" y="239"/>
                  </a:lnTo>
                  <a:lnTo>
                    <a:pt x="426" y="247"/>
                  </a:lnTo>
                  <a:lnTo>
                    <a:pt x="419" y="254"/>
                  </a:lnTo>
                  <a:lnTo>
                    <a:pt x="404" y="262"/>
                  </a:lnTo>
                  <a:lnTo>
                    <a:pt x="404" y="270"/>
                  </a:lnTo>
                  <a:lnTo>
                    <a:pt x="397" y="277"/>
                  </a:lnTo>
                  <a:lnTo>
                    <a:pt x="397" y="285"/>
                  </a:lnTo>
                  <a:lnTo>
                    <a:pt x="397" y="293"/>
                  </a:lnTo>
                  <a:lnTo>
                    <a:pt x="397" y="301"/>
                  </a:lnTo>
                  <a:lnTo>
                    <a:pt x="397" y="308"/>
                  </a:lnTo>
                  <a:lnTo>
                    <a:pt x="397" y="316"/>
                  </a:lnTo>
                  <a:lnTo>
                    <a:pt x="397" y="324"/>
                  </a:lnTo>
                  <a:lnTo>
                    <a:pt x="397" y="331"/>
                  </a:lnTo>
                  <a:lnTo>
                    <a:pt x="389" y="339"/>
                  </a:lnTo>
                  <a:lnTo>
                    <a:pt x="382" y="347"/>
                  </a:lnTo>
                  <a:lnTo>
                    <a:pt x="375" y="347"/>
                  </a:lnTo>
                  <a:lnTo>
                    <a:pt x="367" y="354"/>
                  </a:lnTo>
                  <a:lnTo>
                    <a:pt x="360" y="354"/>
                  </a:lnTo>
                  <a:lnTo>
                    <a:pt x="353" y="347"/>
                  </a:lnTo>
                  <a:lnTo>
                    <a:pt x="345" y="347"/>
                  </a:lnTo>
                  <a:lnTo>
                    <a:pt x="338" y="339"/>
                  </a:lnTo>
                  <a:lnTo>
                    <a:pt x="330" y="339"/>
                  </a:lnTo>
                  <a:lnTo>
                    <a:pt x="323" y="331"/>
                  </a:lnTo>
                  <a:lnTo>
                    <a:pt x="316" y="331"/>
                  </a:lnTo>
                  <a:lnTo>
                    <a:pt x="308" y="339"/>
                  </a:lnTo>
                  <a:lnTo>
                    <a:pt x="301" y="339"/>
                  </a:lnTo>
                  <a:lnTo>
                    <a:pt x="294" y="347"/>
                  </a:lnTo>
                  <a:lnTo>
                    <a:pt x="286" y="347"/>
                  </a:lnTo>
                  <a:lnTo>
                    <a:pt x="279" y="354"/>
                  </a:lnTo>
                  <a:lnTo>
                    <a:pt x="264" y="354"/>
                  </a:lnTo>
                  <a:lnTo>
                    <a:pt x="257" y="354"/>
                  </a:lnTo>
                  <a:lnTo>
                    <a:pt x="250" y="354"/>
                  </a:lnTo>
                  <a:lnTo>
                    <a:pt x="242" y="354"/>
                  </a:lnTo>
                  <a:lnTo>
                    <a:pt x="235" y="347"/>
                  </a:lnTo>
                  <a:lnTo>
                    <a:pt x="228" y="347"/>
                  </a:lnTo>
                  <a:lnTo>
                    <a:pt x="220" y="347"/>
                  </a:lnTo>
                  <a:lnTo>
                    <a:pt x="213" y="347"/>
                  </a:lnTo>
                  <a:lnTo>
                    <a:pt x="206" y="347"/>
                  </a:lnTo>
                  <a:lnTo>
                    <a:pt x="198" y="354"/>
                  </a:lnTo>
                  <a:lnTo>
                    <a:pt x="191" y="354"/>
                  </a:lnTo>
                  <a:lnTo>
                    <a:pt x="183" y="362"/>
                  </a:lnTo>
                  <a:lnTo>
                    <a:pt x="176" y="354"/>
                  </a:lnTo>
                  <a:lnTo>
                    <a:pt x="176" y="347"/>
                  </a:lnTo>
                  <a:lnTo>
                    <a:pt x="176" y="339"/>
                  </a:lnTo>
                  <a:lnTo>
                    <a:pt x="176" y="331"/>
                  </a:lnTo>
                  <a:lnTo>
                    <a:pt x="176" y="324"/>
                  </a:lnTo>
                  <a:lnTo>
                    <a:pt x="176" y="316"/>
                  </a:lnTo>
                  <a:lnTo>
                    <a:pt x="176" y="308"/>
                  </a:lnTo>
                  <a:lnTo>
                    <a:pt x="176" y="301"/>
                  </a:lnTo>
                  <a:lnTo>
                    <a:pt x="169" y="293"/>
                  </a:lnTo>
                  <a:lnTo>
                    <a:pt x="161" y="293"/>
                  </a:lnTo>
                  <a:lnTo>
                    <a:pt x="154" y="293"/>
                  </a:lnTo>
                  <a:lnTo>
                    <a:pt x="147" y="293"/>
                  </a:lnTo>
                  <a:lnTo>
                    <a:pt x="139" y="293"/>
                  </a:lnTo>
                  <a:lnTo>
                    <a:pt x="125" y="293"/>
                  </a:lnTo>
                  <a:lnTo>
                    <a:pt x="117" y="293"/>
                  </a:lnTo>
                  <a:lnTo>
                    <a:pt x="110" y="293"/>
                  </a:lnTo>
                  <a:lnTo>
                    <a:pt x="103" y="293"/>
                  </a:lnTo>
                  <a:lnTo>
                    <a:pt x="95" y="293"/>
                  </a:lnTo>
                  <a:lnTo>
                    <a:pt x="88" y="293"/>
                  </a:lnTo>
                  <a:lnTo>
                    <a:pt x="81" y="285"/>
                  </a:lnTo>
                  <a:lnTo>
                    <a:pt x="73" y="277"/>
                  </a:lnTo>
                  <a:lnTo>
                    <a:pt x="73" y="270"/>
                  </a:lnTo>
                  <a:lnTo>
                    <a:pt x="66" y="262"/>
                  </a:lnTo>
                  <a:lnTo>
                    <a:pt x="66" y="254"/>
                  </a:lnTo>
                  <a:lnTo>
                    <a:pt x="59" y="247"/>
                  </a:lnTo>
                  <a:lnTo>
                    <a:pt x="59" y="239"/>
                  </a:lnTo>
                  <a:lnTo>
                    <a:pt x="51" y="224"/>
                  </a:lnTo>
                  <a:lnTo>
                    <a:pt x="44" y="216"/>
                  </a:lnTo>
                  <a:lnTo>
                    <a:pt x="36" y="216"/>
                  </a:lnTo>
                  <a:lnTo>
                    <a:pt x="29" y="216"/>
                  </a:lnTo>
                  <a:lnTo>
                    <a:pt x="22" y="216"/>
                  </a:lnTo>
                  <a:lnTo>
                    <a:pt x="14" y="216"/>
                  </a:lnTo>
                  <a:lnTo>
                    <a:pt x="7" y="208"/>
                  </a:lnTo>
                  <a:lnTo>
                    <a:pt x="7" y="200"/>
                  </a:lnTo>
                  <a:lnTo>
                    <a:pt x="0" y="193"/>
                  </a:lnTo>
                  <a:lnTo>
                    <a:pt x="0" y="185"/>
                  </a:lnTo>
                  <a:lnTo>
                    <a:pt x="7" y="177"/>
                  </a:lnTo>
                  <a:lnTo>
                    <a:pt x="14" y="177"/>
                  </a:lnTo>
                  <a:lnTo>
                    <a:pt x="22" y="185"/>
                  </a:lnTo>
                  <a:lnTo>
                    <a:pt x="29" y="185"/>
                  </a:lnTo>
                  <a:lnTo>
                    <a:pt x="36" y="185"/>
                  </a:lnTo>
                  <a:lnTo>
                    <a:pt x="44" y="185"/>
                  </a:lnTo>
                  <a:lnTo>
                    <a:pt x="51" y="177"/>
                  </a:lnTo>
                  <a:lnTo>
                    <a:pt x="51" y="170"/>
                  </a:lnTo>
                  <a:lnTo>
                    <a:pt x="51" y="162"/>
                  </a:lnTo>
                  <a:lnTo>
                    <a:pt x="51" y="154"/>
                  </a:lnTo>
                  <a:lnTo>
                    <a:pt x="51" y="147"/>
                  </a:lnTo>
                  <a:lnTo>
                    <a:pt x="44" y="139"/>
                  </a:lnTo>
                  <a:lnTo>
                    <a:pt x="36" y="131"/>
                  </a:lnTo>
                  <a:lnTo>
                    <a:pt x="29" y="123"/>
                  </a:lnTo>
                  <a:lnTo>
                    <a:pt x="22" y="116"/>
                  </a:lnTo>
                  <a:lnTo>
                    <a:pt x="14" y="108"/>
                  </a:lnTo>
                  <a:lnTo>
                    <a:pt x="22" y="100"/>
                  </a:lnTo>
                  <a:lnTo>
                    <a:pt x="29" y="93"/>
                  </a:lnTo>
                  <a:lnTo>
                    <a:pt x="36" y="85"/>
                  </a:lnTo>
                  <a:lnTo>
                    <a:pt x="44" y="85"/>
                  </a:lnTo>
                  <a:lnTo>
                    <a:pt x="51" y="70"/>
                  </a:lnTo>
                  <a:lnTo>
                    <a:pt x="59" y="62"/>
                  </a:lnTo>
                  <a:lnTo>
                    <a:pt x="66" y="54"/>
                  </a:lnTo>
                  <a:lnTo>
                    <a:pt x="73" y="62"/>
                  </a:lnTo>
                  <a:lnTo>
                    <a:pt x="73" y="70"/>
                  </a:lnTo>
                  <a:lnTo>
                    <a:pt x="81" y="85"/>
                  </a:lnTo>
                  <a:lnTo>
                    <a:pt x="88" y="93"/>
                  </a:lnTo>
                  <a:lnTo>
                    <a:pt x="95" y="93"/>
                  </a:lnTo>
                  <a:lnTo>
                    <a:pt x="103" y="93"/>
                  </a:lnTo>
                  <a:lnTo>
                    <a:pt x="110" y="93"/>
                  </a:lnTo>
                  <a:lnTo>
                    <a:pt x="117" y="93"/>
                  </a:lnTo>
                  <a:lnTo>
                    <a:pt x="125" y="85"/>
                  </a:lnTo>
                  <a:lnTo>
                    <a:pt x="139" y="70"/>
                  </a:lnTo>
                  <a:lnTo>
                    <a:pt x="147" y="62"/>
                  </a:lnTo>
                  <a:lnTo>
                    <a:pt x="154" y="54"/>
                  </a:lnTo>
                  <a:lnTo>
                    <a:pt x="161" y="54"/>
                  </a:lnTo>
                  <a:lnTo>
                    <a:pt x="169" y="54"/>
                  </a:lnTo>
                  <a:lnTo>
                    <a:pt x="176" y="54"/>
                  </a:lnTo>
                  <a:lnTo>
                    <a:pt x="183" y="54"/>
                  </a:lnTo>
                  <a:lnTo>
                    <a:pt x="191" y="54"/>
                  </a:lnTo>
                  <a:lnTo>
                    <a:pt x="198" y="62"/>
                  </a:lnTo>
                  <a:lnTo>
                    <a:pt x="206" y="62"/>
                  </a:lnTo>
                  <a:lnTo>
                    <a:pt x="213" y="62"/>
                  </a:lnTo>
                  <a:lnTo>
                    <a:pt x="220" y="62"/>
                  </a:lnTo>
                  <a:lnTo>
                    <a:pt x="228" y="62"/>
                  </a:lnTo>
                  <a:lnTo>
                    <a:pt x="235" y="62"/>
                  </a:lnTo>
                  <a:lnTo>
                    <a:pt x="242" y="62"/>
                  </a:lnTo>
                  <a:lnTo>
                    <a:pt x="250" y="54"/>
                  </a:lnTo>
                  <a:lnTo>
                    <a:pt x="257" y="46"/>
                  </a:lnTo>
                  <a:lnTo>
                    <a:pt x="264" y="39"/>
                  </a:lnTo>
                  <a:lnTo>
                    <a:pt x="279" y="31"/>
                  </a:lnTo>
                  <a:lnTo>
                    <a:pt x="286" y="23"/>
                  </a:lnTo>
                  <a:lnTo>
                    <a:pt x="294" y="23"/>
                  </a:lnTo>
                  <a:lnTo>
                    <a:pt x="301" y="16"/>
                  </a:lnTo>
                  <a:lnTo>
                    <a:pt x="308" y="16"/>
                  </a:lnTo>
                  <a:lnTo>
                    <a:pt x="316" y="8"/>
                  </a:lnTo>
                  <a:lnTo>
                    <a:pt x="323" y="8"/>
                  </a:lnTo>
                  <a:lnTo>
                    <a:pt x="330"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36">
              <a:extLst>
                <a:ext uri="{FF2B5EF4-FFF2-40B4-BE49-F238E27FC236}">
                  <a16:creationId xmlns:a16="http://schemas.microsoft.com/office/drawing/2014/main" id="{8EBE8AC9-D11A-4D07-B869-E55E307C6840}"/>
                </a:ext>
              </a:extLst>
            </p:cNvPr>
            <p:cNvSpPr>
              <a:spLocks/>
            </p:cNvSpPr>
            <p:nvPr/>
          </p:nvSpPr>
          <p:spPr bwMode="auto">
            <a:xfrm>
              <a:off x="9280982" y="3277566"/>
              <a:ext cx="1575489" cy="1103345"/>
            </a:xfrm>
            <a:custGeom>
              <a:avLst/>
              <a:gdLst>
                <a:gd name="T0" fmla="*/ 2147483647 w 830"/>
                <a:gd name="T1" fmla="*/ 2147483647 h 585"/>
                <a:gd name="T2" fmla="*/ 2147483647 w 830"/>
                <a:gd name="T3" fmla="*/ 2147483647 h 585"/>
                <a:gd name="T4" fmla="*/ 2147483647 w 830"/>
                <a:gd name="T5" fmla="*/ 0 h 585"/>
                <a:gd name="T6" fmla="*/ 2147483647 w 830"/>
                <a:gd name="T7" fmla="*/ 0 h 585"/>
                <a:gd name="T8" fmla="*/ 2147483647 w 830"/>
                <a:gd name="T9" fmla="*/ 2147483647 h 585"/>
                <a:gd name="T10" fmla="*/ 2147483647 w 830"/>
                <a:gd name="T11" fmla="*/ 2147483647 h 585"/>
                <a:gd name="T12" fmla="*/ 2147483647 w 830"/>
                <a:gd name="T13" fmla="*/ 2147483647 h 585"/>
                <a:gd name="T14" fmla="*/ 2147483647 w 830"/>
                <a:gd name="T15" fmla="*/ 2147483647 h 585"/>
                <a:gd name="T16" fmla="*/ 2147483647 w 830"/>
                <a:gd name="T17" fmla="*/ 2147483647 h 585"/>
                <a:gd name="T18" fmla="*/ 2147483647 w 830"/>
                <a:gd name="T19" fmla="*/ 2147483647 h 585"/>
                <a:gd name="T20" fmla="*/ 2147483647 w 830"/>
                <a:gd name="T21" fmla="*/ 2147483647 h 585"/>
                <a:gd name="T22" fmla="*/ 2147483647 w 830"/>
                <a:gd name="T23" fmla="*/ 2147483647 h 585"/>
                <a:gd name="T24" fmla="*/ 2147483647 w 830"/>
                <a:gd name="T25" fmla="*/ 2147483647 h 585"/>
                <a:gd name="T26" fmla="*/ 2147483647 w 830"/>
                <a:gd name="T27" fmla="*/ 2147483647 h 585"/>
                <a:gd name="T28" fmla="*/ 2147483647 w 830"/>
                <a:gd name="T29" fmla="*/ 2147483647 h 585"/>
                <a:gd name="T30" fmla="*/ 2147483647 w 830"/>
                <a:gd name="T31" fmla="*/ 2147483647 h 585"/>
                <a:gd name="T32" fmla="*/ 2147483647 w 830"/>
                <a:gd name="T33" fmla="*/ 2147483647 h 585"/>
                <a:gd name="T34" fmla="*/ 2147483647 w 830"/>
                <a:gd name="T35" fmla="*/ 2147483647 h 585"/>
                <a:gd name="T36" fmla="*/ 2147483647 w 830"/>
                <a:gd name="T37" fmla="*/ 2147483647 h 585"/>
                <a:gd name="T38" fmla="*/ 2147483647 w 830"/>
                <a:gd name="T39" fmla="*/ 2147483647 h 585"/>
                <a:gd name="T40" fmla="*/ 2147483647 w 830"/>
                <a:gd name="T41" fmla="*/ 2147483647 h 585"/>
                <a:gd name="T42" fmla="*/ 2147483647 w 830"/>
                <a:gd name="T43" fmla="*/ 2147483647 h 585"/>
                <a:gd name="T44" fmla="*/ 2147483647 w 830"/>
                <a:gd name="T45" fmla="*/ 2147483647 h 585"/>
                <a:gd name="T46" fmla="*/ 2147483647 w 830"/>
                <a:gd name="T47" fmla="*/ 2147483647 h 585"/>
                <a:gd name="T48" fmla="*/ 2147483647 w 830"/>
                <a:gd name="T49" fmla="*/ 2147483647 h 585"/>
                <a:gd name="T50" fmla="*/ 2147483647 w 830"/>
                <a:gd name="T51" fmla="*/ 2147483647 h 585"/>
                <a:gd name="T52" fmla="*/ 2147483647 w 830"/>
                <a:gd name="T53" fmla="*/ 2147483647 h 585"/>
                <a:gd name="T54" fmla="*/ 2147483647 w 830"/>
                <a:gd name="T55" fmla="*/ 2147483647 h 585"/>
                <a:gd name="T56" fmla="*/ 2147483647 w 830"/>
                <a:gd name="T57" fmla="*/ 2147483647 h 585"/>
                <a:gd name="T58" fmla="*/ 2147483647 w 830"/>
                <a:gd name="T59" fmla="*/ 2147483647 h 585"/>
                <a:gd name="T60" fmla="*/ 2147483647 w 830"/>
                <a:gd name="T61" fmla="*/ 2147483647 h 585"/>
                <a:gd name="T62" fmla="*/ 2147483647 w 830"/>
                <a:gd name="T63" fmla="*/ 2147483647 h 585"/>
                <a:gd name="T64" fmla="*/ 2147483647 w 830"/>
                <a:gd name="T65" fmla="*/ 2147483647 h 585"/>
                <a:gd name="T66" fmla="*/ 2147483647 w 830"/>
                <a:gd name="T67" fmla="*/ 2147483647 h 585"/>
                <a:gd name="T68" fmla="*/ 2147483647 w 830"/>
                <a:gd name="T69" fmla="*/ 2147483647 h 585"/>
                <a:gd name="T70" fmla="*/ 2147483647 w 830"/>
                <a:gd name="T71" fmla="*/ 2147483647 h 585"/>
                <a:gd name="T72" fmla="*/ 2147483647 w 830"/>
                <a:gd name="T73" fmla="*/ 2147483647 h 585"/>
                <a:gd name="T74" fmla="*/ 2147483647 w 830"/>
                <a:gd name="T75" fmla="*/ 2147483647 h 585"/>
                <a:gd name="T76" fmla="*/ 2147483647 w 830"/>
                <a:gd name="T77" fmla="*/ 2147483647 h 585"/>
                <a:gd name="T78" fmla="*/ 2147483647 w 830"/>
                <a:gd name="T79" fmla="*/ 2147483647 h 585"/>
                <a:gd name="T80" fmla="*/ 0 w 830"/>
                <a:gd name="T81" fmla="*/ 2147483647 h 585"/>
                <a:gd name="T82" fmla="*/ 2147483647 w 830"/>
                <a:gd name="T83" fmla="*/ 2147483647 h 585"/>
                <a:gd name="T84" fmla="*/ 2147483647 w 830"/>
                <a:gd name="T85" fmla="*/ 2147483647 h 585"/>
                <a:gd name="T86" fmla="*/ 2147483647 w 830"/>
                <a:gd name="T87" fmla="*/ 2147483647 h 585"/>
                <a:gd name="T88" fmla="*/ 2147483647 w 830"/>
                <a:gd name="T89" fmla="*/ 2147483647 h 585"/>
                <a:gd name="T90" fmla="*/ 2147483647 w 830"/>
                <a:gd name="T91" fmla="*/ 2147483647 h 585"/>
                <a:gd name="T92" fmla="*/ 2147483647 w 830"/>
                <a:gd name="T93" fmla="*/ 2147483647 h 585"/>
                <a:gd name="T94" fmla="*/ 2147483647 w 830"/>
                <a:gd name="T95" fmla="*/ 2147483647 h 585"/>
                <a:gd name="T96" fmla="*/ 2147483647 w 830"/>
                <a:gd name="T97" fmla="*/ 2147483647 h 585"/>
                <a:gd name="T98" fmla="*/ 2147483647 w 830"/>
                <a:gd name="T99" fmla="*/ 2147483647 h 585"/>
                <a:gd name="T100" fmla="*/ 2147483647 w 830"/>
                <a:gd name="T101" fmla="*/ 2147483647 h 585"/>
                <a:gd name="T102" fmla="*/ 2147483647 w 830"/>
                <a:gd name="T103" fmla="*/ 2147483647 h 585"/>
                <a:gd name="T104" fmla="*/ 2147483647 w 830"/>
                <a:gd name="T105" fmla="*/ 2147483647 h 585"/>
                <a:gd name="T106" fmla="*/ 2147483647 w 830"/>
                <a:gd name="T107" fmla="*/ 2147483647 h 5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0" h="585">
                  <a:moveTo>
                    <a:pt x="235" y="0"/>
                  </a:moveTo>
                  <a:lnTo>
                    <a:pt x="242" y="8"/>
                  </a:lnTo>
                  <a:lnTo>
                    <a:pt x="249" y="8"/>
                  </a:lnTo>
                  <a:lnTo>
                    <a:pt x="257" y="15"/>
                  </a:lnTo>
                  <a:lnTo>
                    <a:pt x="264" y="15"/>
                  </a:lnTo>
                  <a:lnTo>
                    <a:pt x="271" y="23"/>
                  </a:lnTo>
                  <a:lnTo>
                    <a:pt x="279" y="23"/>
                  </a:lnTo>
                  <a:lnTo>
                    <a:pt x="286" y="31"/>
                  </a:lnTo>
                  <a:lnTo>
                    <a:pt x="294" y="31"/>
                  </a:lnTo>
                  <a:lnTo>
                    <a:pt x="301" y="38"/>
                  </a:lnTo>
                  <a:lnTo>
                    <a:pt x="308" y="38"/>
                  </a:lnTo>
                  <a:lnTo>
                    <a:pt x="316" y="46"/>
                  </a:lnTo>
                  <a:lnTo>
                    <a:pt x="323" y="38"/>
                  </a:lnTo>
                  <a:lnTo>
                    <a:pt x="338" y="31"/>
                  </a:lnTo>
                  <a:lnTo>
                    <a:pt x="338" y="23"/>
                  </a:lnTo>
                  <a:lnTo>
                    <a:pt x="345" y="15"/>
                  </a:lnTo>
                  <a:lnTo>
                    <a:pt x="352" y="8"/>
                  </a:lnTo>
                  <a:lnTo>
                    <a:pt x="360" y="0"/>
                  </a:lnTo>
                  <a:lnTo>
                    <a:pt x="367" y="0"/>
                  </a:lnTo>
                  <a:lnTo>
                    <a:pt x="374" y="0"/>
                  </a:lnTo>
                  <a:lnTo>
                    <a:pt x="382" y="0"/>
                  </a:lnTo>
                  <a:lnTo>
                    <a:pt x="389" y="0"/>
                  </a:lnTo>
                  <a:lnTo>
                    <a:pt x="396" y="0"/>
                  </a:lnTo>
                  <a:lnTo>
                    <a:pt x="404" y="0"/>
                  </a:lnTo>
                  <a:lnTo>
                    <a:pt x="411" y="0"/>
                  </a:lnTo>
                  <a:lnTo>
                    <a:pt x="418" y="8"/>
                  </a:lnTo>
                  <a:lnTo>
                    <a:pt x="426" y="15"/>
                  </a:lnTo>
                  <a:lnTo>
                    <a:pt x="433" y="23"/>
                  </a:lnTo>
                  <a:lnTo>
                    <a:pt x="441" y="31"/>
                  </a:lnTo>
                  <a:lnTo>
                    <a:pt x="448" y="38"/>
                  </a:lnTo>
                  <a:lnTo>
                    <a:pt x="448" y="46"/>
                  </a:lnTo>
                  <a:lnTo>
                    <a:pt x="441" y="54"/>
                  </a:lnTo>
                  <a:lnTo>
                    <a:pt x="441" y="61"/>
                  </a:lnTo>
                  <a:lnTo>
                    <a:pt x="448" y="69"/>
                  </a:lnTo>
                  <a:lnTo>
                    <a:pt x="455" y="69"/>
                  </a:lnTo>
                  <a:lnTo>
                    <a:pt x="463" y="61"/>
                  </a:lnTo>
                  <a:lnTo>
                    <a:pt x="470" y="61"/>
                  </a:lnTo>
                  <a:lnTo>
                    <a:pt x="485" y="54"/>
                  </a:lnTo>
                  <a:lnTo>
                    <a:pt x="492" y="61"/>
                  </a:lnTo>
                  <a:lnTo>
                    <a:pt x="499" y="69"/>
                  </a:lnTo>
                  <a:lnTo>
                    <a:pt x="499" y="77"/>
                  </a:lnTo>
                  <a:lnTo>
                    <a:pt x="507" y="85"/>
                  </a:lnTo>
                  <a:lnTo>
                    <a:pt x="514" y="100"/>
                  </a:lnTo>
                  <a:lnTo>
                    <a:pt x="521" y="100"/>
                  </a:lnTo>
                  <a:lnTo>
                    <a:pt x="529" y="100"/>
                  </a:lnTo>
                  <a:lnTo>
                    <a:pt x="536" y="100"/>
                  </a:lnTo>
                  <a:lnTo>
                    <a:pt x="543" y="100"/>
                  </a:lnTo>
                  <a:lnTo>
                    <a:pt x="551" y="100"/>
                  </a:lnTo>
                  <a:lnTo>
                    <a:pt x="558" y="100"/>
                  </a:lnTo>
                  <a:lnTo>
                    <a:pt x="565" y="100"/>
                  </a:lnTo>
                  <a:lnTo>
                    <a:pt x="573" y="100"/>
                  </a:lnTo>
                  <a:lnTo>
                    <a:pt x="580" y="100"/>
                  </a:lnTo>
                  <a:lnTo>
                    <a:pt x="588" y="100"/>
                  </a:lnTo>
                  <a:lnTo>
                    <a:pt x="595" y="100"/>
                  </a:lnTo>
                  <a:lnTo>
                    <a:pt x="602" y="100"/>
                  </a:lnTo>
                  <a:lnTo>
                    <a:pt x="610" y="100"/>
                  </a:lnTo>
                  <a:lnTo>
                    <a:pt x="624" y="100"/>
                  </a:lnTo>
                  <a:lnTo>
                    <a:pt x="632" y="100"/>
                  </a:lnTo>
                  <a:lnTo>
                    <a:pt x="639" y="100"/>
                  </a:lnTo>
                  <a:lnTo>
                    <a:pt x="646" y="100"/>
                  </a:lnTo>
                  <a:lnTo>
                    <a:pt x="654" y="100"/>
                  </a:lnTo>
                  <a:lnTo>
                    <a:pt x="661" y="85"/>
                  </a:lnTo>
                  <a:lnTo>
                    <a:pt x="668" y="85"/>
                  </a:lnTo>
                  <a:lnTo>
                    <a:pt x="676" y="77"/>
                  </a:lnTo>
                  <a:lnTo>
                    <a:pt x="683" y="77"/>
                  </a:lnTo>
                  <a:lnTo>
                    <a:pt x="690" y="77"/>
                  </a:lnTo>
                  <a:lnTo>
                    <a:pt x="698" y="69"/>
                  </a:lnTo>
                  <a:lnTo>
                    <a:pt x="705" y="69"/>
                  </a:lnTo>
                  <a:lnTo>
                    <a:pt x="712" y="61"/>
                  </a:lnTo>
                  <a:lnTo>
                    <a:pt x="720" y="61"/>
                  </a:lnTo>
                  <a:lnTo>
                    <a:pt x="727" y="54"/>
                  </a:lnTo>
                  <a:lnTo>
                    <a:pt x="735" y="54"/>
                  </a:lnTo>
                  <a:lnTo>
                    <a:pt x="742" y="54"/>
                  </a:lnTo>
                  <a:lnTo>
                    <a:pt x="749" y="46"/>
                  </a:lnTo>
                  <a:lnTo>
                    <a:pt x="764" y="46"/>
                  </a:lnTo>
                  <a:lnTo>
                    <a:pt x="771" y="38"/>
                  </a:lnTo>
                  <a:lnTo>
                    <a:pt x="779" y="38"/>
                  </a:lnTo>
                  <a:lnTo>
                    <a:pt x="786" y="38"/>
                  </a:lnTo>
                  <a:lnTo>
                    <a:pt x="793" y="38"/>
                  </a:lnTo>
                  <a:lnTo>
                    <a:pt x="801" y="38"/>
                  </a:lnTo>
                  <a:lnTo>
                    <a:pt x="808" y="38"/>
                  </a:lnTo>
                  <a:lnTo>
                    <a:pt x="815" y="38"/>
                  </a:lnTo>
                  <a:lnTo>
                    <a:pt x="823" y="38"/>
                  </a:lnTo>
                  <a:lnTo>
                    <a:pt x="830" y="38"/>
                  </a:lnTo>
                  <a:lnTo>
                    <a:pt x="830" y="46"/>
                  </a:lnTo>
                  <a:lnTo>
                    <a:pt x="823" y="54"/>
                  </a:lnTo>
                  <a:lnTo>
                    <a:pt x="823" y="61"/>
                  </a:lnTo>
                  <a:lnTo>
                    <a:pt x="815" y="69"/>
                  </a:lnTo>
                  <a:lnTo>
                    <a:pt x="815" y="77"/>
                  </a:lnTo>
                  <a:lnTo>
                    <a:pt x="808" y="85"/>
                  </a:lnTo>
                  <a:lnTo>
                    <a:pt x="801" y="85"/>
                  </a:lnTo>
                  <a:lnTo>
                    <a:pt x="793" y="100"/>
                  </a:lnTo>
                  <a:lnTo>
                    <a:pt x="793" y="108"/>
                  </a:lnTo>
                  <a:lnTo>
                    <a:pt x="793" y="115"/>
                  </a:lnTo>
                  <a:lnTo>
                    <a:pt x="801" y="123"/>
                  </a:lnTo>
                  <a:lnTo>
                    <a:pt x="801" y="131"/>
                  </a:lnTo>
                  <a:lnTo>
                    <a:pt x="801" y="138"/>
                  </a:lnTo>
                  <a:lnTo>
                    <a:pt x="801" y="146"/>
                  </a:lnTo>
                  <a:lnTo>
                    <a:pt x="808" y="154"/>
                  </a:lnTo>
                  <a:lnTo>
                    <a:pt x="808" y="162"/>
                  </a:lnTo>
                  <a:lnTo>
                    <a:pt x="801" y="169"/>
                  </a:lnTo>
                  <a:lnTo>
                    <a:pt x="793" y="169"/>
                  </a:lnTo>
                  <a:lnTo>
                    <a:pt x="786" y="177"/>
                  </a:lnTo>
                  <a:lnTo>
                    <a:pt x="779" y="177"/>
                  </a:lnTo>
                  <a:lnTo>
                    <a:pt x="771" y="177"/>
                  </a:lnTo>
                  <a:lnTo>
                    <a:pt x="764" y="177"/>
                  </a:lnTo>
                  <a:lnTo>
                    <a:pt x="749" y="185"/>
                  </a:lnTo>
                  <a:lnTo>
                    <a:pt x="742" y="185"/>
                  </a:lnTo>
                  <a:lnTo>
                    <a:pt x="735" y="185"/>
                  </a:lnTo>
                  <a:lnTo>
                    <a:pt x="727" y="185"/>
                  </a:lnTo>
                  <a:lnTo>
                    <a:pt x="720" y="185"/>
                  </a:lnTo>
                  <a:lnTo>
                    <a:pt x="712" y="177"/>
                  </a:lnTo>
                  <a:lnTo>
                    <a:pt x="705" y="177"/>
                  </a:lnTo>
                  <a:lnTo>
                    <a:pt x="698" y="177"/>
                  </a:lnTo>
                  <a:lnTo>
                    <a:pt x="690" y="177"/>
                  </a:lnTo>
                  <a:lnTo>
                    <a:pt x="683" y="169"/>
                  </a:lnTo>
                  <a:lnTo>
                    <a:pt x="676" y="169"/>
                  </a:lnTo>
                  <a:lnTo>
                    <a:pt x="668" y="177"/>
                  </a:lnTo>
                  <a:lnTo>
                    <a:pt x="661" y="185"/>
                  </a:lnTo>
                  <a:lnTo>
                    <a:pt x="661" y="192"/>
                  </a:lnTo>
                  <a:lnTo>
                    <a:pt x="654" y="200"/>
                  </a:lnTo>
                  <a:lnTo>
                    <a:pt x="646" y="200"/>
                  </a:lnTo>
                  <a:lnTo>
                    <a:pt x="639" y="200"/>
                  </a:lnTo>
                  <a:lnTo>
                    <a:pt x="632" y="192"/>
                  </a:lnTo>
                  <a:lnTo>
                    <a:pt x="624" y="192"/>
                  </a:lnTo>
                  <a:lnTo>
                    <a:pt x="610" y="192"/>
                  </a:lnTo>
                  <a:lnTo>
                    <a:pt x="602" y="192"/>
                  </a:lnTo>
                  <a:lnTo>
                    <a:pt x="595" y="185"/>
                  </a:lnTo>
                  <a:lnTo>
                    <a:pt x="588" y="185"/>
                  </a:lnTo>
                  <a:lnTo>
                    <a:pt x="580" y="185"/>
                  </a:lnTo>
                  <a:lnTo>
                    <a:pt x="573" y="185"/>
                  </a:lnTo>
                  <a:lnTo>
                    <a:pt x="565" y="177"/>
                  </a:lnTo>
                  <a:lnTo>
                    <a:pt x="558" y="177"/>
                  </a:lnTo>
                  <a:lnTo>
                    <a:pt x="551" y="177"/>
                  </a:lnTo>
                  <a:lnTo>
                    <a:pt x="543" y="185"/>
                  </a:lnTo>
                  <a:lnTo>
                    <a:pt x="536" y="185"/>
                  </a:lnTo>
                  <a:lnTo>
                    <a:pt x="529" y="192"/>
                  </a:lnTo>
                  <a:lnTo>
                    <a:pt x="521" y="200"/>
                  </a:lnTo>
                  <a:lnTo>
                    <a:pt x="514" y="200"/>
                  </a:lnTo>
                  <a:lnTo>
                    <a:pt x="507" y="208"/>
                  </a:lnTo>
                  <a:lnTo>
                    <a:pt x="499" y="215"/>
                  </a:lnTo>
                  <a:lnTo>
                    <a:pt x="492" y="215"/>
                  </a:lnTo>
                  <a:lnTo>
                    <a:pt x="485" y="223"/>
                  </a:lnTo>
                  <a:lnTo>
                    <a:pt x="492" y="231"/>
                  </a:lnTo>
                  <a:lnTo>
                    <a:pt x="499" y="239"/>
                  </a:lnTo>
                  <a:lnTo>
                    <a:pt x="507" y="254"/>
                  </a:lnTo>
                  <a:lnTo>
                    <a:pt x="514" y="262"/>
                  </a:lnTo>
                  <a:lnTo>
                    <a:pt x="514" y="269"/>
                  </a:lnTo>
                  <a:lnTo>
                    <a:pt x="507" y="277"/>
                  </a:lnTo>
                  <a:lnTo>
                    <a:pt x="507" y="285"/>
                  </a:lnTo>
                  <a:lnTo>
                    <a:pt x="507" y="292"/>
                  </a:lnTo>
                  <a:lnTo>
                    <a:pt x="507" y="300"/>
                  </a:lnTo>
                  <a:lnTo>
                    <a:pt x="499" y="308"/>
                  </a:lnTo>
                  <a:lnTo>
                    <a:pt x="499" y="316"/>
                  </a:lnTo>
                  <a:lnTo>
                    <a:pt x="499" y="323"/>
                  </a:lnTo>
                  <a:lnTo>
                    <a:pt x="492" y="331"/>
                  </a:lnTo>
                  <a:lnTo>
                    <a:pt x="492" y="339"/>
                  </a:lnTo>
                  <a:lnTo>
                    <a:pt x="492" y="346"/>
                  </a:lnTo>
                  <a:lnTo>
                    <a:pt x="492" y="354"/>
                  </a:lnTo>
                  <a:lnTo>
                    <a:pt x="485" y="362"/>
                  </a:lnTo>
                  <a:lnTo>
                    <a:pt x="470" y="369"/>
                  </a:lnTo>
                  <a:lnTo>
                    <a:pt x="463" y="369"/>
                  </a:lnTo>
                  <a:lnTo>
                    <a:pt x="455" y="369"/>
                  </a:lnTo>
                  <a:lnTo>
                    <a:pt x="448" y="369"/>
                  </a:lnTo>
                  <a:lnTo>
                    <a:pt x="441" y="377"/>
                  </a:lnTo>
                  <a:lnTo>
                    <a:pt x="433" y="377"/>
                  </a:lnTo>
                  <a:lnTo>
                    <a:pt x="426" y="377"/>
                  </a:lnTo>
                  <a:lnTo>
                    <a:pt x="418" y="377"/>
                  </a:lnTo>
                  <a:lnTo>
                    <a:pt x="411" y="377"/>
                  </a:lnTo>
                  <a:lnTo>
                    <a:pt x="404" y="385"/>
                  </a:lnTo>
                  <a:lnTo>
                    <a:pt x="396" y="393"/>
                  </a:lnTo>
                  <a:lnTo>
                    <a:pt x="396" y="408"/>
                  </a:lnTo>
                  <a:lnTo>
                    <a:pt x="396" y="416"/>
                  </a:lnTo>
                  <a:lnTo>
                    <a:pt x="389" y="423"/>
                  </a:lnTo>
                  <a:lnTo>
                    <a:pt x="382" y="423"/>
                  </a:lnTo>
                  <a:lnTo>
                    <a:pt x="374" y="423"/>
                  </a:lnTo>
                  <a:lnTo>
                    <a:pt x="367" y="416"/>
                  </a:lnTo>
                  <a:lnTo>
                    <a:pt x="360" y="416"/>
                  </a:lnTo>
                  <a:lnTo>
                    <a:pt x="352" y="408"/>
                  </a:lnTo>
                  <a:lnTo>
                    <a:pt x="345" y="408"/>
                  </a:lnTo>
                  <a:lnTo>
                    <a:pt x="338" y="393"/>
                  </a:lnTo>
                  <a:lnTo>
                    <a:pt x="323" y="393"/>
                  </a:lnTo>
                  <a:lnTo>
                    <a:pt x="316" y="385"/>
                  </a:lnTo>
                  <a:lnTo>
                    <a:pt x="308" y="393"/>
                  </a:lnTo>
                  <a:lnTo>
                    <a:pt x="301" y="393"/>
                  </a:lnTo>
                  <a:lnTo>
                    <a:pt x="294" y="408"/>
                  </a:lnTo>
                  <a:lnTo>
                    <a:pt x="286" y="416"/>
                  </a:lnTo>
                  <a:lnTo>
                    <a:pt x="279" y="416"/>
                  </a:lnTo>
                  <a:lnTo>
                    <a:pt x="271" y="423"/>
                  </a:lnTo>
                  <a:lnTo>
                    <a:pt x="264" y="423"/>
                  </a:lnTo>
                  <a:lnTo>
                    <a:pt x="257" y="431"/>
                  </a:lnTo>
                  <a:lnTo>
                    <a:pt x="249" y="439"/>
                  </a:lnTo>
                  <a:lnTo>
                    <a:pt x="249" y="446"/>
                  </a:lnTo>
                  <a:lnTo>
                    <a:pt x="242" y="454"/>
                  </a:lnTo>
                  <a:lnTo>
                    <a:pt x="242" y="462"/>
                  </a:lnTo>
                  <a:lnTo>
                    <a:pt x="235" y="470"/>
                  </a:lnTo>
                  <a:lnTo>
                    <a:pt x="227" y="477"/>
                  </a:lnTo>
                  <a:lnTo>
                    <a:pt x="227" y="485"/>
                  </a:lnTo>
                  <a:lnTo>
                    <a:pt x="220" y="493"/>
                  </a:lnTo>
                  <a:lnTo>
                    <a:pt x="220" y="500"/>
                  </a:lnTo>
                  <a:lnTo>
                    <a:pt x="213" y="508"/>
                  </a:lnTo>
                  <a:lnTo>
                    <a:pt x="205" y="516"/>
                  </a:lnTo>
                  <a:lnTo>
                    <a:pt x="205" y="523"/>
                  </a:lnTo>
                  <a:lnTo>
                    <a:pt x="198" y="531"/>
                  </a:lnTo>
                  <a:lnTo>
                    <a:pt x="198" y="539"/>
                  </a:lnTo>
                  <a:lnTo>
                    <a:pt x="183" y="554"/>
                  </a:lnTo>
                  <a:lnTo>
                    <a:pt x="176" y="562"/>
                  </a:lnTo>
                  <a:lnTo>
                    <a:pt x="176" y="570"/>
                  </a:lnTo>
                  <a:lnTo>
                    <a:pt x="169" y="577"/>
                  </a:lnTo>
                  <a:lnTo>
                    <a:pt x="169" y="585"/>
                  </a:lnTo>
                  <a:lnTo>
                    <a:pt x="154" y="585"/>
                  </a:lnTo>
                  <a:lnTo>
                    <a:pt x="147" y="577"/>
                  </a:lnTo>
                  <a:lnTo>
                    <a:pt x="139" y="570"/>
                  </a:lnTo>
                  <a:lnTo>
                    <a:pt x="132" y="562"/>
                  </a:lnTo>
                  <a:lnTo>
                    <a:pt x="124" y="554"/>
                  </a:lnTo>
                  <a:lnTo>
                    <a:pt x="124" y="539"/>
                  </a:lnTo>
                  <a:lnTo>
                    <a:pt x="117" y="531"/>
                  </a:lnTo>
                  <a:lnTo>
                    <a:pt x="110" y="523"/>
                  </a:lnTo>
                  <a:lnTo>
                    <a:pt x="102" y="516"/>
                  </a:lnTo>
                  <a:lnTo>
                    <a:pt x="95" y="508"/>
                  </a:lnTo>
                  <a:lnTo>
                    <a:pt x="88" y="500"/>
                  </a:lnTo>
                  <a:lnTo>
                    <a:pt x="88" y="493"/>
                  </a:lnTo>
                  <a:lnTo>
                    <a:pt x="95" y="485"/>
                  </a:lnTo>
                  <a:lnTo>
                    <a:pt x="95" y="477"/>
                  </a:lnTo>
                  <a:lnTo>
                    <a:pt x="95" y="470"/>
                  </a:lnTo>
                  <a:lnTo>
                    <a:pt x="102" y="462"/>
                  </a:lnTo>
                  <a:lnTo>
                    <a:pt x="102" y="454"/>
                  </a:lnTo>
                  <a:lnTo>
                    <a:pt x="102" y="446"/>
                  </a:lnTo>
                  <a:lnTo>
                    <a:pt x="110" y="439"/>
                  </a:lnTo>
                  <a:lnTo>
                    <a:pt x="110" y="431"/>
                  </a:lnTo>
                  <a:lnTo>
                    <a:pt x="102" y="423"/>
                  </a:lnTo>
                  <a:lnTo>
                    <a:pt x="95" y="416"/>
                  </a:lnTo>
                  <a:lnTo>
                    <a:pt x="88" y="408"/>
                  </a:lnTo>
                  <a:lnTo>
                    <a:pt x="80" y="408"/>
                  </a:lnTo>
                  <a:lnTo>
                    <a:pt x="73" y="393"/>
                  </a:lnTo>
                  <a:lnTo>
                    <a:pt x="66" y="385"/>
                  </a:lnTo>
                  <a:lnTo>
                    <a:pt x="58" y="377"/>
                  </a:lnTo>
                  <a:lnTo>
                    <a:pt x="44" y="369"/>
                  </a:lnTo>
                  <a:lnTo>
                    <a:pt x="36" y="362"/>
                  </a:lnTo>
                  <a:lnTo>
                    <a:pt x="29" y="354"/>
                  </a:lnTo>
                  <a:lnTo>
                    <a:pt x="22" y="354"/>
                  </a:lnTo>
                  <a:lnTo>
                    <a:pt x="14" y="346"/>
                  </a:lnTo>
                  <a:lnTo>
                    <a:pt x="7" y="339"/>
                  </a:lnTo>
                  <a:lnTo>
                    <a:pt x="0" y="331"/>
                  </a:lnTo>
                  <a:lnTo>
                    <a:pt x="0" y="323"/>
                  </a:lnTo>
                  <a:lnTo>
                    <a:pt x="0" y="316"/>
                  </a:lnTo>
                  <a:lnTo>
                    <a:pt x="0" y="308"/>
                  </a:lnTo>
                  <a:lnTo>
                    <a:pt x="0" y="300"/>
                  </a:lnTo>
                  <a:lnTo>
                    <a:pt x="7" y="292"/>
                  </a:lnTo>
                  <a:lnTo>
                    <a:pt x="14" y="292"/>
                  </a:lnTo>
                  <a:lnTo>
                    <a:pt x="22" y="285"/>
                  </a:lnTo>
                  <a:lnTo>
                    <a:pt x="29" y="285"/>
                  </a:lnTo>
                  <a:lnTo>
                    <a:pt x="36" y="277"/>
                  </a:lnTo>
                  <a:lnTo>
                    <a:pt x="44" y="277"/>
                  </a:lnTo>
                  <a:lnTo>
                    <a:pt x="58" y="269"/>
                  </a:lnTo>
                  <a:lnTo>
                    <a:pt x="66" y="269"/>
                  </a:lnTo>
                  <a:lnTo>
                    <a:pt x="73" y="262"/>
                  </a:lnTo>
                  <a:lnTo>
                    <a:pt x="80" y="269"/>
                  </a:lnTo>
                  <a:lnTo>
                    <a:pt x="88" y="277"/>
                  </a:lnTo>
                  <a:lnTo>
                    <a:pt x="95" y="285"/>
                  </a:lnTo>
                  <a:lnTo>
                    <a:pt x="102" y="292"/>
                  </a:lnTo>
                  <a:lnTo>
                    <a:pt x="102" y="300"/>
                  </a:lnTo>
                  <a:lnTo>
                    <a:pt x="110" y="308"/>
                  </a:lnTo>
                  <a:lnTo>
                    <a:pt x="117" y="316"/>
                  </a:lnTo>
                  <a:lnTo>
                    <a:pt x="124" y="323"/>
                  </a:lnTo>
                  <a:lnTo>
                    <a:pt x="132" y="331"/>
                  </a:lnTo>
                  <a:lnTo>
                    <a:pt x="139" y="331"/>
                  </a:lnTo>
                  <a:lnTo>
                    <a:pt x="147" y="331"/>
                  </a:lnTo>
                  <a:lnTo>
                    <a:pt x="154" y="331"/>
                  </a:lnTo>
                  <a:lnTo>
                    <a:pt x="161" y="331"/>
                  </a:lnTo>
                  <a:lnTo>
                    <a:pt x="169" y="331"/>
                  </a:lnTo>
                  <a:lnTo>
                    <a:pt x="176" y="331"/>
                  </a:lnTo>
                  <a:lnTo>
                    <a:pt x="183" y="331"/>
                  </a:lnTo>
                  <a:lnTo>
                    <a:pt x="198" y="323"/>
                  </a:lnTo>
                  <a:lnTo>
                    <a:pt x="183" y="316"/>
                  </a:lnTo>
                  <a:lnTo>
                    <a:pt x="183" y="308"/>
                  </a:lnTo>
                  <a:lnTo>
                    <a:pt x="176" y="300"/>
                  </a:lnTo>
                  <a:lnTo>
                    <a:pt x="176" y="292"/>
                  </a:lnTo>
                  <a:lnTo>
                    <a:pt x="169" y="285"/>
                  </a:lnTo>
                  <a:lnTo>
                    <a:pt x="169" y="277"/>
                  </a:lnTo>
                  <a:lnTo>
                    <a:pt x="161" y="269"/>
                  </a:lnTo>
                  <a:lnTo>
                    <a:pt x="161" y="262"/>
                  </a:lnTo>
                  <a:lnTo>
                    <a:pt x="169" y="254"/>
                  </a:lnTo>
                  <a:lnTo>
                    <a:pt x="176" y="239"/>
                  </a:lnTo>
                  <a:lnTo>
                    <a:pt x="183" y="231"/>
                  </a:lnTo>
                  <a:lnTo>
                    <a:pt x="183" y="223"/>
                  </a:lnTo>
                  <a:lnTo>
                    <a:pt x="176" y="215"/>
                  </a:lnTo>
                  <a:lnTo>
                    <a:pt x="169" y="215"/>
                  </a:lnTo>
                  <a:lnTo>
                    <a:pt x="161" y="215"/>
                  </a:lnTo>
                  <a:lnTo>
                    <a:pt x="154" y="208"/>
                  </a:lnTo>
                  <a:lnTo>
                    <a:pt x="147" y="208"/>
                  </a:lnTo>
                  <a:lnTo>
                    <a:pt x="139" y="200"/>
                  </a:lnTo>
                  <a:lnTo>
                    <a:pt x="132" y="192"/>
                  </a:lnTo>
                  <a:lnTo>
                    <a:pt x="124" y="185"/>
                  </a:lnTo>
                  <a:lnTo>
                    <a:pt x="124" y="177"/>
                  </a:lnTo>
                  <a:lnTo>
                    <a:pt x="124" y="169"/>
                  </a:lnTo>
                  <a:lnTo>
                    <a:pt x="117" y="162"/>
                  </a:lnTo>
                  <a:lnTo>
                    <a:pt x="117" y="154"/>
                  </a:lnTo>
                  <a:lnTo>
                    <a:pt x="117" y="146"/>
                  </a:lnTo>
                  <a:lnTo>
                    <a:pt x="110" y="138"/>
                  </a:lnTo>
                  <a:lnTo>
                    <a:pt x="110" y="131"/>
                  </a:lnTo>
                  <a:lnTo>
                    <a:pt x="110" y="123"/>
                  </a:lnTo>
                  <a:lnTo>
                    <a:pt x="117" y="115"/>
                  </a:lnTo>
                  <a:lnTo>
                    <a:pt x="117" y="108"/>
                  </a:lnTo>
                  <a:lnTo>
                    <a:pt x="124" y="100"/>
                  </a:lnTo>
                  <a:lnTo>
                    <a:pt x="124" y="85"/>
                  </a:lnTo>
                  <a:lnTo>
                    <a:pt x="132" y="77"/>
                  </a:lnTo>
                  <a:lnTo>
                    <a:pt x="132" y="69"/>
                  </a:lnTo>
                  <a:lnTo>
                    <a:pt x="132" y="61"/>
                  </a:lnTo>
                  <a:lnTo>
                    <a:pt x="139" y="54"/>
                  </a:lnTo>
                  <a:lnTo>
                    <a:pt x="139" y="46"/>
                  </a:lnTo>
                  <a:lnTo>
                    <a:pt x="147" y="38"/>
                  </a:lnTo>
                  <a:lnTo>
                    <a:pt x="147" y="31"/>
                  </a:lnTo>
                  <a:lnTo>
                    <a:pt x="154" y="23"/>
                  </a:lnTo>
                  <a:lnTo>
                    <a:pt x="154" y="15"/>
                  </a:lnTo>
                  <a:lnTo>
                    <a:pt x="161" y="8"/>
                  </a:lnTo>
                  <a:lnTo>
                    <a:pt x="169" y="8"/>
                  </a:lnTo>
                  <a:lnTo>
                    <a:pt x="176" y="15"/>
                  </a:lnTo>
                  <a:lnTo>
                    <a:pt x="183" y="23"/>
                  </a:lnTo>
                  <a:lnTo>
                    <a:pt x="198" y="23"/>
                  </a:lnTo>
                  <a:lnTo>
                    <a:pt x="205" y="31"/>
                  </a:lnTo>
                  <a:lnTo>
                    <a:pt x="213" y="38"/>
                  </a:lnTo>
                  <a:lnTo>
                    <a:pt x="220" y="31"/>
                  </a:lnTo>
                  <a:lnTo>
                    <a:pt x="220" y="23"/>
                  </a:lnTo>
                  <a:lnTo>
                    <a:pt x="227" y="15"/>
                  </a:lnTo>
                  <a:lnTo>
                    <a:pt x="227" y="8"/>
                  </a:lnTo>
                  <a:lnTo>
                    <a:pt x="235"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37">
              <a:extLst>
                <a:ext uri="{FF2B5EF4-FFF2-40B4-BE49-F238E27FC236}">
                  <a16:creationId xmlns:a16="http://schemas.microsoft.com/office/drawing/2014/main" id="{2B661BA4-0FDF-4A63-87EC-9813FB6AA237}"/>
                </a:ext>
              </a:extLst>
            </p:cNvPr>
            <p:cNvSpPr>
              <a:spLocks/>
            </p:cNvSpPr>
            <p:nvPr/>
          </p:nvSpPr>
          <p:spPr bwMode="auto">
            <a:xfrm>
              <a:off x="4674099" y="2841886"/>
              <a:ext cx="1087657" cy="812891"/>
            </a:xfrm>
            <a:custGeom>
              <a:avLst/>
              <a:gdLst>
                <a:gd name="T0" fmla="*/ 2147483647 w 573"/>
                <a:gd name="T1" fmla="*/ 2147483647 h 431"/>
                <a:gd name="T2" fmla="*/ 2147483647 w 573"/>
                <a:gd name="T3" fmla="*/ 2147483647 h 431"/>
                <a:gd name="T4" fmla="*/ 2147483647 w 573"/>
                <a:gd name="T5" fmla="*/ 2147483647 h 431"/>
                <a:gd name="T6" fmla="*/ 2147483647 w 573"/>
                <a:gd name="T7" fmla="*/ 2147483647 h 431"/>
                <a:gd name="T8" fmla="*/ 2147483647 w 573"/>
                <a:gd name="T9" fmla="*/ 2147483647 h 431"/>
                <a:gd name="T10" fmla="*/ 2147483647 w 573"/>
                <a:gd name="T11" fmla="*/ 2147483647 h 431"/>
                <a:gd name="T12" fmla="*/ 2147483647 w 573"/>
                <a:gd name="T13" fmla="*/ 2147483647 h 431"/>
                <a:gd name="T14" fmla="*/ 2147483647 w 573"/>
                <a:gd name="T15" fmla="*/ 2147483647 h 431"/>
                <a:gd name="T16" fmla="*/ 2147483647 w 573"/>
                <a:gd name="T17" fmla="*/ 2147483647 h 431"/>
                <a:gd name="T18" fmla="*/ 2147483647 w 573"/>
                <a:gd name="T19" fmla="*/ 2147483647 h 431"/>
                <a:gd name="T20" fmla="*/ 2147483647 w 573"/>
                <a:gd name="T21" fmla="*/ 2147483647 h 431"/>
                <a:gd name="T22" fmla="*/ 2147483647 w 573"/>
                <a:gd name="T23" fmla="*/ 2147483647 h 431"/>
                <a:gd name="T24" fmla="*/ 2147483647 w 573"/>
                <a:gd name="T25" fmla="*/ 2147483647 h 431"/>
                <a:gd name="T26" fmla="*/ 2147483647 w 573"/>
                <a:gd name="T27" fmla="*/ 2147483647 h 431"/>
                <a:gd name="T28" fmla="*/ 2147483647 w 573"/>
                <a:gd name="T29" fmla="*/ 2147483647 h 431"/>
                <a:gd name="T30" fmla="*/ 2147483647 w 573"/>
                <a:gd name="T31" fmla="*/ 2147483647 h 431"/>
                <a:gd name="T32" fmla="*/ 2147483647 w 573"/>
                <a:gd name="T33" fmla="*/ 2147483647 h 431"/>
                <a:gd name="T34" fmla="*/ 2147483647 w 573"/>
                <a:gd name="T35" fmla="*/ 2147483647 h 431"/>
                <a:gd name="T36" fmla="*/ 2147483647 w 573"/>
                <a:gd name="T37" fmla="*/ 2147483647 h 431"/>
                <a:gd name="T38" fmla="*/ 2147483647 w 573"/>
                <a:gd name="T39" fmla="*/ 2147483647 h 431"/>
                <a:gd name="T40" fmla="*/ 2147483647 w 573"/>
                <a:gd name="T41" fmla="*/ 2147483647 h 431"/>
                <a:gd name="T42" fmla="*/ 2147483647 w 573"/>
                <a:gd name="T43" fmla="*/ 2147483647 h 431"/>
                <a:gd name="T44" fmla="*/ 2147483647 w 573"/>
                <a:gd name="T45" fmla="*/ 2147483647 h 431"/>
                <a:gd name="T46" fmla="*/ 2147483647 w 573"/>
                <a:gd name="T47" fmla="*/ 2147483647 h 431"/>
                <a:gd name="T48" fmla="*/ 2147483647 w 573"/>
                <a:gd name="T49" fmla="*/ 2147483647 h 431"/>
                <a:gd name="T50" fmla="*/ 2147483647 w 573"/>
                <a:gd name="T51" fmla="*/ 2147483647 h 431"/>
                <a:gd name="T52" fmla="*/ 2147483647 w 573"/>
                <a:gd name="T53" fmla="*/ 2147483647 h 431"/>
                <a:gd name="T54" fmla="*/ 2147483647 w 573"/>
                <a:gd name="T55" fmla="*/ 2147483647 h 431"/>
                <a:gd name="T56" fmla="*/ 2147483647 w 573"/>
                <a:gd name="T57" fmla="*/ 2147483647 h 431"/>
                <a:gd name="T58" fmla="*/ 2147483647 w 573"/>
                <a:gd name="T59" fmla="*/ 2147483647 h 431"/>
                <a:gd name="T60" fmla="*/ 2147483647 w 573"/>
                <a:gd name="T61" fmla="*/ 2147483647 h 431"/>
                <a:gd name="T62" fmla="*/ 2147483647 w 573"/>
                <a:gd name="T63" fmla="*/ 2147483647 h 431"/>
                <a:gd name="T64" fmla="*/ 2147483647 w 573"/>
                <a:gd name="T65" fmla="*/ 2147483647 h 431"/>
                <a:gd name="T66" fmla="*/ 2147483647 w 573"/>
                <a:gd name="T67" fmla="*/ 2147483647 h 431"/>
                <a:gd name="T68" fmla="*/ 2147483647 w 573"/>
                <a:gd name="T69" fmla="*/ 2147483647 h 431"/>
                <a:gd name="T70" fmla="*/ 2147483647 w 573"/>
                <a:gd name="T71" fmla="*/ 2147483647 h 431"/>
                <a:gd name="T72" fmla="*/ 2147483647 w 573"/>
                <a:gd name="T73" fmla="*/ 2147483647 h 431"/>
                <a:gd name="T74" fmla="*/ 2147483647 w 573"/>
                <a:gd name="T75" fmla="*/ 2147483647 h 431"/>
                <a:gd name="T76" fmla="*/ 2147483647 w 573"/>
                <a:gd name="T77" fmla="*/ 2147483647 h 431"/>
                <a:gd name="T78" fmla="*/ 2147483647 w 573"/>
                <a:gd name="T79" fmla="*/ 2147483647 h 431"/>
                <a:gd name="T80" fmla="*/ 2147483647 w 573"/>
                <a:gd name="T81" fmla="*/ 2147483647 h 431"/>
                <a:gd name="T82" fmla="*/ 2147483647 w 573"/>
                <a:gd name="T83" fmla="*/ 2147483647 h 431"/>
                <a:gd name="T84" fmla="*/ 2147483647 w 573"/>
                <a:gd name="T85" fmla="*/ 2147483647 h 431"/>
                <a:gd name="T86" fmla="*/ 2147483647 w 573"/>
                <a:gd name="T87" fmla="*/ 2147483647 h 431"/>
                <a:gd name="T88" fmla="*/ 2147483647 w 573"/>
                <a:gd name="T89" fmla="*/ 2147483647 h 431"/>
                <a:gd name="T90" fmla="*/ 2147483647 w 573"/>
                <a:gd name="T91" fmla="*/ 2147483647 h 431"/>
                <a:gd name="T92" fmla="*/ 2147483647 w 573"/>
                <a:gd name="T93" fmla="*/ 2147483647 h 431"/>
                <a:gd name="T94" fmla="*/ 2147483647 w 573"/>
                <a:gd name="T95" fmla="*/ 2147483647 h 431"/>
                <a:gd name="T96" fmla="*/ 2147483647 w 573"/>
                <a:gd name="T97" fmla="*/ 2147483647 h 431"/>
                <a:gd name="T98" fmla="*/ 2147483647 w 573"/>
                <a:gd name="T99" fmla="*/ 2147483647 h 431"/>
                <a:gd name="T100" fmla="*/ 2147483647 w 573"/>
                <a:gd name="T101" fmla="*/ 2147483647 h 431"/>
                <a:gd name="T102" fmla="*/ 2147483647 w 573"/>
                <a:gd name="T103" fmla="*/ 2147483647 h 431"/>
                <a:gd name="T104" fmla="*/ 2147483647 w 573"/>
                <a:gd name="T105" fmla="*/ 2147483647 h 431"/>
                <a:gd name="T106" fmla="*/ 2147483647 w 573"/>
                <a:gd name="T107" fmla="*/ 2147483647 h 431"/>
                <a:gd name="T108" fmla="*/ 2147483647 w 573"/>
                <a:gd name="T109" fmla="*/ 2147483647 h 431"/>
                <a:gd name="T110" fmla="*/ 2147483647 w 573"/>
                <a:gd name="T111" fmla="*/ 2147483647 h 431"/>
                <a:gd name="T112" fmla="*/ 2147483647 w 573"/>
                <a:gd name="T113" fmla="*/ 2147483647 h 4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73" h="431">
                  <a:moveTo>
                    <a:pt x="507" y="0"/>
                  </a:moveTo>
                  <a:lnTo>
                    <a:pt x="514" y="0"/>
                  </a:lnTo>
                  <a:lnTo>
                    <a:pt x="522" y="0"/>
                  </a:lnTo>
                  <a:lnTo>
                    <a:pt x="522" y="8"/>
                  </a:lnTo>
                  <a:lnTo>
                    <a:pt x="522" y="15"/>
                  </a:lnTo>
                  <a:lnTo>
                    <a:pt x="529" y="31"/>
                  </a:lnTo>
                  <a:lnTo>
                    <a:pt x="536" y="38"/>
                  </a:lnTo>
                  <a:lnTo>
                    <a:pt x="536" y="46"/>
                  </a:lnTo>
                  <a:lnTo>
                    <a:pt x="544" y="54"/>
                  </a:lnTo>
                  <a:lnTo>
                    <a:pt x="544" y="61"/>
                  </a:lnTo>
                  <a:lnTo>
                    <a:pt x="551" y="69"/>
                  </a:lnTo>
                  <a:lnTo>
                    <a:pt x="558" y="69"/>
                  </a:lnTo>
                  <a:lnTo>
                    <a:pt x="566" y="77"/>
                  </a:lnTo>
                  <a:lnTo>
                    <a:pt x="573" y="85"/>
                  </a:lnTo>
                  <a:lnTo>
                    <a:pt x="573" y="92"/>
                  </a:lnTo>
                  <a:lnTo>
                    <a:pt x="573" y="100"/>
                  </a:lnTo>
                  <a:lnTo>
                    <a:pt x="573" y="108"/>
                  </a:lnTo>
                  <a:lnTo>
                    <a:pt x="566" y="115"/>
                  </a:lnTo>
                  <a:lnTo>
                    <a:pt x="573" y="115"/>
                  </a:lnTo>
                  <a:lnTo>
                    <a:pt x="558" y="123"/>
                  </a:lnTo>
                  <a:lnTo>
                    <a:pt x="551" y="123"/>
                  </a:lnTo>
                  <a:lnTo>
                    <a:pt x="544" y="123"/>
                  </a:lnTo>
                  <a:lnTo>
                    <a:pt x="536" y="123"/>
                  </a:lnTo>
                  <a:lnTo>
                    <a:pt x="529" y="131"/>
                  </a:lnTo>
                  <a:lnTo>
                    <a:pt x="522" y="131"/>
                  </a:lnTo>
                  <a:lnTo>
                    <a:pt x="514" y="138"/>
                  </a:lnTo>
                  <a:lnTo>
                    <a:pt x="514" y="146"/>
                  </a:lnTo>
                  <a:lnTo>
                    <a:pt x="514" y="154"/>
                  </a:lnTo>
                  <a:lnTo>
                    <a:pt x="507" y="162"/>
                  </a:lnTo>
                  <a:lnTo>
                    <a:pt x="507" y="177"/>
                  </a:lnTo>
                  <a:lnTo>
                    <a:pt x="507" y="185"/>
                  </a:lnTo>
                  <a:lnTo>
                    <a:pt x="507" y="192"/>
                  </a:lnTo>
                  <a:lnTo>
                    <a:pt x="492" y="200"/>
                  </a:lnTo>
                  <a:lnTo>
                    <a:pt x="485" y="200"/>
                  </a:lnTo>
                  <a:lnTo>
                    <a:pt x="477" y="200"/>
                  </a:lnTo>
                  <a:lnTo>
                    <a:pt x="470" y="200"/>
                  </a:lnTo>
                  <a:lnTo>
                    <a:pt x="463" y="200"/>
                  </a:lnTo>
                  <a:lnTo>
                    <a:pt x="455" y="200"/>
                  </a:lnTo>
                  <a:lnTo>
                    <a:pt x="448" y="200"/>
                  </a:lnTo>
                  <a:lnTo>
                    <a:pt x="441" y="200"/>
                  </a:lnTo>
                  <a:lnTo>
                    <a:pt x="433" y="208"/>
                  </a:lnTo>
                  <a:lnTo>
                    <a:pt x="433" y="215"/>
                  </a:lnTo>
                  <a:lnTo>
                    <a:pt x="441" y="223"/>
                  </a:lnTo>
                  <a:lnTo>
                    <a:pt x="441" y="231"/>
                  </a:lnTo>
                  <a:lnTo>
                    <a:pt x="441" y="239"/>
                  </a:lnTo>
                  <a:lnTo>
                    <a:pt x="441" y="246"/>
                  </a:lnTo>
                  <a:lnTo>
                    <a:pt x="448" y="254"/>
                  </a:lnTo>
                  <a:lnTo>
                    <a:pt x="455" y="262"/>
                  </a:lnTo>
                  <a:lnTo>
                    <a:pt x="463" y="262"/>
                  </a:lnTo>
                  <a:lnTo>
                    <a:pt x="470" y="269"/>
                  </a:lnTo>
                  <a:lnTo>
                    <a:pt x="470" y="277"/>
                  </a:lnTo>
                  <a:lnTo>
                    <a:pt x="463" y="285"/>
                  </a:lnTo>
                  <a:lnTo>
                    <a:pt x="455" y="285"/>
                  </a:lnTo>
                  <a:lnTo>
                    <a:pt x="448" y="292"/>
                  </a:lnTo>
                  <a:lnTo>
                    <a:pt x="448" y="300"/>
                  </a:lnTo>
                  <a:lnTo>
                    <a:pt x="448" y="308"/>
                  </a:lnTo>
                  <a:lnTo>
                    <a:pt x="448" y="316"/>
                  </a:lnTo>
                  <a:lnTo>
                    <a:pt x="448" y="331"/>
                  </a:lnTo>
                  <a:lnTo>
                    <a:pt x="455" y="339"/>
                  </a:lnTo>
                  <a:lnTo>
                    <a:pt x="463" y="339"/>
                  </a:lnTo>
                  <a:lnTo>
                    <a:pt x="470" y="346"/>
                  </a:lnTo>
                  <a:lnTo>
                    <a:pt x="463" y="354"/>
                  </a:lnTo>
                  <a:lnTo>
                    <a:pt x="455" y="354"/>
                  </a:lnTo>
                  <a:lnTo>
                    <a:pt x="448" y="362"/>
                  </a:lnTo>
                  <a:lnTo>
                    <a:pt x="448" y="369"/>
                  </a:lnTo>
                  <a:lnTo>
                    <a:pt x="448" y="377"/>
                  </a:lnTo>
                  <a:lnTo>
                    <a:pt x="448" y="385"/>
                  </a:lnTo>
                  <a:lnTo>
                    <a:pt x="448" y="393"/>
                  </a:lnTo>
                  <a:lnTo>
                    <a:pt x="448" y="400"/>
                  </a:lnTo>
                  <a:lnTo>
                    <a:pt x="448" y="408"/>
                  </a:lnTo>
                  <a:lnTo>
                    <a:pt x="441" y="416"/>
                  </a:lnTo>
                  <a:lnTo>
                    <a:pt x="448" y="416"/>
                  </a:lnTo>
                  <a:lnTo>
                    <a:pt x="433" y="408"/>
                  </a:lnTo>
                  <a:lnTo>
                    <a:pt x="426" y="400"/>
                  </a:lnTo>
                  <a:lnTo>
                    <a:pt x="419" y="400"/>
                  </a:lnTo>
                  <a:lnTo>
                    <a:pt x="411" y="408"/>
                  </a:lnTo>
                  <a:lnTo>
                    <a:pt x="404" y="408"/>
                  </a:lnTo>
                  <a:lnTo>
                    <a:pt x="397" y="408"/>
                  </a:lnTo>
                  <a:lnTo>
                    <a:pt x="389" y="416"/>
                  </a:lnTo>
                  <a:lnTo>
                    <a:pt x="382" y="416"/>
                  </a:lnTo>
                  <a:lnTo>
                    <a:pt x="375" y="423"/>
                  </a:lnTo>
                  <a:lnTo>
                    <a:pt x="367" y="423"/>
                  </a:lnTo>
                  <a:lnTo>
                    <a:pt x="352" y="423"/>
                  </a:lnTo>
                  <a:lnTo>
                    <a:pt x="345" y="431"/>
                  </a:lnTo>
                  <a:lnTo>
                    <a:pt x="338" y="431"/>
                  </a:lnTo>
                  <a:lnTo>
                    <a:pt x="330" y="431"/>
                  </a:lnTo>
                  <a:lnTo>
                    <a:pt x="323" y="423"/>
                  </a:lnTo>
                  <a:lnTo>
                    <a:pt x="316" y="423"/>
                  </a:lnTo>
                  <a:lnTo>
                    <a:pt x="308" y="416"/>
                  </a:lnTo>
                  <a:lnTo>
                    <a:pt x="301" y="416"/>
                  </a:lnTo>
                  <a:lnTo>
                    <a:pt x="294" y="416"/>
                  </a:lnTo>
                  <a:lnTo>
                    <a:pt x="286" y="408"/>
                  </a:lnTo>
                  <a:lnTo>
                    <a:pt x="279" y="408"/>
                  </a:lnTo>
                  <a:lnTo>
                    <a:pt x="272" y="400"/>
                  </a:lnTo>
                  <a:lnTo>
                    <a:pt x="264" y="400"/>
                  </a:lnTo>
                  <a:lnTo>
                    <a:pt x="257" y="400"/>
                  </a:lnTo>
                  <a:lnTo>
                    <a:pt x="250" y="393"/>
                  </a:lnTo>
                  <a:lnTo>
                    <a:pt x="242" y="393"/>
                  </a:lnTo>
                  <a:lnTo>
                    <a:pt x="235" y="393"/>
                  </a:lnTo>
                  <a:lnTo>
                    <a:pt x="228" y="385"/>
                  </a:lnTo>
                  <a:lnTo>
                    <a:pt x="213" y="385"/>
                  </a:lnTo>
                  <a:lnTo>
                    <a:pt x="205" y="393"/>
                  </a:lnTo>
                  <a:lnTo>
                    <a:pt x="198" y="393"/>
                  </a:lnTo>
                  <a:lnTo>
                    <a:pt x="191" y="400"/>
                  </a:lnTo>
                  <a:lnTo>
                    <a:pt x="183" y="393"/>
                  </a:lnTo>
                  <a:lnTo>
                    <a:pt x="176" y="385"/>
                  </a:lnTo>
                  <a:lnTo>
                    <a:pt x="176" y="377"/>
                  </a:lnTo>
                  <a:lnTo>
                    <a:pt x="176" y="369"/>
                  </a:lnTo>
                  <a:lnTo>
                    <a:pt x="176" y="362"/>
                  </a:lnTo>
                  <a:lnTo>
                    <a:pt x="169" y="354"/>
                  </a:lnTo>
                  <a:lnTo>
                    <a:pt x="161" y="354"/>
                  </a:lnTo>
                  <a:lnTo>
                    <a:pt x="154" y="354"/>
                  </a:lnTo>
                  <a:lnTo>
                    <a:pt x="147" y="362"/>
                  </a:lnTo>
                  <a:lnTo>
                    <a:pt x="139" y="369"/>
                  </a:lnTo>
                  <a:lnTo>
                    <a:pt x="132" y="369"/>
                  </a:lnTo>
                  <a:lnTo>
                    <a:pt x="125" y="377"/>
                  </a:lnTo>
                  <a:lnTo>
                    <a:pt x="117" y="377"/>
                  </a:lnTo>
                  <a:lnTo>
                    <a:pt x="110" y="369"/>
                  </a:lnTo>
                  <a:lnTo>
                    <a:pt x="110" y="377"/>
                  </a:lnTo>
                  <a:lnTo>
                    <a:pt x="110" y="362"/>
                  </a:lnTo>
                  <a:lnTo>
                    <a:pt x="103" y="354"/>
                  </a:lnTo>
                  <a:lnTo>
                    <a:pt x="103" y="346"/>
                  </a:lnTo>
                  <a:lnTo>
                    <a:pt x="103" y="339"/>
                  </a:lnTo>
                  <a:lnTo>
                    <a:pt x="103" y="331"/>
                  </a:lnTo>
                  <a:lnTo>
                    <a:pt x="103" y="316"/>
                  </a:lnTo>
                  <a:lnTo>
                    <a:pt x="103" y="308"/>
                  </a:lnTo>
                  <a:lnTo>
                    <a:pt x="95" y="300"/>
                  </a:lnTo>
                  <a:lnTo>
                    <a:pt x="95" y="292"/>
                  </a:lnTo>
                  <a:lnTo>
                    <a:pt x="95" y="285"/>
                  </a:lnTo>
                  <a:lnTo>
                    <a:pt x="88" y="277"/>
                  </a:lnTo>
                  <a:lnTo>
                    <a:pt x="73" y="269"/>
                  </a:lnTo>
                  <a:lnTo>
                    <a:pt x="66" y="269"/>
                  </a:lnTo>
                  <a:lnTo>
                    <a:pt x="58" y="262"/>
                  </a:lnTo>
                  <a:lnTo>
                    <a:pt x="51" y="262"/>
                  </a:lnTo>
                  <a:lnTo>
                    <a:pt x="44" y="254"/>
                  </a:lnTo>
                  <a:lnTo>
                    <a:pt x="36" y="254"/>
                  </a:lnTo>
                  <a:lnTo>
                    <a:pt x="29" y="246"/>
                  </a:lnTo>
                  <a:lnTo>
                    <a:pt x="22" y="246"/>
                  </a:lnTo>
                  <a:lnTo>
                    <a:pt x="14" y="239"/>
                  </a:lnTo>
                  <a:lnTo>
                    <a:pt x="7" y="239"/>
                  </a:lnTo>
                  <a:lnTo>
                    <a:pt x="0" y="231"/>
                  </a:lnTo>
                  <a:lnTo>
                    <a:pt x="0" y="223"/>
                  </a:lnTo>
                  <a:lnTo>
                    <a:pt x="7" y="215"/>
                  </a:lnTo>
                  <a:lnTo>
                    <a:pt x="7" y="208"/>
                  </a:lnTo>
                  <a:lnTo>
                    <a:pt x="14" y="200"/>
                  </a:lnTo>
                  <a:lnTo>
                    <a:pt x="14" y="192"/>
                  </a:lnTo>
                  <a:lnTo>
                    <a:pt x="14" y="185"/>
                  </a:lnTo>
                  <a:lnTo>
                    <a:pt x="22" y="177"/>
                  </a:lnTo>
                  <a:lnTo>
                    <a:pt x="22" y="162"/>
                  </a:lnTo>
                  <a:lnTo>
                    <a:pt x="29" y="154"/>
                  </a:lnTo>
                  <a:lnTo>
                    <a:pt x="29" y="146"/>
                  </a:lnTo>
                  <a:lnTo>
                    <a:pt x="36" y="138"/>
                  </a:lnTo>
                  <a:lnTo>
                    <a:pt x="44" y="131"/>
                  </a:lnTo>
                  <a:lnTo>
                    <a:pt x="51" y="131"/>
                  </a:lnTo>
                  <a:lnTo>
                    <a:pt x="58" y="131"/>
                  </a:lnTo>
                  <a:lnTo>
                    <a:pt x="66" y="131"/>
                  </a:lnTo>
                  <a:lnTo>
                    <a:pt x="73" y="123"/>
                  </a:lnTo>
                  <a:lnTo>
                    <a:pt x="73" y="115"/>
                  </a:lnTo>
                  <a:lnTo>
                    <a:pt x="88" y="108"/>
                  </a:lnTo>
                  <a:lnTo>
                    <a:pt x="95" y="100"/>
                  </a:lnTo>
                  <a:lnTo>
                    <a:pt x="103" y="92"/>
                  </a:lnTo>
                  <a:lnTo>
                    <a:pt x="110" y="92"/>
                  </a:lnTo>
                  <a:lnTo>
                    <a:pt x="117" y="92"/>
                  </a:lnTo>
                  <a:lnTo>
                    <a:pt x="125" y="100"/>
                  </a:lnTo>
                  <a:lnTo>
                    <a:pt x="125" y="108"/>
                  </a:lnTo>
                  <a:lnTo>
                    <a:pt x="125" y="115"/>
                  </a:lnTo>
                  <a:lnTo>
                    <a:pt x="132" y="123"/>
                  </a:lnTo>
                  <a:lnTo>
                    <a:pt x="139" y="131"/>
                  </a:lnTo>
                  <a:lnTo>
                    <a:pt x="147" y="131"/>
                  </a:lnTo>
                  <a:lnTo>
                    <a:pt x="154" y="131"/>
                  </a:lnTo>
                  <a:lnTo>
                    <a:pt x="161" y="131"/>
                  </a:lnTo>
                  <a:lnTo>
                    <a:pt x="169" y="131"/>
                  </a:lnTo>
                  <a:lnTo>
                    <a:pt x="176" y="123"/>
                  </a:lnTo>
                  <a:lnTo>
                    <a:pt x="183" y="115"/>
                  </a:lnTo>
                  <a:lnTo>
                    <a:pt x="191" y="115"/>
                  </a:lnTo>
                  <a:lnTo>
                    <a:pt x="198" y="108"/>
                  </a:lnTo>
                  <a:lnTo>
                    <a:pt x="205" y="108"/>
                  </a:lnTo>
                  <a:lnTo>
                    <a:pt x="213" y="108"/>
                  </a:lnTo>
                  <a:lnTo>
                    <a:pt x="228" y="100"/>
                  </a:lnTo>
                  <a:lnTo>
                    <a:pt x="235" y="100"/>
                  </a:lnTo>
                  <a:lnTo>
                    <a:pt x="242" y="108"/>
                  </a:lnTo>
                  <a:lnTo>
                    <a:pt x="250" y="108"/>
                  </a:lnTo>
                  <a:lnTo>
                    <a:pt x="257" y="115"/>
                  </a:lnTo>
                  <a:lnTo>
                    <a:pt x="264" y="108"/>
                  </a:lnTo>
                  <a:lnTo>
                    <a:pt x="272" y="100"/>
                  </a:lnTo>
                  <a:lnTo>
                    <a:pt x="279" y="100"/>
                  </a:lnTo>
                  <a:lnTo>
                    <a:pt x="286" y="92"/>
                  </a:lnTo>
                  <a:lnTo>
                    <a:pt x="294" y="85"/>
                  </a:lnTo>
                  <a:lnTo>
                    <a:pt x="301" y="77"/>
                  </a:lnTo>
                  <a:lnTo>
                    <a:pt x="294" y="69"/>
                  </a:lnTo>
                  <a:lnTo>
                    <a:pt x="286" y="61"/>
                  </a:lnTo>
                  <a:lnTo>
                    <a:pt x="286" y="54"/>
                  </a:lnTo>
                  <a:lnTo>
                    <a:pt x="279" y="46"/>
                  </a:lnTo>
                  <a:lnTo>
                    <a:pt x="272" y="38"/>
                  </a:lnTo>
                  <a:lnTo>
                    <a:pt x="264" y="31"/>
                  </a:lnTo>
                  <a:lnTo>
                    <a:pt x="272" y="15"/>
                  </a:lnTo>
                  <a:lnTo>
                    <a:pt x="279" y="15"/>
                  </a:lnTo>
                  <a:lnTo>
                    <a:pt x="286" y="8"/>
                  </a:lnTo>
                  <a:lnTo>
                    <a:pt x="294" y="15"/>
                  </a:lnTo>
                  <a:lnTo>
                    <a:pt x="301" y="31"/>
                  </a:lnTo>
                  <a:lnTo>
                    <a:pt x="308" y="31"/>
                  </a:lnTo>
                  <a:lnTo>
                    <a:pt x="316" y="38"/>
                  </a:lnTo>
                  <a:lnTo>
                    <a:pt x="323" y="46"/>
                  </a:lnTo>
                  <a:lnTo>
                    <a:pt x="330" y="54"/>
                  </a:lnTo>
                  <a:lnTo>
                    <a:pt x="338" y="54"/>
                  </a:lnTo>
                  <a:lnTo>
                    <a:pt x="345" y="61"/>
                  </a:lnTo>
                  <a:lnTo>
                    <a:pt x="352" y="69"/>
                  </a:lnTo>
                  <a:lnTo>
                    <a:pt x="367" y="61"/>
                  </a:lnTo>
                  <a:lnTo>
                    <a:pt x="375" y="54"/>
                  </a:lnTo>
                  <a:lnTo>
                    <a:pt x="382" y="46"/>
                  </a:lnTo>
                  <a:lnTo>
                    <a:pt x="389" y="46"/>
                  </a:lnTo>
                  <a:lnTo>
                    <a:pt x="397" y="38"/>
                  </a:lnTo>
                  <a:lnTo>
                    <a:pt x="404" y="38"/>
                  </a:lnTo>
                  <a:lnTo>
                    <a:pt x="411" y="38"/>
                  </a:lnTo>
                  <a:lnTo>
                    <a:pt x="419" y="38"/>
                  </a:lnTo>
                  <a:lnTo>
                    <a:pt x="426" y="31"/>
                  </a:lnTo>
                  <a:lnTo>
                    <a:pt x="433" y="31"/>
                  </a:lnTo>
                  <a:lnTo>
                    <a:pt x="441" y="31"/>
                  </a:lnTo>
                  <a:lnTo>
                    <a:pt x="448" y="15"/>
                  </a:lnTo>
                  <a:lnTo>
                    <a:pt x="455" y="31"/>
                  </a:lnTo>
                  <a:lnTo>
                    <a:pt x="463" y="38"/>
                  </a:lnTo>
                  <a:lnTo>
                    <a:pt x="463" y="46"/>
                  </a:lnTo>
                  <a:lnTo>
                    <a:pt x="463" y="54"/>
                  </a:lnTo>
                  <a:lnTo>
                    <a:pt x="470" y="61"/>
                  </a:lnTo>
                  <a:lnTo>
                    <a:pt x="477" y="54"/>
                  </a:lnTo>
                  <a:lnTo>
                    <a:pt x="477" y="46"/>
                  </a:lnTo>
                  <a:lnTo>
                    <a:pt x="485" y="38"/>
                  </a:lnTo>
                  <a:lnTo>
                    <a:pt x="485" y="31"/>
                  </a:lnTo>
                  <a:lnTo>
                    <a:pt x="492" y="15"/>
                  </a:lnTo>
                  <a:lnTo>
                    <a:pt x="492" y="8"/>
                  </a:lnTo>
                  <a:lnTo>
                    <a:pt x="507"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38">
              <a:extLst>
                <a:ext uri="{FF2B5EF4-FFF2-40B4-BE49-F238E27FC236}">
                  <a16:creationId xmlns:a16="http://schemas.microsoft.com/office/drawing/2014/main" id="{5D6F7A2C-1281-498B-9655-19AF51C75AF2}"/>
                </a:ext>
              </a:extLst>
            </p:cNvPr>
            <p:cNvSpPr>
              <a:spLocks/>
            </p:cNvSpPr>
            <p:nvPr/>
          </p:nvSpPr>
          <p:spPr bwMode="auto">
            <a:xfrm>
              <a:off x="4941743" y="1214218"/>
              <a:ext cx="837096" cy="1191989"/>
            </a:xfrm>
            <a:custGeom>
              <a:avLst/>
              <a:gdLst>
                <a:gd name="T0" fmla="*/ 2147483647 w 441"/>
                <a:gd name="T1" fmla="*/ 0 h 632"/>
                <a:gd name="T2" fmla="*/ 2147483647 w 441"/>
                <a:gd name="T3" fmla="*/ 2147483647 h 632"/>
                <a:gd name="T4" fmla="*/ 2147483647 w 441"/>
                <a:gd name="T5" fmla="*/ 2147483647 h 632"/>
                <a:gd name="T6" fmla="*/ 2147483647 w 441"/>
                <a:gd name="T7" fmla="*/ 2147483647 h 632"/>
                <a:gd name="T8" fmla="*/ 2147483647 w 441"/>
                <a:gd name="T9" fmla="*/ 2147483647 h 632"/>
                <a:gd name="T10" fmla="*/ 2147483647 w 441"/>
                <a:gd name="T11" fmla="*/ 2147483647 h 632"/>
                <a:gd name="T12" fmla="*/ 2147483647 w 441"/>
                <a:gd name="T13" fmla="*/ 2147483647 h 632"/>
                <a:gd name="T14" fmla="*/ 2147483647 w 441"/>
                <a:gd name="T15" fmla="*/ 2147483647 h 632"/>
                <a:gd name="T16" fmla="*/ 2147483647 w 441"/>
                <a:gd name="T17" fmla="*/ 2147483647 h 632"/>
                <a:gd name="T18" fmla="*/ 2147483647 w 441"/>
                <a:gd name="T19" fmla="*/ 2147483647 h 632"/>
                <a:gd name="T20" fmla="*/ 2147483647 w 441"/>
                <a:gd name="T21" fmla="*/ 2147483647 h 632"/>
                <a:gd name="T22" fmla="*/ 2147483647 w 441"/>
                <a:gd name="T23" fmla="*/ 2147483647 h 632"/>
                <a:gd name="T24" fmla="*/ 2147483647 w 441"/>
                <a:gd name="T25" fmla="*/ 2147483647 h 632"/>
                <a:gd name="T26" fmla="*/ 2147483647 w 441"/>
                <a:gd name="T27" fmla="*/ 2147483647 h 632"/>
                <a:gd name="T28" fmla="*/ 2147483647 w 441"/>
                <a:gd name="T29" fmla="*/ 2147483647 h 632"/>
                <a:gd name="T30" fmla="*/ 2147483647 w 441"/>
                <a:gd name="T31" fmla="*/ 2147483647 h 632"/>
                <a:gd name="T32" fmla="*/ 2147483647 w 441"/>
                <a:gd name="T33" fmla="*/ 2147483647 h 632"/>
                <a:gd name="T34" fmla="*/ 2147483647 w 441"/>
                <a:gd name="T35" fmla="*/ 2147483647 h 632"/>
                <a:gd name="T36" fmla="*/ 2147483647 w 441"/>
                <a:gd name="T37" fmla="*/ 2147483647 h 632"/>
                <a:gd name="T38" fmla="*/ 2147483647 w 441"/>
                <a:gd name="T39" fmla="*/ 2147483647 h 632"/>
                <a:gd name="T40" fmla="*/ 2147483647 w 441"/>
                <a:gd name="T41" fmla="*/ 2147483647 h 632"/>
                <a:gd name="T42" fmla="*/ 2147483647 w 441"/>
                <a:gd name="T43" fmla="*/ 2147483647 h 632"/>
                <a:gd name="T44" fmla="*/ 2147483647 w 441"/>
                <a:gd name="T45" fmla="*/ 2147483647 h 632"/>
                <a:gd name="T46" fmla="*/ 2147483647 w 441"/>
                <a:gd name="T47" fmla="*/ 2147483647 h 632"/>
                <a:gd name="T48" fmla="*/ 2147483647 w 441"/>
                <a:gd name="T49" fmla="*/ 2147483647 h 632"/>
                <a:gd name="T50" fmla="*/ 2147483647 w 441"/>
                <a:gd name="T51" fmla="*/ 2147483647 h 632"/>
                <a:gd name="T52" fmla="*/ 2147483647 w 441"/>
                <a:gd name="T53" fmla="*/ 2147483647 h 632"/>
                <a:gd name="T54" fmla="*/ 2147483647 w 441"/>
                <a:gd name="T55" fmla="*/ 2147483647 h 632"/>
                <a:gd name="T56" fmla="*/ 2147483647 w 441"/>
                <a:gd name="T57" fmla="*/ 2147483647 h 632"/>
                <a:gd name="T58" fmla="*/ 2147483647 w 441"/>
                <a:gd name="T59" fmla="*/ 2147483647 h 632"/>
                <a:gd name="T60" fmla="*/ 2147483647 w 441"/>
                <a:gd name="T61" fmla="*/ 2147483647 h 632"/>
                <a:gd name="T62" fmla="*/ 2147483647 w 441"/>
                <a:gd name="T63" fmla="*/ 2147483647 h 632"/>
                <a:gd name="T64" fmla="*/ 2147483647 w 441"/>
                <a:gd name="T65" fmla="*/ 2147483647 h 632"/>
                <a:gd name="T66" fmla="*/ 2147483647 w 441"/>
                <a:gd name="T67" fmla="*/ 2147483647 h 632"/>
                <a:gd name="T68" fmla="*/ 2147483647 w 441"/>
                <a:gd name="T69" fmla="*/ 2147483647 h 632"/>
                <a:gd name="T70" fmla="*/ 2147483647 w 441"/>
                <a:gd name="T71" fmla="*/ 2147483647 h 632"/>
                <a:gd name="T72" fmla="*/ 2147483647 w 441"/>
                <a:gd name="T73" fmla="*/ 2147483647 h 632"/>
                <a:gd name="T74" fmla="*/ 2147483647 w 441"/>
                <a:gd name="T75" fmla="*/ 2147483647 h 632"/>
                <a:gd name="T76" fmla="*/ 2147483647 w 441"/>
                <a:gd name="T77" fmla="*/ 2147483647 h 632"/>
                <a:gd name="T78" fmla="*/ 2147483647 w 441"/>
                <a:gd name="T79" fmla="*/ 2147483647 h 632"/>
                <a:gd name="T80" fmla="*/ 2147483647 w 441"/>
                <a:gd name="T81" fmla="*/ 2147483647 h 632"/>
                <a:gd name="T82" fmla="*/ 2147483647 w 441"/>
                <a:gd name="T83" fmla="*/ 2147483647 h 632"/>
                <a:gd name="T84" fmla="*/ 2147483647 w 441"/>
                <a:gd name="T85" fmla="*/ 2147483647 h 632"/>
                <a:gd name="T86" fmla="*/ 2147483647 w 441"/>
                <a:gd name="T87" fmla="*/ 2147483647 h 632"/>
                <a:gd name="T88" fmla="*/ 2147483647 w 441"/>
                <a:gd name="T89" fmla="*/ 2147483647 h 632"/>
                <a:gd name="T90" fmla="*/ 2147483647 w 441"/>
                <a:gd name="T91" fmla="*/ 2147483647 h 632"/>
                <a:gd name="T92" fmla="*/ 2147483647 w 441"/>
                <a:gd name="T93" fmla="*/ 2147483647 h 632"/>
                <a:gd name="T94" fmla="*/ 2147483647 w 441"/>
                <a:gd name="T95" fmla="*/ 2147483647 h 632"/>
                <a:gd name="T96" fmla="*/ 2147483647 w 441"/>
                <a:gd name="T97" fmla="*/ 2147483647 h 632"/>
                <a:gd name="T98" fmla="*/ 2147483647 w 441"/>
                <a:gd name="T99" fmla="*/ 2147483647 h 632"/>
                <a:gd name="T100" fmla="*/ 2147483647 w 441"/>
                <a:gd name="T101" fmla="*/ 2147483647 h 632"/>
                <a:gd name="T102" fmla="*/ 2147483647 w 441"/>
                <a:gd name="T103" fmla="*/ 2147483647 h 632"/>
                <a:gd name="T104" fmla="*/ 2147483647 w 441"/>
                <a:gd name="T105" fmla="*/ 2147483647 h 632"/>
                <a:gd name="T106" fmla="*/ 2147483647 w 441"/>
                <a:gd name="T107" fmla="*/ 2147483647 h 632"/>
                <a:gd name="T108" fmla="*/ 2147483647 w 441"/>
                <a:gd name="T109" fmla="*/ 2147483647 h 632"/>
                <a:gd name="T110" fmla="*/ 2147483647 w 441"/>
                <a:gd name="T111" fmla="*/ 2147483647 h 632"/>
                <a:gd name="T112" fmla="*/ 2147483647 w 441"/>
                <a:gd name="T113" fmla="*/ 2147483647 h 632"/>
                <a:gd name="T114" fmla="*/ 2147483647 w 441"/>
                <a:gd name="T115" fmla="*/ 2147483647 h 632"/>
                <a:gd name="T116" fmla="*/ 2147483647 w 441"/>
                <a:gd name="T117" fmla="*/ 2147483647 h 632"/>
                <a:gd name="T118" fmla="*/ 2147483647 w 441"/>
                <a:gd name="T119" fmla="*/ 2147483647 h 632"/>
                <a:gd name="T120" fmla="*/ 2147483647 w 441"/>
                <a:gd name="T121" fmla="*/ 2147483647 h 632"/>
                <a:gd name="T122" fmla="*/ 2147483647 w 441"/>
                <a:gd name="T123" fmla="*/ 2147483647 h 6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41" h="632">
                  <a:moveTo>
                    <a:pt x="161" y="0"/>
                  </a:moveTo>
                  <a:lnTo>
                    <a:pt x="169" y="8"/>
                  </a:lnTo>
                  <a:lnTo>
                    <a:pt x="176" y="8"/>
                  </a:lnTo>
                  <a:lnTo>
                    <a:pt x="183" y="0"/>
                  </a:lnTo>
                  <a:lnTo>
                    <a:pt x="191" y="0"/>
                  </a:lnTo>
                  <a:lnTo>
                    <a:pt x="198" y="8"/>
                  </a:lnTo>
                  <a:lnTo>
                    <a:pt x="205" y="8"/>
                  </a:lnTo>
                  <a:lnTo>
                    <a:pt x="220" y="8"/>
                  </a:lnTo>
                  <a:lnTo>
                    <a:pt x="228" y="16"/>
                  </a:lnTo>
                  <a:lnTo>
                    <a:pt x="235" y="24"/>
                  </a:lnTo>
                  <a:lnTo>
                    <a:pt x="242" y="31"/>
                  </a:lnTo>
                  <a:lnTo>
                    <a:pt x="250" y="39"/>
                  </a:lnTo>
                  <a:lnTo>
                    <a:pt x="257" y="47"/>
                  </a:lnTo>
                  <a:lnTo>
                    <a:pt x="264" y="54"/>
                  </a:lnTo>
                  <a:lnTo>
                    <a:pt x="257" y="62"/>
                  </a:lnTo>
                  <a:lnTo>
                    <a:pt x="250" y="70"/>
                  </a:lnTo>
                  <a:lnTo>
                    <a:pt x="242" y="77"/>
                  </a:lnTo>
                  <a:lnTo>
                    <a:pt x="250" y="77"/>
                  </a:lnTo>
                  <a:lnTo>
                    <a:pt x="257" y="85"/>
                  </a:lnTo>
                  <a:lnTo>
                    <a:pt x="264" y="85"/>
                  </a:lnTo>
                  <a:lnTo>
                    <a:pt x="272" y="85"/>
                  </a:lnTo>
                  <a:lnTo>
                    <a:pt x="279" y="85"/>
                  </a:lnTo>
                  <a:lnTo>
                    <a:pt x="286" y="93"/>
                  </a:lnTo>
                  <a:lnTo>
                    <a:pt x="294" y="93"/>
                  </a:lnTo>
                  <a:lnTo>
                    <a:pt x="301" y="85"/>
                  </a:lnTo>
                  <a:lnTo>
                    <a:pt x="301" y="77"/>
                  </a:lnTo>
                  <a:lnTo>
                    <a:pt x="308" y="70"/>
                  </a:lnTo>
                  <a:lnTo>
                    <a:pt x="316" y="70"/>
                  </a:lnTo>
                  <a:lnTo>
                    <a:pt x="323" y="77"/>
                  </a:lnTo>
                  <a:lnTo>
                    <a:pt x="330" y="85"/>
                  </a:lnTo>
                  <a:lnTo>
                    <a:pt x="338" y="93"/>
                  </a:lnTo>
                  <a:lnTo>
                    <a:pt x="345" y="93"/>
                  </a:lnTo>
                  <a:lnTo>
                    <a:pt x="360" y="93"/>
                  </a:lnTo>
                  <a:lnTo>
                    <a:pt x="367" y="93"/>
                  </a:lnTo>
                  <a:lnTo>
                    <a:pt x="375" y="85"/>
                  </a:lnTo>
                  <a:lnTo>
                    <a:pt x="375" y="77"/>
                  </a:lnTo>
                  <a:lnTo>
                    <a:pt x="382" y="70"/>
                  </a:lnTo>
                  <a:lnTo>
                    <a:pt x="389" y="70"/>
                  </a:lnTo>
                  <a:lnTo>
                    <a:pt x="397" y="70"/>
                  </a:lnTo>
                  <a:lnTo>
                    <a:pt x="404" y="70"/>
                  </a:lnTo>
                  <a:lnTo>
                    <a:pt x="411" y="70"/>
                  </a:lnTo>
                  <a:lnTo>
                    <a:pt x="419" y="70"/>
                  </a:lnTo>
                  <a:lnTo>
                    <a:pt x="426" y="77"/>
                  </a:lnTo>
                  <a:lnTo>
                    <a:pt x="433" y="85"/>
                  </a:lnTo>
                  <a:lnTo>
                    <a:pt x="433" y="93"/>
                  </a:lnTo>
                  <a:lnTo>
                    <a:pt x="433" y="101"/>
                  </a:lnTo>
                  <a:lnTo>
                    <a:pt x="441" y="108"/>
                  </a:lnTo>
                  <a:lnTo>
                    <a:pt x="433" y="116"/>
                  </a:lnTo>
                  <a:lnTo>
                    <a:pt x="441" y="116"/>
                  </a:lnTo>
                  <a:lnTo>
                    <a:pt x="426" y="131"/>
                  </a:lnTo>
                  <a:lnTo>
                    <a:pt x="419" y="131"/>
                  </a:lnTo>
                  <a:lnTo>
                    <a:pt x="411" y="139"/>
                  </a:lnTo>
                  <a:lnTo>
                    <a:pt x="404" y="139"/>
                  </a:lnTo>
                  <a:lnTo>
                    <a:pt x="397" y="147"/>
                  </a:lnTo>
                  <a:lnTo>
                    <a:pt x="389" y="154"/>
                  </a:lnTo>
                  <a:lnTo>
                    <a:pt x="382" y="162"/>
                  </a:lnTo>
                  <a:lnTo>
                    <a:pt x="382" y="170"/>
                  </a:lnTo>
                  <a:lnTo>
                    <a:pt x="375" y="178"/>
                  </a:lnTo>
                  <a:lnTo>
                    <a:pt x="375" y="185"/>
                  </a:lnTo>
                  <a:lnTo>
                    <a:pt x="367" y="193"/>
                  </a:lnTo>
                  <a:lnTo>
                    <a:pt x="367" y="201"/>
                  </a:lnTo>
                  <a:lnTo>
                    <a:pt x="360" y="208"/>
                  </a:lnTo>
                  <a:lnTo>
                    <a:pt x="360" y="216"/>
                  </a:lnTo>
                  <a:lnTo>
                    <a:pt x="345" y="224"/>
                  </a:lnTo>
                  <a:lnTo>
                    <a:pt x="338" y="224"/>
                  </a:lnTo>
                  <a:lnTo>
                    <a:pt x="330" y="231"/>
                  </a:lnTo>
                  <a:lnTo>
                    <a:pt x="338" y="239"/>
                  </a:lnTo>
                  <a:lnTo>
                    <a:pt x="338" y="247"/>
                  </a:lnTo>
                  <a:lnTo>
                    <a:pt x="345" y="255"/>
                  </a:lnTo>
                  <a:lnTo>
                    <a:pt x="345" y="262"/>
                  </a:lnTo>
                  <a:lnTo>
                    <a:pt x="360" y="270"/>
                  </a:lnTo>
                  <a:lnTo>
                    <a:pt x="367" y="270"/>
                  </a:lnTo>
                  <a:lnTo>
                    <a:pt x="375" y="270"/>
                  </a:lnTo>
                  <a:lnTo>
                    <a:pt x="382" y="270"/>
                  </a:lnTo>
                  <a:lnTo>
                    <a:pt x="389" y="262"/>
                  </a:lnTo>
                  <a:lnTo>
                    <a:pt x="397" y="255"/>
                  </a:lnTo>
                  <a:lnTo>
                    <a:pt x="404" y="262"/>
                  </a:lnTo>
                  <a:lnTo>
                    <a:pt x="404" y="270"/>
                  </a:lnTo>
                  <a:lnTo>
                    <a:pt x="411" y="285"/>
                  </a:lnTo>
                  <a:lnTo>
                    <a:pt x="411" y="293"/>
                  </a:lnTo>
                  <a:lnTo>
                    <a:pt x="419" y="301"/>
                  </a:lnTo>
                  <a:lnTo>
                    <a:pt x="419" y="308"/>
                  </a:lnTo>
                  <a:lnTo>
                    <a:pt x="426" y="316"/>
                  </a:lnTo>
                  <a:lnTo>
                    <a:pt x="426" y="324"/>
                  </a:lnTo>
                  <a:lnTo>
                    <a:pt x="433" y="332"/>
                  </a:lnTo>
                  <a:lnTo>
                    <a:pt x="426" y="339"/>
                  </a:lnTo>
                  <a:lnTo>
                    <a:pt x="426" y="347"/>
                  </a:lnTo>
                  <a:lnTo>
                    <a:pt x="419" y="355"/>
                  </a:lnTo>
                  <a:lnTo>
                    <a:pt x="411" y="362"/>
                  </a:lnTo>
                  <a:lnTo>
                    <a:pt x="411" y="370"/>
                  </a:lnTo>
                  <a:lnTo>
                    <a:pt x="404" y="378"/>
                  </a:lnTo>
                  <a:lnTo>
                    <a:pt x="397" y="378"/>
                  </a:lnTo>
                  <a:lnTo>
                    <a:pt x="389" y="378"/>
                  </a:lnTo>
                  <a:lnTo>
                    <a:pt x="382" y="378"/>
                  </a:lnTo>
                  <a:lnTo>
                    <a:pt x="375" y="378"/>
                  </a:lnTo>
                  <a:lnTo>
                    <a:pt x="367" y="378"/>
                  </a:lnTo>
                  <a:lnTo>
                    <a:pt x="360" y="378"/>
                  </a:lnTo>
                  <a:lnTo>
                    <a:pt x="345" y="378"/>
                  </a:lnTo>
                  <a:lnTo>
                    <a:pt x="338" y="378"/>
                  </a:lnTo>
                  <a:lnTo>
                    <a:pt x="330" y="378"/>
                  </a:lnTo>
                  <a:lnTo>
                    <a:pt x="323" y="385"/>
                  </a:lnTo>
                  <a:lnTo>
                    <a:pt x="323" y="393"/>
                  </a:lnTo>
                  <a:lnTo>
                    <a:pt x="323" y="401"/>
                  </a:lnTo>
                  <a:lnTo>
                    <a:pt x="323" y="409"/>
                  </a:lnTo>
                  <a:lnTo>
                    <a:pt x="323" y="416"/>
                  </a:lnTo>
                  <a:lnTo>
                    <a:pt x="323" y="432"/>
                  </a:lnTo>
                  <a:lnTo>
                    <a:pt x="323" y="439"/>
                  </a:lnTo>
                  <a:lnTo>
                    <a:pt x="323" y="447"/>
                  </a:lnTo>
                  <a:lnTo>
                    <a:pt x="316" y="455"/>
                  </a:lnTo>
                  <a:lnTo>
                    <a:pt x="308" y="455"/>
                  </a:lnTo>
                  <a:lnTo>
                    <a:pt x="301" y="462"/>
                  </a:lnTo>
                  <a:lnTo>
                    <a:pt x="294" y="462"/>
                  </a:lnTo>
                  <a:lnTo>
                    <a:pt x="286" y="470"/>
                  </a:lnTo>
                  <a:lnTo>
                    <a:pt x="279" y="478"/>
                  </a:lnTo>
                  <a:lnTo>
                    <a:pt x="279" y="486"/>
                  </a:lnTo>
                  <a:lnTo>
                    <a:pt x="286" y="493"/>
                  </a:lnTo>
                  <a:lnTo>
                    <a:pt x="286" y="501"/>
                  </a:lnTo>
                  <a:lnTo>
                    <a:pt x="286" y="509"/>
                  </a:lnTo>
                  <a:lnTo>
                    <a:pt x="286" y="516"/>
                  </a:lnTo>
                  <a:lnTo>
                    <a:pt x="294" y="524"/>
                  </a:lnTo>
                  <a:lnTo>
                    <a:pt x="294" y="532"/>
                  </a:lnTo>
                  <a:lnTo>
                    <a:pt x="294" y="539"/>
                  </a:lnTo>
                  <a:lnTo>
                    <a:pt x="294" y="547"/>
                  </a:lnTo>
                  <a:lnTo>
                    <a:pt x="301" y="555"/>
                  </a:lnTo>
                  <a:lnTo>
                    <a:pt x="301" y="563"/>
                  </a:lnTo>
                  <a:lnTo>
                    <a:pt x="301" y="570"/>
                  </a:lnTo>
                  <a:lnTo>
                    <a:pt x="294" y="586"/>
                  </a:lnTo>
                  <a:lnTo>
                    <a:pt x="286" y="593"/>
                  </a:lnTo>
                  <a:lnTo>
                    <a:pt x="279" y="593"/>
                  </a:lnTo>
                  <a:lnTo>
                    <a:pt x="272" y="601"/>
                  </a:lnTo>
                  <a:lnTo>
                    <a:pt x="264" y="609"/>
                  </a:lnTo>
                  <a:lnTo>
                    <a:pt x="257" y="609"/>
                  </a:lnTo>
                  <a:lnTo>
                    <a:pt x="250" y="616"/>
                  </a:lnTo>
                  <a:lnTo>
                    <a:pt x="242" y="616"/>
                  </a:lnTo>
                  <a:lnTo>
                    <a:pt x="235" y="616"/>
                  </a:lnTo>
                  <a:lnTo>
                    <a:pt x="228" y="616"/>
                  </a:lnTo>
                  <a:lnTo>
                    <a:pt x="220" y="624"/>
                  </a:lnTo>
                  <a:lnTo>
                    <a:pt x="205" y="624"/>
                  </a:lnTo>
                  <a:lnTo>
                    <a:pt x="198" y="624"/>
                  </a:lnTo>
                  <a:lnTo>
                    <a:pt x="191" y="624"/>
                  </a:lnTo>
                  <a:lnTo>
                    <a:pt x="183" y="632"/>
                  </a:lnTo>
                  <a:lnTo>
                    <a:pt x="176" y="632"/>
                  </a:lnTo>
                  <a:lnTo>
                    <a:pt x="169" y="624"/>
                  </a:lnTo>
                  <a:lnTo>
                    <a:pt x="161" y="616"/>
                  </a:lnTo>
                  <a:lnTo>
                    <a:pt x="154" y="616"/>
                  </a:lnTo>
                  <a:lnTo>
                    <a:pt x="147" y="624"/>
                  </a:lnTo>
                  <a:lnTo>
                    <a:pt x="139" y="624"/>
                  </a:lnTo>
                  <a:lnTo>
                    <a:pt x="132" y="632"/>
                  </a:lnTo>
                  <a:lnTo>
                    <a:pt x="125" y="624"/>
                  </a:lnTo>
                  <a:lnTo>
                    <a:pt x="125" y="616"/>
                  </a:lnTo>
                  <a:lnTo>
                    <a:pt x="117" y="609"/>
                  </a:lnTo>
                  <a:lnTo>
                    <a:pt x="110" y="601"/>
                  </a:lnTo>
                  <a:lnTo>
                    <a:pt x="110" y="593"/>
                  </a:lnTo>
                  <a:lnTo>
                    <a:pt x="110" y="586"/>
                  </a:lnTo>
                  <a:lnTo>
                    <a:pt x="110" y="570"/>
                  </a:lnTo>
                  <a:lnTo>
                    <a:pt x="110" y="563"/>
                  </a:lnTo>
                  <a:lnTo>
                    <a:pt x="110" y="555"/>
                  </a:lnTo>
                  <a:lnTo>
                    <a:pt x="110" y="547"/>
                  </a:lnTo>
                  <a:lnTo>
                    <a:pt x="110" y="539"/>
                  </a:lnTo>
                  <a:lnTo>
                    <a:pt x="110" y="532"/>
                  </a:lnTo>
                  <a:lnTo>
                    <a:pt x="103" y="524"/>
                  </a:lnTo>
                  <a:lnTo>
                    <a:pt x="103" y="516"/>
                  </a:lnTo>
                  <a:lnTo>
                    <a:pt x="103" y="509"/>
                  </a:lnTo>
                  <a:lnTo>
                    <a:pt x="103" y="501"/>
                  </a:lnTo>
                  <a:lnTo>
                    <a:pt x="103" y="493"/>
                  </a:lnTo>
                  <a:lnTo>
                    <a:pt x="103" y="486"/>
                  </a:lnTo>
                  <a:lnTo>
                    <a:pt x="103" y="478"/>
                  </a:lnTo>
                  <a:lnTo>
                    <a:pt x="95" y="470"/>
                  </a:lnTo>
                  <a:lnTo>
                    <a:pt x="88" y="470"/>
                  </a:lnTo>
                  <a:lnTo>
                    <a:pt x="81" y="470"/>
                  </a:lnTo>
                  <a:lnTo>
                    <a:pt x="66" y="470"/>
                  </a:lnTo>
                  <a:lnTo>
                    <a:pt x="58" y="462"/>
                  </a:lnTo>
                  <a:lnTo>
                    <a:pt x="51" y="462"/>
                  </a:lnTo>
                  <a:lnTo>
                    <a:pt x="44" y="462"/>
                  </a:lnTo>
                  <a:lnTo>
                    <a:pt x="36" y="455"/>
                  </a:lnTo>
                  <a:lnTo>
                    <a:pt x="36" y="447"/>
                  </a:lnTo>
                  <a:lnTo>
                    <a:pt x="36" y="439"/>
                  </a:lnTo>
                  <a:lnTo>
                    <a:pt x="36" y="432"/>
                  </a:lnTo>
                  <a:lnTo>
                    <a:pt x="29" y="416"/>
                  </a:lnTo>
                  <a:lnTo>
                    <a:pt x="29" y="409"/>
                  </a:lnTo>
                  <a:lnTo>
                    <a:pt x="29" y="401"/>
                  </a:lnTo>
                  <a:lnTo>
                    <a:pt x="36" y="393"/>
                  </a:lnTo>
                  <a:lnTo>
                    <a:pt x="44" y="385"/>
                  </a:lnTo>
                  <a:lnTo>
                    <a:pt x="51" y="385"/>
                  </a:lnTo>
                  <a:lnTo>
                    <a:pt x="58" y="378"/>
                  </a:lnTo>
                  <a:lnTo>
                    <a:pt x="66" y="370"/>
                  </a:lnTo>
                  <a:lnTo>
                    <a:pt x="58" y="362"/>
                  </a:lnTo>
                  <a:lnTo>
                    <a:pt x="58" y="355"/>
                  </a:lnTo>
                  <a:lnTo>
                    <a:pt x="51" y="347"/>
                  </a:lnTo>
                  <a:lnTo>
                    <a:pt x="51" y="339"/>
                  </a:lnTo>
                  <a:lnTo>
                    <a:pt x="44" y="332"/>
                  </a:lnTo>
                  <a:lnTo>
                    <a:pt x="36" y="332"/>
                  </a:lnTo>
                  <a:lnTo>
                    <a:pt x="29" y="324"/>
                  </a:lnTo>
                  <a:lnTo>
                    <a:pt x="29" y="316"/>
                  </a:lnTo>
                  <a:lnTo>
                    <a:pt x="29" y="308"/>
                  </a:lnTo>
                  <a:lnTo>
                    <a:pt x="29" y="301"/>
                  </a:lnTo>
                  <a:lnTo>
                    <a:pt x="29" y="293"/>
                  </a:lnTo>
                  <a:lnTo>
                    <a:pt x="29" y="285"/>
                  </a:lnTo>
                  <a:lnTo>
                    <a:pt x="22" y="270"/>
                  </a:lnTo>
                  <a:lnTo>
                    <a:pt x="14" y="262"/>
                  </a:lnTo>
                  <a:lnTo>
                    <a:pt x="14" y="255"/>
                  </a:lnTo>
                  <a:lnTo>
                    <a:pt x="14" y="247"/>
                  </a:lnTo>
                  <a:lnTo>
                    <a:pt x="7" y="239"/>
                  </a:lnTo>
                  <a:lnTo>
                    <a:pt x="7" y="231"/>
                  </a:lnTo>
                  <a:lnTo>
                    <a:pt x="7" y="224"/>
                  </a:lnTo>
                  <a:lnTo>
                    <a:pt x="7" y="216"/>
                  </a:lnTo>
                  <a:lnTo>
                    <a:pt x="0" y="208"/>
                  </a:lnTo>
                  <a:lnTo>
                    <a:pt x="7" y="201"/>
                  </a:lnTo>
                  <a:lnTo>
                    <a:pt x="14" y="201"/>
                  </a:lnTo>
                  <a:lnTo>
                    <a:pt x="22" y="193"/>
                  </a:lnTo>
                  <a:lnTo>
                    <a:pt x="22" y="185"/>
                  </a:lnTo>
                  <a:lnTo>
                    <a:pt x="22" y="178"/>
                  </a:lnTo>
                  <a:lnTo>
                    <a:pt x="22" y="170"/>
                  </a:lnTo>
                  <a:lnTo>
                    <a:pt x="22" y="162"/>
                  </a:lnTo>
                  <a:lnTo>
                    <a:pt x="22" y="154"/>
                  </a:lnTo>
                  <a:lnTo>
                    <a:pt x="14" y="147"/>
                  </a:lnTo>
                  <a:lnTo>
                    <a:pt x="14" y="139"/>
                  </a:lnTo>
                  <a:lnTo>
                    <a:pt x="14" y="131"/>
                  </a:lnTo>
                  <a:lnTo>
                    <a:pt x="22" y="116"/>
                  </a:lnTo>
                  <a:lnTo>
                    <a:pt x="22" y="108"/>
                  </a:lnTo>
                  <a:lnTo>
                    <a:pt x="14" y="101"/>
                  </a:lnTo>
                  <a:lnTo>
                    <a:pt x="14" y="93"/>
                  </a:lnTo>
                  <a:lnTo>
                    <a:pt x="7" y="85"/>
                  </a:lnTo>
                  <a:lnTo>
                    <a:pt x="7" y="77"/>
                  </a:lnTo>
                  <a:lnTo>
                    <a:pt x="14" y="70"/>
                  </a:lnTo>
                  <a:lnTo>
                    <a:pt x="22" y="62"/>
                  </a:lnTo>
                  <a:lnTo>
                    <a:pt x="22" y="54"/>
                  </a:lnTo>
                  <a:lnTo>
                    <a:pt x="29" y="47"/>
                  </a:lnTo>
                  <a:lnTo>
                    <a:pt x="36" y="47"/>
                  </a:lnTo>
                  <a:lnTo>
                    <a:pt x="44" y="54"/>
                  </a:lnTo>
                  <a:lnTo>
                    <a:pt x="44" y="62"/>
                  </a:lnTo>
                  <a:lnTo>
                    <a:pt x="51" y="70"/>
                  </a:lnTo>
                  <a:lnTo>
                    <a:pt x="58" y="70"/>
                  </a:lnTo>
                  <a:lnTo>
                    <a:pt x="66" y="70"/>
                  </a:lnTo>
                  <a:lnTo>
                    <a:pt x="81" y="62"/>
                  </a:lnTo>
                  <a:lnTo>
                    <a:pt x="88" y="54"/>
                  </a:lnTo>
                  <a:lnTo>
                    <a:pt x="95" y="54"/>
                  </a:lnTo>
                  <a:lnTo>
                    <a:pt x="103" y="62"/>
                  </a:lnTo>
                  <a:lnTo>
                    <a:pt x="110" y="62"/>
                  </a:lnTo>
                  <a:lnTo>
                    <a:pt x="117" y="70"/>
                  </a:lnTo>
                  <a:lnTo>
                    <a:pt x="125" y="62"/>
                  </a:lnTo>
                  <a:lnTo>
                    <a:pt x="125" y="54"/>
                  </a:lnTo>
                  <a:lnTo>
                    <a:pt x="132" y="47"/>
                  </a:lnTo>
                  <a:lnTo>
                    <a:pt x="132" y="39"/>
                  </a:lnTo>
                  <a:lnTo>
                    <a:pt x="132" y="31"/>
                  </a:lnTo>
                  <a:lnTo>
                    <a:pt x="132" y="24"/>
                  </a:lnTo>
                  <a:lnTo>
                    <a:pt x="139" y="16"/>
                  </a:lnTo>
                  <a:lnTo>
                    <a:pt x="147" y="8"/>
                  </a:lnTo>
                  <a:lnTo>
                    <a:pt x="154" y="8"/>
                  </a:lnTo>
                  <a:lnTo>
                    <a:pt x="161" y="0"/>
                  </a:lnTo>
                  <a:close/>
                </a:path>
              </a:pathLst>
            </a:custGeom>
            <a:solidFill>
              <a:srgbClr val="5BC8AC"/>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39">
              <a:extLst>
                <a:ext uri="{FF2B5EF4-FFF2-40B4-BE49-F238E27FC236}">
                  <a16:creationId xmlns:a16="http://schemas.microsoft.com/office/drawing/2014/main" id="{2EDE9D6E-7ED8-44E5-9D00-870301C80300}"/>
                </a:ext>
              </a:extLst>
            </p:cNvPr>
            <p:cNvSpPr>
              <a:spLocks/>
            </p:cNvSpPr>
            <p:nvPr/>
          </p:nvSpPr>
          <p:spPr bwMode="auto">
            <a:xfrm>
              <a:off x="7847051" y="4226369"/>
              <a:ext cx="1006035" cy="1176901"/>
            </a:xfrm>
            <a:custGeom>
              <a:avLst/>
              <a:gdLst>
                <a:gd name="T0" fmla="*/ 2147483647 w 530"/>
                <a:gd name="T1" fmla="*/ 2147483647 h 624"/>
                <a:gd name="T2" fmla="*/ 2147483647 w 530"/>
                <a:gd name="T3" fmla="*/ 2147483647 h 624"/>
                <a:gd name="T4" fmla="*/ 2147483647 w 530"/>
                <a:gd name="T5" fmla="*/ 2147483647 h 624"/>
                <a:gd name="T6" fmla="*/ 2147483647 w 530"/>
                <a:gd name="T7" fmla="*/ 2147483647 h 624"/>
                <a:gd name="T8" fmla="*/ 2147483647 w 530"/>
                <a:gd name="T9" fmla="*/ 2147483647 h 624"/>
                <a:gd name="T10" fmla="*/ 2147483647 w 530"/>
                <a:gd name="T11" fmla="*/ 2147483647 h 624"/>
                <a:gd name="T12" fmla="*/ 2147483647 w 530"/>
                <a:gd name="T13" fmla="*/ 2147483647 h 624"/>
                <a:gd name="T14" fmla="*/ 2147483647 w 530"/>
                <a:gd name="T15" fmla="*/ 2147483647 h 624"/>
                <a:gd name="T16" fmla="*/ 2147483647 w 530"/>
                <a:gd name="T17" fmla="*/ 2147483647 h 624"/>
                <a:gd name="T18" fmla="*/ 2147483647 w 530"/>
                <a:gd name="T19" fmla="*/ 2147483647 h 624"/>
                <a:gd name="T20" fmla="*/ 2147483647 w 530"/>
                <a:gd name="T21" fmla="*/ 2147483647 h 624"/>
                <a:gd name="T22" fmla="*/ 2147483647 w 530"/>
                <a:gd name="T23" fmla="*/ 2147483647 h 624"/>
                <a:gd name="T24" fmla="*/ 2147483647 w 530"/>
                <a:gd name="T25" fmla="*/ 2147483647 h 624"/>
                <a:gd name="T26" fmla="*/ 2147483647 w 530"/>
                <a:gd name="T27" fmla="*/ 2147483647 h 624"/>
                <a:gd name="T28" fmla="*/ 2147483647 w 530"/>
                <a:gd name="T29" fmla="*/ 2147483647 h 624"/>
                <a:gd name="T30" fmla="*/ 2147483647 w 530"/>
                <a:gd name="T31" fmla="*/ 2147483647 h 624"/>
                <a:gd name="T32" fmla="*/ 2147483647 w 530"/>
                <a:gd name="T33" fmla="*/ 2147483647 h 624"/>
                <a:gd name="T34" fmla="*/ 2147483647 w 530"/>
                <a:gd name="T35" fmla="*/ 2147483647 h 624"/>
                <a:gd name="T36" fmla="*/ 2147483647 w 530"/>
                <a:gd name="T37" fmla="*/ 2147483647 h 624"/>
                <a:gd name="T38" fmla="*/ 2147483647 w 530"/>
                <a:gd name="T39" fmla="*/ 2147483647 h 624"/>
                <a:gd name="T40" fmla="*/ 2147483647 w 530"/>
                <a:gd name="T41" fmla="*/ 2147483647 h 624"/>
                <a:gd name="T42" fmla="*/ 2147483647 w 530"/>
                <a:gd name="T43" fmla="*/ 2147483647 h 624"/>
                <a:gd name="T44" fmla="*/ 2147483647 w 530"/>
                <a:gd name="T45" fmla="*/ 2147483647 h 624"/>
                <a:gd name="T46" fmla="*/ 2147483647 w 530"/>
                <a:gd name="T47" fmla="*/ 2147483647 h 624"/>
                <a:gd name="T48" fmla="*/ 2147483647 w 530"/>
                <a:gd name="T49" fmla="*/ 2147483647 h 624"/>
                <a:gd name="T50" fmla="*/ 2147483647 w 530"/>
                <a:gd name="T51" fmla="*/ 2147483647 h 624"/>
                <a:gd name="T52" fmla="*/ 2147483647 w 530"/>
                <a:gd name="T53" fmla="*/ 2147483647 h 624"/>
                <a:gd name="T54" fmla="*/ 2147483647 w 530"/>
                <a:gd name="T55" fmla="*/ 2147483647 h 624"/>
                <a:gd name="T56" fmla="*/ 2147483647 w 530"/>
                <a:gd name="T57" fmla="*/ 2147483647 h 624"/>
                <a:gd name="T58" fmla="*/ 2147483647 w 530"/>
                <a:gd name="T59" fmla="*/ 2147483647 h 624"/>
                <a:gd name="T60" fmla="*/ 2147483647 w 530"/>
                <a:gd name="T61" fmla="*/ 2147483647 h 624"/>
                <a:gd name="T62" fmla="*/ 2147483647 w 530"/>
                <a:gd name="T63" fmla="*/ 2147483647 h 624"/>
                <a:gd name="T64" fmla="*/ 2147483647 w 530"/>
                <a:gd name="T65" fmla="*/ 2147483647 h 624"/>
                <a:gd name="T66" fmla="*/ 2147483647 w 530"/>
                <a:gd name="T67" fmla="*/ 2147483647 h 624"/>
                <a:gd name="T68" fmla="*/ 2147483647 w 530"/>
                <a:gd name="T69" fmla="*/ 2147483647 h 624"/>
                <a:gd name="T70" fmla="*/ 2147483647 w 530"/>
                <a:gd name="T71" fmla="*/ 2147483647 h 624"/>
                <a:gd name="T72" fmla="*/ 2147483647 w 530"/>
                <a:gd name="T73" fmla="*/ 2147483647 h 624"/>
                <a:gd name="T74" fmla="*/ 2147483647 w 530"/>
                <a:gd name="T75" fmla="*/ 2147483647 h 624"/>
                <a:gd name="T76" fmla="*/ 2147483647 w 530"/>
                <a:gd name="T77" fmla="*/ 2147483647 h 624"/>
                <a:gd name="T78" fmla="*/ 2147483647 w 530"/>
                <a:gd name="T79" fmla="*/ 2147483647 h 624"/>
                <a:gd name="T80" fmla="*/ 0 w 530"/>
                <a:gd name="T81" fmla="*/ 2147483647 h 624"/>
                <a:gd name="T82" fmla="*/ 0 w 530"/>
                <a:gd name="T83" fmla="*/ 2147483647 h 624"/>
                <a:gd name="T84" fmla="*/ 0 w 530"/>
                <a:gd name="T85" fmla="*/ 2147483647 h 624"/>
                <a:gd name="T86" fmla="*/ 2147483647 w 530"/>
                <a:gd name="T87" fmla="*/ 2147483647 h 624"/>
                <a:gd name="T88" fmla="*/ 2147483647 w 530"/>
                <a:gd name="T89" fmla="*/ 2147483647 h 624"/>
                <a:gd name="T90" fmla="*/ 2147483647 w 530"/>
                <a:gd name="T91" fmla="*/ 2147483647 h 624"/>
                <a:gd name="T92" fmla="*/ 2147483647 w 530"/>
                <a:gd name="T93" fmla="*/ 2147483647 h 624"/>
                <a:gd name="T94" fmla="*/ 2147483647 w 530"/>
                <a:gd name="T95" fmla="*/ 2147483647 h 624"/>
                <a:gd name="T96" fmla="*/ 2147483647 w 530"/>
                <a:gd name="T97" fmla="*/ 2147483647 h 624"/>
                <a:gd name="T98" fmla="*/ 2147483647 w 530"/>
                <a:gd name="T99" fmla="*/ 2147483647 h 624"/>
                <a:gd name="T100" fmla="*/ 2147483647 w 530"/>
                <a:gd name="T101" fmla="*/ 2147483647 h 624"/>
                <a:gd name="T102" fmla="*/ 2147483647 w 530"/>
                <a:gd name="T103" fmla="*/ 2147483647 h 624"/>
                <a:gd name="T104" fmla="*/ 2147483647 w 530"/>
                <a:gd name="T105" fmla="*/ 2147483647 h 624"/>
                <a:gd name="T106" fmla="*/ 2147483647 w 530"/>
                <a:gd name="T107" fmla="*/ 2147483647 h 624"/>
                <a:gd name="T108" fmla="*/ 2147483647 w 530"/>
                <a:gd name="T109" fmla="*/ 2147483647 h 624"/>
                <a:gd name="T110" fmla="*/ 2147483647 w 530"/>
                <a:gd name="T111" fmla="*/ 2147483647 h 624"/>
                <a:gd name="T112" fmla="*/ 2147483647 w 530"/>
                <a:gd name="T113" fmla="*/ 2147483647 h 624"/>
                <a:gd name="T114" fmla="*/ 2147483647 w 530"/>
                <a:gd name="T115" fmla="*/ 2147483647 h 624"/>
                <a:gd name="T116" fmla="*/ 2147483647 w 530"/>
                <a:gd name="T117" fmla="*/ 2147483647 h 624"/>
                <a:gd name="T118" fmla="*/ 2147483647 w 530"/>
                <a:gd name="T119" fmla="*/ 2147483647 h 624"/>
                <a:gd name="T120" fmla="*/ 2147483647 w 530"/>
                <a:gd name="T121" fmla="*/ 2147483647 h 6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0" h="624">
                  <a:moveTo>
                    <a:pt x="280" y="0"/>
                  </a:moveTo>
                  <a:lnTo>
                    <a:pt x="287" y="0"/>
                  </a:lnTo>
                  <a:lnTo>
                    <a:pt x="287" y="8"/>
                  </a:lnTo>
                  <a:lnTo>
                    <a:pt x="287" y="16"/>
                  </a:lnTo>
                  <a:lnTo>
                    <a:pt x="287" y="23"/>
                  </a:lnTo>
                  <a:lnTo>
                    <a:pt x="294" y="31"/>
                  </a:lnTo>
                  <a:lnTo>
                    <a:pt x="294" y="39"/>
                  </a:lnTo>
                  <a:lnTo>
                    <a:pt x="294" y="54"/>
                  </a:lnTo>
                  <a:lnTo>
                    <a:pt x="302" y="62"/>
                  </a:lnTo>
                  <a:lnTo>
                    <a:pt x="309" y="62"/>
                  </a:lnTo>
                  <a:lnTo>
                    <a:pt x="317" y="62"/>
                  </a:lnTo>
                  <a:lnTo>
                    <a:pt x="324" y="62"/>
                  </a:lnTo>
                  <a:lnTo>
                    <a:pt x="331" y="62"/>
                  </a:lnTo>
                  <a:lnTo>
                    <a:pt x="339" y="70"/>
                  </a:lnTo>
                  <a:lnTo>
                    <a:pt x="339" y="77"/>
                  </a:lnTo>
                  <a:lnTo>
                    <a:pt x="346" y="85"/>
                  </a:lnTo>
                  <a:lnTo>
                    <a:pt x="346" y="93"/>
                  </a:lnTo>
                  <a:lnTo>
                    <a:pt x="346" y="100"/>
                  </a:lnTo>
                  <a:lnTo>
                    <a:pt x="346" y="108"/>
                  </a:lnTo>
                  <a:lnTo>
                    <a:pt x="353" y="116"/>
                  </a:lnTo>
                  <a:lnTo>
                    <a:pt x="361" y="124"/>
                  </a:lnTo>
                  <a:lnTo>
                    <a:pt x="368" y="116"/>
                  </a:lnTo>
                  <a:lnTo>
                    <a:pt x="375" y="116"/>
                  </a:lnTo>
                  <a:lnTo>
                    <a:pt x="390" y="108"/>
                  </a:lnTo>
                  <a:lnTo>
                    <a:pt x="375" y="100"/>
                  </a:lnTo>
                  <a:lnTo>
                    <a:pt x="368" y="108"/>
                  </a:lnTo>
                  <a:lnTo>
                    <a:pt x="353" y="124"/>
                  </a:lnTo>
                  <a:lnTo>
                    <a:pt x="375" y="124"/>
                  </a:lnTo>
                  <a:lnTo>
                    <a:pt x="375" y="131"/>
                  </a:lnTo>
                  <a:lnTo>
                    <a:pt x="375" y="139"/>
                  </a:lnTo>
                  <a:lnTo>
                    <a:pt x="368" y="147"/>
                  </a:lnTo>
                  <a:lnTo>
                    <a:pt x="368" y="154"/>
                  </a:lnTo>
                  <a:lnTo>
                    <a:pt x="368" y="162"/>
                  </a:lnTo>
                  <a:lnTo>
                    <a:pt x="375" y="170"/>
                  </a:lnTo>
                  <a:lnTo>
                    <a:pt x="390" y="177"/>
                  </a:lnTo>
                  <a:lnTo>
                    <a:pt x="390" y="185"/>
                  </a:lnTo>
                  <a:lnTo>
                    <a:pt x="397" y="193"/>
                  </a:lnTo>
                  <a:lnTo>
                    <a:pt x="405" y="208"/>
                  </a:lnTo>
                  <a:lnTo>
                    <a:pt x="412" y="216"/>
                  </a:lnTo>
                  <a:lnTo>
                    <a:pt x="412" y="224"/>
                  </a:lnTo>
                  <a:lnTo>
                    <a:pt x="419" y="231"/>
                  </a:lnTo>
                  <a:lnTo>
                    <a:pt x="427" y="239"/>
                  </a:lnTo>
                  <a:lnTo>
                    <a:pt x="434" y="247"/>
                  </a:lnTo>
                  <a:lnTo>
                    <a:pt x="434" y="254"/>
                  </a:lnTo>
                  <a:lnTo>
                    <a:pt x="441" y="262"/>
                  </a:lnTo>
                  <a:lnTo>
                    <a:pt x="449" y="262"/>
                  </a:lnTo>
                  <a:lnTo>
                    <a:pt x="456" y="270"/>
                  </a:lnTo>
                  <a:lnTo>
                    <a:pt x="464" y="270"/>
                  </a:lnTo>
                  <a:lnTo>
                    <a:pt x="471" y="278"/>
                  </a:lnTo>
                  <a:lnTo>
                    <a:pt x="478" y="278"/>
                  </a:lnTo>
                  <a:lnTo>
                    <a:pt x="486" y="285"/>
                  </a:lnTo>
                  <a:lnTo>
                    <a:pt x="493" y="285"/>
                  </a:lnTo>
                  <a:lnTo>
                    <a:pt x="500" y="293"/>
                  </a:lnTo>
                  <a:lnTo>
                    <a:pt x="500" y="301"/>
                  </a:lnTo>
                  <a:lnTo>
                    <a:pt x="500" y="308"/>
                  </a:lnTo>
                  <a:lnTo>
                    <a:pt x="493" y="316"/>
                  </a:lnTo>
                  <a:lnTo>
                    <a:pt x="493" y="324"/>
                  </a:lnTo>
                  <a:lnTo>
                    <a:pt x="486" y="331"/>
                  </a:lnTo>
                  <a:lnTo>
                    <a:pt x="486" y="339"/>
                  </a:lnTo>
                  <a:lnTo>
                    <a:pt x="478" y="347"/>
                  </a:lnTo>
                  <a:lnTo>
                    <a:pt x="471" y="362"/>
                  </a:lnTo>
                  <a:lnTo>
                    <a:pt x="471" y="370"/>
                  </a:lnTo>
                  <a:lnTo>
                    <a:pt x="464" y="378"/>
                  </a:lnTo>
                  <a:lnTo>
                    <a:pt x="464" y="385"/>
                  </a:lnTo>
                  <a:lnTo>
                    <a:pt x="456" y="393"/>
                  </a:lnTo>
                  <a:lnTo>
                    <a:pt x="456" y="401"/>
                  </a:lnTo>
                  <a:lnTo>
                    <a:pt x="449" y="408"/>
                  </a:lnTo>
                  <a:lnTo>
                    <a:pt x="449" y="416"/>
                  </a:lnTo>
                  <a:lnTo>
                    <a:pt x="456" y="424"/>
                  </a:lnTo>
                  <a:lnTo>
                    <a:pt x="464" y="424"/>
                  </a:lnTo>
                  <a:lnTo>
                    <a:pt x="471" y="424"/>
                  </a:lnTo>
                  <a:lnTo>
                    <a:pt x="478" y="424"/>
                  </a:lnTo>
                  <a:lnTo>
                    <a:pt x="486" y="432"/>
                  </a:lnTo>
                  <a:lnTo>
                    <a:pt x="493" y="439"/>
                  </a:lnTo>
                  <a:lnTo>
                    <a:pt x="500" y="439"/>
                  </a:lnTo>
                  <a:lnTo>
                    <a:pt x="508" y="447"/>
                  </a:lnTo>
                  <a:lnTo>
                    <a:pt x="515" y="439"/>
                  </a:lnTo>
                  <a:lnTo>
                    <a:pt x="530" y="439"/>
                  </a:lnTo>
                  <a:lnTo>
                    <a:pt x="530" y="447"/>
                  </a:lnTo>
                  <a:lnTo>
                    <a:pt x="530" y="455"/>
                  </a:lnTo>
                  <a:lnTo>
                    <a:pt x="515" y="462"/>
                  </a:lnTo>
                  <a:lnTo>
                    <a:pt x="508" y="470"/>
                  </a:lnTo>
                  <a:lnTo>
                    <a:pt x="500" y="478"/>
                  </a:lnTo>
                  <a:lnTo>
                    <a:pt x="493" y="485"/>
                  </a:lnTo>
                  <a:lnTo>
                    <a:pt x="493" y="493"/>
                  </a:lnTo>
                  <a:lnTo>
                    <a:pt x="486" y="501"/>
                  </a:lnTo>
                  <a:lnTo>
                    <a:pt x="478" y="516"/>
                  </a:lnTo>
                  <a:lnTo>
                    <a:pt x="471" y="524"/>
                  </a:lnTo>
                  <a:lnTo>
                    <a:pt x="464" y="532"/>
                  </a:lnTo>
                  <a:lnTo>
                    <a:pt x="456" y="539"/>
                  </a:lnTo>
                  <a:lnTo>
                    <a:pt x="456" y="547"/>
                  </a:lnTo>
                  <a:lnTo>
                    <a:pt x="449" y="555"/>
                  </a:lnTo>
                  <a:lnTo>
                    <a:pt x="441" y="562"/>
                  </a:lnTo>
                  <a:lnTo>
                    <a:pt x="434" y="562"/>
                  </a:lnTo>
                  <a:lnTo>
                    <a:pt x="427" y="570"/>
                  </a:lnTo>
                  <a:lnTo>
                    <a:pt x="419" y="570"/>
                  </a:lnTo>
                  <a:lnTo>
                    <a:pt x="412" y="570"/>
                  </a:lnTo>
                  <a:lnTo>
                    <a:pt x="405" y="578"/>
                  </a:lnTo>
                  <a:lnTo>
                    <a:pt x="397" y="578"/>
                  </a:lnTo>
                  <a:lnTo>
                    <a:pt x="390" y="578"/>
                  </a:lnTo>
                  <a:lnTo>
                    <a:pt x="375" y="578"/>
                  </a:lnTo>
                  <a:lnTo>
                    <a:pt x="368" y="586"/>
                  </a:lnTo>
                  <a:lnTo>
                    <a:pt x="361" y="586"/>
                  </a:lnTo>
                  <a:lnTo>
                    <a:pt x="353" y="586"/>
                  </a:lnTo>
                  <a:lnTo>
                    <a:pt x="346" y="593"/>
                  </a:lnTo>
                  <a:lnTo>
                    <a:pt x="339" y="593"/>
                  </a:lnTo>
                  <a:lnTo>
                    <a:pt x="331" y="593"/>
                  </a:lnTo>
                  <a:lnTo>
                    <a:pt x="324" y="601"/>
                  </a:lnTo>
                  <a:lnTo>
                    <a:pt x="317" y="601"/>
                  </a:lnTo>
                  <a:lnTo>
                    <a:pt x="309" y="601"/>
                  </a:lnTo>
                  <a:lnTo>
                    <a:pt x="302" y="609"/>
                  </a:lnTo>
                  <a:lnTo>
                    <a:pt x="294" y="609"/>
                  </a:lnTo>
                  <a:lnTo>
                    <a:pt x="287" y="609"/>
                  </a:lnTo>
                  <a:lnTo>
                    <a:pt x="280" y="609"/>
                  </a:lnTo>
                  <a:lnTo>
                    <a:pt x="272" y="616"/>
                  </a:lnTo>
                  <a:lnTo>
                    <a:pt x="265" y="616"/>
                  </a:lnTo>
                  <a:lnTo>
                    <a:pt x="258" y="616"/>
                  </a:lnTo>
                  <a:lnTo>
                    <a:pt x="250" y="624"/>
                  </a:lnTo>
                  <a:lnTo>
                    <a:pt x="236" y="616"/>
                  </a:lnTo>
                  <a:lnTo>
                    <a:pt x="236" y="609"/>
                  </a:lnTo>
                  <a:lnTo>
                    <a:pt x="236" y="601"/>
                  </a:lnTo>
                  <a:lnTo>
                    <a:pt x="228" y="593"/>
                  </a:lnTo>
                  <a:lnTo>
                    <a:pt x="228" y="586"/>
                  </a:lnTo>
                  <a:lnTo>
                    <a:pt x="228" y="578"/>
                  </a:lnTo>
                  <a:lnTo>
                    <a:pt x="221" y="570"/>
                  </a:lnTo>
                  <a:lnTo>
                    <a:pt x="214" y="570"/>
                  </a:lnTo>
                  <a:lnTo>
                    <a:pt x="206" y="570"/>
                  </a:lnTo>
                  <a:lnTo>
                    <a:pt x="199" y="570"/>
                  </a:lnTo>
                  <a:lnTo>
                    <a:pt x="192" y="562"/>
                  </a:lnTo>
                  <a:lnTo>
                    <a:pt x="184" y="562"/>
                  </a:lnTo>
                  <a:lnTo>
                    <a:pt x="177" y="562"/>
                  </a:lnTo>
                  <a:lnTo>
                    <a:pt x="170" y="562"/>
                  </a:lnTo>
                  <a:lnTo>
                    <a:pt x="162" y="562"/>
                  </a:lnTo>
                  <a:lnTo>
                    <a:pt x="155" y="570"/>
                  </a:lnTo>
                  <a:lnTo>
                    <a:pt x="147" y="578"/>
                  </a:lnTo>
                  <a:lnTo>
                    <a:pt x="140" y="578"/>
                  </a:lnTo>
                  <a:lnTo>
                    <a:pt x="133" y="586"/>
                  </a:lnTo>
                  <a:lnTo>
                    <a:pt x="125" y="593"/>
                  </a:lnTo>
                  <a:lnTo>
                    <a:pt x="118" y="593"/>
                  </a:lnTo>
                  <a:lnTo>
                    <a:pt x="111" y="593"/>
                  </a:lnTo>
                  <a:lnTo>
                    <a:pt x="96" y="586"/>
                  </a:lnTo>
                  <a:lnTo>
                    <a:pt x="89" y="586"/>
                  </a:lnTo>
                  <a:lnTo>
                    <a:pt x="81" y="586"/>
                  </a:lnTo>
                  <a:lnTo>
                    <a:pt x="74" y="586"/>
                  </a:lnTo>
                  <a:lnTo>
                    <a:pt x="67" y="586"/>
                  </a:lnTo>
                  <a:lnTo>
                    <a:pt x="59" y="578"/>
                  </a:lnTo>
                  <a:lnTo>
                    <a:pt x="52" y="578"/>
                  </a:lnTo>
                  <a:lnTo>
                    <a:pt x="45" y="578"/>
                  </a:lnTo>
                  <a:lnTo>
                    <a:pt x="37" y="578"/>
                  </a:lnTo>
                  <a:lnTo>
                    <a:pt x="30" y="570"/>
                  </a:lnTo>
                  <a:lnTo>
                    <a:pt x="23" y="562"/>
                  </a:lnTo>
                  <a:lnTo>
                    <a:pt x="23" y="570"/>
                  </a:lnTo>
                  <a:lnTo>
                    <a:pt x="23" y="555"/>
                  </a:lnTo>
                  <a:lnTo>
                    <a:pt x="30" y="547"/>
                  </a:lnTo>
                  <a:lnTo>
                    <a:pt x="30" y="539"/>
                  </a:lnTo>
                  <a:lnTo>
                    <a:pt x="37" y="532"/>
                  </a:lnTo>
                  <a:lnTo>
                    <a:pt x="30" y="524"/>
                  </a:lnTo>
                  <a:lnTo>
                    <a:pt x="30" y="516"/>
                  </a:lnTo>
                  <a:lnTo>
                    <a:pt x="23" y="501"/>
                  </a:lnTo>
                  <a:lnTo>
                    <a:pt x="23" y="493"/>
                  </a:lnTo>
                  <a:lnTo>
                    <a:pt x="15" y="485"/>
                  </a:lnTo>
                  <a:lnTo>
                    <a:pt x="8" y="478"/>
                  </a:lnTo>
                  <a:lnTo>
                    <a:pt x="8" y="470"/>
                  </a:lnTo>
                  <a:lnTo>
                    <a:pt x="0" y="462"/>
                  </a:lnTo>
                  <a:lnTo>
                    <a:pt x="0" y="455"/>
                  </a:lnTo>
                  <a:lnTo>
                    <a:pt x="0" y="447"/>
                  </a:lnTo>
                  <a:lnTo>
                    <a:pt x="0" y="439"/>
                  </a:lnTo>
                  <a:lnTo>
                    <a:pt x="0" y="432"/>
                  </a:lnTo>
                  <a:lnTo>
                    <a:pt x="0" y="424"/>
                  </a:lnTo>
                  <a:lnTo>
                    <a:pt x="0" y="416"/>
                  </a:lnTo>
                  <a:lnTo>
                    <a:pt x="0" y="408"/>
                  </a:lnTo>
                  <a:lnTo>
                    <a:pt x="0" y="401"/>
                  </a:lnTo>
                  <a:lnTo>
                    <a:pt x="0" y="393"/>
                  </a:lnTo>
                  <a:lnTo>
                    <a:pt x="8" y="385"/>
                  </a:lnTo>
                  <a:lnTo>
                    <a:pt x="15" y="385"/>
                  </a:lnTo>
                  <a:lnTo>
                    <a:pt x="23" y="385"/>
                  </a:lnTo>
                  <a:lnTo>
                    <a:pt x="30" y="385"/>
                  </a:lnTo>
                  <a:lnTo>
                    <a:pt x="37" y="385"/>
                  </a:lnTo>
                  <a:lnTo>
                    <a:pt x="45" y="385"/>
                  </a:lnTo>
                  <a:lnTo>
                    <a:pt x="52" y="385"/>
                  </a:lnTo>
                  <a:lnTo>
                    <a:pt x="59" y="385"/>
                  </a:lnTo>
                  <a:lnTo>
                    <a:pt x="67" y="378"/>
                  </a:lnTo>
                  <a:lnTo>
                    <a:pt x="59" y="370"/>
                  </a:lnTo>
                  <a:lnTo>
                    <a:pt x="59" y="362"/>
                  </a:lnTo>
                  <a:lnTo>
                    <a:pt x="52" y="347"/>
                  </a:lnTo>
                  <a:lnTo>
                    <a:pt x="52" y="339"/>
                  </a:lnTo>
                  <a:lnTo>
                    <a:pt x="45" y="331"/>
                  </a:lnTo>
                  <a:lnTo>
                    <a:pt x="45" y="324"/>
                  </a:lnTo>
                  <a:lnTo>
                    <a:pt x="45" y="316"/>
                  </a:lnTo>
                  <a:lnTo>
                    <a:pt x="45" y="308"/>
                  </a:lnTo>
                  <a:lnTo>
                    <a:pt x="45" y="301"/>
                  </a:lnTo>
                  <a:lnTo>
                    <a:pt x="45" y="293"/>
                  </a:lnTo>
                  <a:lnTo>
                    <a:pt x="45" y="285"/>
                  </a:lnTo>
                  <a:lnTo>
                    <a:pt x="45" y="278"/>
                  </a:lnTo>
                  <a:lnTo>
                    <a:pt x="45" y="270"/>
                  </a:lnTo>
                  <a:lnTo>
                    <a:pt x="45" y="262"/>
                  </a:lnTo>
                  <a:lnTo>
                    <a:pt x="45" y="254"/>
                  </a:lnTo>
                  <a:lnTo>
                    <a:pt x="45" y="247"/>
                  </a:lnTo>
                  <a:lnTo>
                    <a:pt x="52" y="239"/>
                  </a:lnTo>
                  <a:lnTo>
                    <a:pt x="59" y="239"/>
                  </a:lnTo>
                  <a:lnTo>
                    <a:pt x="67" y="239"/>
                  </a:lnTo>
                  <a:lnTo>
                    <a:pt x="74" y="239"/>
                  </a:lnTo>
                  <a:lnTo>
                    <a:pt x="81" y="239"/>
                  </a:lnTo>
                  <a:lnTo>
                    <a:pt x="89" y="239"/>
                  </a:lnTo>
                  <a:lnTo>
                    <a:pt x="96" y="239"/>
                  </a:lnTo>
                  <a:lnTo>
                    <a:pt x="111" y="231"/>
                  </a:lnTo>
                  <a:lnTo>
                    <a:pt x="118" y="224"/>
                  </a:lnTo>
                  <a:lnTo>
                    <a:pt x="118" y="216"/>
                  </a:lnTo>
                  <a:lnTo>
                    <a:pt x="125" y="208"/>
                  </a:lnTo>
                  <a:lnTo>
                    <a:pt x="133" y="216"/>
                  </a:lnTo>
                  <a:lnTo>
                    <a:pt x="140" y="216"/>
                  </a:lnTo>
                  <a:lnTo>
                    <a:pt x="147" y="224"/>
                  </a:lnTo>
                  <a:lnTo>
                    <a:pt x="155" y="224"/>
                  </a:lnTo>
                  <a:lnTo>
                    <a:pt x="162" y="216"/>
                  </a:lnTo>
                  <a:lnTo>
                    <a:pt x="162" y="224"/>
                  </a:lnTo>
                  <a:lnTo>
                    <a:pt x="162" y="208"/>
                  </a:lnTo>
                  <a:lnTo>
                    <a:pt x="162" y="193"/>
                  </a:lnTo>
                  <a:lnTo>
                    <a:pt x="162" y="185"/>
                  </a:lnTo>
                  <a:lnTo>
                    <a:pt x="162" y="177"/>
                  </a:lnTo>
                  <a:lnTo>
                    <a:pt x="162" y="170"/>
                  </a:lnTo>
                  <a:lnTo>
                    <a:pt x="162" y="162"/>
                  </a:lnTo>
                  <a:lnTo>
                    <a:pt x="162" y="154"/>
                  </a:lnTo>
                  <a:lnTo>
                    <a:pt x="162" y="147"/>
                  </a:lnTo>
                  <a:lnTo>
                    <a:pt x="162" y="139"/>
                  </a:lnTo>
                  <a:lnTo>
                    <a:pt x="170" y="131"/>
                  </a:lnTo>
                  <a:lnTo>
                    <a:pt x="177" y="124"/>
                  </a:lnTo>
                  <a:lnTo>
                    <a:pt x="184" y="124"/>
                  </a:lnTo>
                  <a:lnTo>
                    <a:pt x="192" y="116"/>
                  </a:lnTo>
                  <a:lnTo>
                    <a:pt x="199" y="116"/>
                  </a:lnTo>
                  <a:lnTo>
                    <a:pt x="206" y="108"/>
                  </a:lnTo>
                  <a:lnTo>
                    <a:pt x="214" y="108"/>
                  </a:lnTo>
                  <a:lnTo>
                    <a:pt x="221" y="100"/>
                  </a:lnTo>
                  <a:lnTo>
                    <a:pt x="228" y="100"/>
                  </a:lnTo>
                  <a:lnTo>
                    <a:pt x="236" y="93"/>
                  </a:lnTo>
                  <a:lnTo>
                    <a:pt x="236" y="85"/>
                  </a:lnTo>
                  <a:lnTo>
                    <a:pt x="236" y="77"/>
                  </a:lnTo>
                  <a:lnTo>
                    <a:pt x="236" y="70"/>
                  </a:lnTo>
                  <a:lnTo>
                    <a:pt x="236" y="62"/>
                  </a:lnTo>
                  <a:lnTo>
                    <a:pt x="228" y="54"/>
                  </a:lnTo>
                  <a:lnTo>
                    <a:pt x="228" y="39"/>
                  </a:lnTo>
                  <a:lnTo>
                    <a:pt x="228" y="31"/>
                  </a:lnTo>
                  <a:lnTo>
                    <a:pt x="236" y="23"/>
                  </a:lnTo>
                  <a:lnTo>
                    <a:pt x="250" y="16"/>
                  </a:lnTo>
                  <a:lnTo>
                    <a:pt x="258" y="16"/>
                  </a:lnTo>
                  <a:lnTo>
                    <a:pt x="265" y="8"/>
                  </a:lnTo>
                  <a:lnTo>
                    <a:pt x="272" y="8"/>
                  </a:lnTo>
                  <a:lnTo>
                    <a:pt x="280"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40">
              <a:extLst>
                <a:ext uri="{FF2B5EF4-FFF2-40B4-BE49-F238E27FC236}">
                  <a16:creationId xmlns:a16="http://schemas.microsoft.com/office/drawing/2014/main" id="{F16CEE35-3AFC-4AF6-9B48-B08969307CD7}"/>
                </a:ext>
              </a:extLst>
            </p:cNvPr>
            <p:cNvSpPr>
              <a:spLocks/>
            </p:cNvSpPr>
            <p:nvPr/>
          </p:nvSpPr>
          <p:spPr bwMode="auto">
            <a:xfrm>
              <a:off x="7834498" y="2767678"/>
              <a:ext cx="1061081" cy="1016586"/>
            </a:xfrm>
            <a:custGeom>
              <a:avLst/>
              <a:gdLst>
                <a:gd name="T0" fmla="*/ 2147483647 w 559"/>
                <a:gd name="T1" fmla="*/ 2147483647 h 539"/>
                <a:gd name="T2" fmla="*/ 2147483647 w 559"/>
                <a:gd name="T3" fmla="*/ 2147483647 h 539"/>
                <a:gd name="T4" fmla="*/ 2147483647 w 559"/>
                <a:gd name="T5" fmla="*/ 2147483647 h 539"/>
                <a:gd name="T6" fmla="*/ 2147483647 w 559"/>
                <a:gd name="T7" fmla="*/ 2147483647 h 539"/>
                <a:gd name="T8" fmla="*/ 2147483647 w 559"/>
                <a:gd name="T9" fmla="*/ 2147483647 h 539"/>
                <a:gd name="T10" fmla="*/ 2147483647 w 559"/>
                <a:gd name="T11" fmla="*/ 2147483647 h 539"/>
                <a:gd name="T12" fmla="*/ 2147483647 w 559"/>
                <a:gd name="T13" fmla="*/ 2147483647 h 539"/>
                <a:gd name="T14" fmla="*/ 2147483647 w 559"/>
                <a:gd name="T15" fmla="*/ 2147483647 h 539"/>
                <a:gd name="T16" fmla="*/ 2147483647 w 559"/>
                <a:gd name="T17" fmla="*/ 2147483647 h 539"/>
                <a:gd name="T18" fmla="*/ 2147483647 w 559"/>
                <a:gd name="T19" fmla="*/ 2147483647 h 539"/>
                <a:gd name="T20" fmla="*/ 2147483647 w 559"/>
                <a:gd name="T21" fmla="*/ 2147483647 h 539"/>
                <a:gd name="T22" fmla="*/ 2147483647 w 559"/>
                <a:gd name="T23" fmla="*/ 2147483647 h 539"/>
                <a:gd name="T24" fmla="*/ 2147483647 w 559"/>
                <a:gd name="T25" fmla="*/ 2147483647 h 539"/>
                <a:gd name="T26" fmla="*/ 2147483647 w 559"/>
                <a:gd name="T27" fmla="*/ 2147483647 h 539"/>
                <a:gd name="T28" fmla="*/ 2147483647 w 559"/>
                <a:gd name="T29" fmla="*/ 2147483647 h 539"/>
                <a:gd name="T30" fmla="*/ 2147483647 w 559"/>
                <a:gd name="T31" fmla="*/ 2147483647 h 539"/>
                <a:gd name="T32" fmla="*/ 2147483647 w 559"/>
                <a:gd name="T33" fmla="*/ 2147483647 h 539"/>
                <a:gd name="T34" fmla="*/ 2147483647 w 559"/>
                <a:gd name="T35" fmla="*/ 2147483647 h 539"/>
                <a:gd name="T36" fmla="*/ 2147483647 w 559"/>
                <a:gd name="T37" fmla="*/ 2147483647 h 539"/>
                <a:gd name="T38" fmla="*/ 2147483647 w 559"/>
                <a:gd name="T39" fmla="*/ 2147483647 h 539"/>
                <a:gd name="T40" fmla="*/ 2147483647 w 559"/>
                <a:gd name="T41" fmla="*/ 2147483647 h 539"/>
                <a:gd name="T42" fmla="*/ 2147483647 w 559"/>
                <a:gd name="T43" fmla="*/ 2147483647 h 539"/>
                <a:gd name="T44" fmla="*/ 2147483647 w 559"/>
                <a:gd name="T45" fmla="*/ 2147483647 h 539"/>
                <a:gd name="T46" fmla="*/ 2147483647 w 559"/>
                <a:gd name="T47" fmla="*/ 2147483647 h 539"/>
                <a:gd name="T48" fmla="*/ 2147483647 w 559"/>
                <a:gd name="T49" fmla="*/ 2147483647 h 539"/>
                <a:gd name="T50" fmla="*/ 2147483647 w 559"/>
                <a:gd name="T51" fmla="*/ 2147483647 h 539"/>
                <a:gd name="T52" fmla="*/ 2147483647 w 559"/>
                <a:gd name="T53" fmla="*/ 2147483647 h 539"/>
                <a:gd name="T54" fmla="*/ 2147483647 w 559"/>
                <a:gd name="T55" fmla="*/ 2147483647 h 539"/>
                <a:gd name="T56" fmla="*/ 2147483647 w 559"/>
                <a:gd name="T57" fmla="*/ 2147483647 h 539"/>
                <a:gd name="T58" fmla="*/ 2147483647 w 559"/>
                <a:gd name="T59" fmla="*/ 2147483647 h 539"/>
                <a:gd name="T60" fmla="*/ 2147483647 w 559"/>
                <a:gd name="T61" fmla="*/ 2147483647 h 539"/>
                <a:gd name="T62" fmla="*/ 2147483647 w 559"/>
                <a:gd name="T63" fmla="*/ 2147483647 h 539"/>
                <a:gd name="T64" fmla="*/ 2147483647 w 559"/>
                <a:gd name="T65" fmla="*/ 2147483647 h 539"/>
                <a:gd name="T66" fmla="*/ 2147483647 w 559"/>
                <a:gd name="T67" fmla="*/ 2147483647 h 539"/>
                <a:gd name="T68" fmla="*/ 2147483647 w 559"/>
                <a:gd name="T69" fmla="*/ 2147483647 h 539"/>
                <a:gd name="T70" fmla="*/ 2147483647 w 559"/>
                <a:gd name="T71" fmla="*/ 2147483647 h 539"/>
                <a:gd name="T72" fmla="*/ 2147483647 w 559"/>
                <a:gd name="T73" fmla="*/ 2147483647 h 539"/>
                <a:gd name="T74" fmla="*/ 2147483647 w 559"/>
                <a:gd name="T75" fmla="*/ 2147483647 h 539"/>
                <a:gd name="T76" fmla="*/ 2147483647 w 559"/>
                <a:gd name="T77" fmla="*/ 2147483647 h 539"/>
                <a:gd name="T78" fmla="*/ 2147483647 w 559"/>
                <a:gd name="T79" fmla="*/ 2147483647 h 539"/>
                <a:gd name="T80" fmla="*/ 2147483647 w 559"/>
                <a:gd name="T81" fmla="*/ 2147483647 h 539"/>
                <a:gd name="T82" fmla="*/ 2147483647 w 559"/>
                <a:gd name="T83" fmla="*/ 2147483647 h 539"/>
                <a:gd name="T84" fmla="*/ 2147483647 w 559"/>
                <a:gd name="T85" fmla="*/ 2147483647 h 539"/>
                <a:gd name="T86" fmla="*/ 0 w 559"/>
                <a:gd name="T87" fmla="*/ 2147483647 h 539"/>
                <a:gd name="T88" fmla="*/ 0 w 559"/>
                <a:gd name="T89" fmla="*/ 2147483647 h 539"/>
                <a:gd name="T90" fmla="*/ 2147483647 w 559"/>
                <a:gd name="T91" fmla="*/ 2147483647 h 539"/>
                <a:gd name="T92" fmla="*/ 2147483647 w 559"/>
                <a:gd name="T93" fmla="*/ 2147483647 h 539"/>
                <a:gd name="T94" fmla="*/ 2147483647 w 559"/>
                <a:gd name="T95" fmla="*/ 2147483647 h 539"/>
                <a:gd name="T96" fmla="*/ 2147483647 w 559"/>
                <a:gd name="T97" fmla="*/ 2147483647 h 539"/>
                <a:gd name="T98" fmla="*/ 2147483647 w 559"/>
                <a:gd name="T99" fmla="*/ 2147483647 h 539"/>
                <a:gd name="T100" fmla="*/ 2147483647 w 559"/>
                <a:gd name="T101" fmla="*/ 2147483647 h 539"/>
                <a:gd name="T102" fmla="*/ 2147483647 w 559"/>
                <a:gd name="T103" fmla="*/ 2147483647 h 539"/>
                <a:gd name="T104" fmla="*/ 2147483647 w 559"/>
                <a:gd name="T105" fmla="*/ 2147483647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9" h="539">
                  <a:moveTo>
                    <a:pt x="192" y="0"/>
                  </a:moveTo>
                  <a:lnTo>
                    <a:pt x="199" y="0"/>
                  </a:lnTo>
                  <a:lnTo>
                    <a:pt x="206" y="8"/>
                  </a:lnTo>
                  <a:lnTo>
                    <a:pt x="214" y="8"/>
                  </a:lnTo>
                  <a:lnTo>
                    <a:pt x="221" y="16"/>
                  </a:lnTo>
                  <a:lnTo>
                    <a:pt x="228" y="16"/>
                  </a:lnTo>
                  <a:lnTo>
                    <a:pt x="236" y="23"/>
                  </a:lnTo>
                  <a:lnTo>
                    <a:pt x="250" y="23"/>
                  </a:lnTo>
                  <a:lnTo>
                    <a:pt x="258" y="31"/>
                  </a:lnTo>
                  <a:lnTo>
                    <a:pt x="265" y="39"/>
                  </a:lnTo>
                  <a:lnTo>
                    <a:pt x="272" y="47"/>
                  </a:lnTo>
                  <a:lnTo>
                    <a:pt x="272" y="54"/>
                  </a:lnTo>
                  <a:lnTo>
                    <a:pt x="280" y="70"/>
                  </a:lnTo>
                  <a:lnTo>
                    <a:pt x="280" y="77"/>
                  </a:lnTo>
                  <a:lnTo>
                    <a:pt x="287" y="85"/>
                  </a:lnTo>
                  <a:lnTo>
                    <a:pt x="287" y="93"/>
                  </a:lnTo>
                  <a:lnTo>
                    <a:pt x="294" y="100"/>
                  </a:lnTo>
                  <a:lnTo>
                    <a:pt x="294" y="108"/>
                  </a:lnTo>
                  <a:lnTo>
                    <a:pt x="287" y="116"/>
                  </a:lnTo>
                  <a:lnTo>
                    <a:pt x="287" y="124"/>
                  </a:lnTo>
                  <a:lnTo>
                    <a:pt x="280" y="131"/>
                  </a:lnTo>
                  <a:lnTo>
                    <a:pt x="280" y="139"/>
                  </a:lnTo>
                  <a:lnTo>
                    <a:pt x="272" y="147"/>
                  </a:lnTo>
                  <a:lnTo>
                    <a:pt x="272" y="154"/>
                  </a:lnTo>
                  <a:lnTo>
                    <a:pt x="265" y="162"/>
                  </a:lnTo>
                  <a:lnTo>
                    <a:pt x="265" y="170"/>
                  </a:lnTo>
                  <a:lnTo>
                    <a:pt x="272" y="177"/>
                  </a:lnTo>
                  <a:lnTo>
                    <a:pt x="280" y="177"/>
                  </a:lnTo>
                  <a:lnTo>
                    <a:pt x="287" y="185"/>
                  </a:lnTo>
                  <a:lnTo>
                    <a:pt x="294" y="185"/>
                  </a:lnTo>
                  <a:lnTo>
                    <a:pt x="302" y="193"/>
                  </a:lnTo>
                  <a:lnTo>
                    <a:pt x="309" y="193"/>
                  </a:lnTo>
                  <a:lnTo>
                    <a:pt x="317" y="201"/>
                  </a:lnTo>
                  <a:lnTo>
                    <a:pt x="324" y="201"/>
                  </a:lnTo>
                  <a:lnTo>
                    <a:pt x="331" y="216"/>
                  </a:lnTo>
                  <a:lnTo>
                    <a:pt x="339" y="216"/>
                  </a:lnTo>
                  <a:lnTo>
                    <a:pt x="346" y="224"/>
                  </a:lnTo>
                  <a:lnTo>
                    <a:pt x="353" y="224"/>
                  </a:lnTo>
                  <a:lnTo>
                    <a:pt x="361" y="216"/>
                  </a:lnTo>
                  <a:lnTo>
                    <a:pt x="368" y="216"/>
                  </a:lnTo>
                  <a:lnTo>
                    <a:pt x="375" y="201"/>
                  </a:lnTo>
                  <a:lnTo>
                    <a:pt x="390" y="193"/>
                  </a:lnTo>
                  <a:lnTo>
                    <a:pt x="397" y="201"/>
                  </a:lnTo>
                  <a:lnTo>
                    <a:pt x="405" y="201"/>
                  </a:lnTo>
                  <a:lnTo>
                    <a:pt x="412" y="216"/>
                  </a:lnTo>
                  <a:lnTo>
                    <a:pt x="419" y="224"/>
                  </a:lnTo>
                  <a:lnTo>
                    <a:pt x="427" y="231"/>
                  </a:lnTo>
                  <a:lnTo>
                    <a:pt x="434" y="231"/>
                  </a:lnTo>
                  <a:lnTo>
                    <a:pt x="441" y="239"/>
                  </a:lnTo>
                  <a:lnTo>
                    <a:pt x="449" y="247"/>
                  </a:lnTo>
                  <a:lnTo>
                    <a:pt x="456" y="247"/>
                  </a:lnTo>
                  <a:lnTo>
                    <a:pt x="464" y="254"/>
                  </a:lnTo>
                  <a:lnTo>
                    <a:pt x="471" y="254"/>
                  </a:lnTo>
                  <a:lnTo>
                    <a:pt x="471" y="262"/>
                  </a:lnTo>
                  <a:lnTo>
                    <a:pt x="471" y="270"/>
                  </a:lnTo>
                  <a:lnTo>
                    <a:pt x="478" y="278"/>
                  </a:lnTo>
                  <a:lnTo>
                    <a:pt x="486" y="285"/>
                  </a:lnTo>
                  <a:lnTo>
                    <a:pt x="486" y="293"/>
                  </a:lnTo>
                  <a:lnTo>
                    <a:pt x="493" y="301"/>
                  </a:lnTo>
                  <a:lnTo>
                    <a:pt x="500" y="308"/>
                  </a:lnTo>
                  <a:lnTo>
                    <a:pt x="500" y="316"/>
                  </a:lnTo>
                  <a:lnTo>
                    <a:pt x="508" y="324"/>
                  </a:lnTo>
                  <a:lnTo>
                    <a:pt x="515" y="324"/>
                  </a:lnTo>
                  <a:lnTo>
                    <a:pt x="530" y="324"/>
                  </a:lnTo>
                  <a:lnTo>
                    <a:pt x="537" y="324"/>
                  </a:lnTo>
                  <a:lnTo>
                    <a:pt x="544" y="324"/>
                  </a:lnTo>
                  <a:lnTo>
                    <a:pt x="552" y="331"/>
                  </a:lnTo>
                  <a:lnTo>
                    <a:pt x="544" y="339"/>
                  </a:lnTo>
                  <a:lnTo>
                    <a:pt x="544" y="347"/>
                  </a:lnTo>
                  <a:lnTo>
                    <a:pt x="544" y="355"/>
                  </a:lnTo>
                  <a:lnTo>
                    <a:pt x="537" y="370"/>
                  </a:lnTo>
                  <a:lnTo>
                    <a:pt x="537" y="378"/>
                  </a:lnTo>
                  <a:lnTo>
                    <a:pt x="544" y="385"/>
                  </a:lnTo>
                  <a:lnTo>
                    <a:pt x="552" y="393"/>
                  </a:lnTo>
                  <a:lnTo>
                    <a:pt x="559" y="401"/>
                  </a:lnTo>
                  <a:lnTo>
                    <a:pt x="559" y="408"/>
                  </a:lnTo>
                  <a:lnTo>
                    <a:pt x="559" y="416"/>
                  </a:lnTo>
                  <a:lnTo>
                    <a:pt x="552" y="424"/>
                  </a:lnTo>
                  <a:lnTo>
                    <a:pt x="552" y="432"/>
                  </a:lnTo>
                  <a:lnTo>
                    <a:pt x="552" y="439"/>
                  </a:lnTo>
                  <a:lnTo>
                    <a:pt x="544" y="447"/>
                  </a:lnTo>
                  <a:lnTo>
                    <a:pt x="537" y="447"/>
                  </a:lnTo>
                  <a:lnTo>
                    <a:pt x="530" y="447"/>
                  </a:lnTo>
                  <a:lnTo>
                    <a:pt x="515" y="455"/>
                  </a:lnTo>
                  <a:lnTo>
                    <a:pt x="508" y="455"/>
                  </a:lnTo>
                  <a:lnTo>
                    <a:pt x="500" y="462"/>
                  </a:lnTo>
                  <a:lnTo>
                    <a:pt x="493" y="462"/>
                  </a:lnTo>
                  <a:lnTo>
                    <a:pt x="486" y="470"/>
                  </a:lnTo>
                  <a:lnTo>
                    <a:pt x="478" y="470"/>
                  </a:lnTo>
                  <a:lnTo>
                    <a:pt x="471" y="462"/>
                  </a:lnTo>
                  <a:lnTo>
                    <a:pt x="464" y="455"/>
                  </a:lnTo>
                  <a:lnTo>
                    <a:pt x="456" y="455"/>
                  </a:lnTo>
                  <a:lnTo>
                    <a:pt x="449" y="447"/>
                  </a:lnTo>
                  <a:lnTo>
                    <a:pt x="441" y="439"/>
                  </a:lnTo>
                  <a:lnTo>
                    <a:pt x="434" y="447"/>
                  </a:lnTo>
                  <a:lnTo>
                    <a:pt x="427" y="447"/>
                  </a:lnTo>
                  <a:lnTo>
                    <a:pt x="419" y="455"/>
                  </a:lnTo>
                  <a:lnTo>
                    <a:pt x="412" y="455"/>
                  </a:lnTo>
                  <a:lnTo>
                    <a:pt x="405" y="462"/>
                  </a:lnTo>
                  <a:lnTo>
                    <a:pt x="397" y="462"/>
                  </a:lnTo>
                  <a:lnTo>
                    <a:pt x="390" y="470"/>
                  </a:lnTo>
                  <a:lnTo>
                    <a:pt x="375" y="478"/>
                  </a:lnTo>
                  <a:lnTo>
                    <a:pt x="368" y="485"/>
                  </a:lnTo>
                  <a:lnTo>
                    <a:pt x="361" y="493"/>
                  </a:lnTo>
                  <a:lnTo>
                    <a:pt x="353" y="501"/>
                  </a:lnTo>
                  <a:lnTo>
                    <a:pt x="346" y="501"/>
                  </a:lnTo>
                  <a:lnTo>
                    <a:pt x="339" y="501"/>
                  </a:lnTo>
                  <a:lnTo>
                    <a:pt x="331" y="501"/>
                  </a:lnTo>
                  <a:lnTo>
                    <a:pt x="324" y="501"/>
                  </a:lnTo>
                  <a:lnTo>
                    <a:pt x="317" y="501"/>
                  </a:lnTo>
                  <a:lnTo>
                    <a:pt x="309" y="501"/>
                  </a:lnTo>
                  <a:lnTo>
                    <a:pt x="302" y="493"/>
                  </a:lnTo>
                  <a:lnTo>
                    <a:pt x="294" y="493"/>
                  </a:lnTo>
                  <a:lnTo>
                    <a:pt x="287" y="493"/>
                  </a:lnTo>
                  <a:lnTo>
                    <a:pt x="280" y="493"/>
                  </a:lnTo>
                  <a:lnTo>
                    <a:pt x="272" y="493"/>
                  </a:lnTo>
                  <a:lnTo>
                    <a:pt x="265" y="493"/>
                  </a:lnTo>
                  <a:lnTo>
                    <a:pt x="258" y="501"/>
                  </a:lnTo>
                  <a:lnTo>
                    <a:pt x="250" y="509"/>
                  </a:lnTo>
                  <a:lnTo>
                    <a:pt x="236" y="524"/>
                  </a:lnTo>
                  <a:lnTo>
                    <a:pt x="228" y="532"/>
                  </a:lnTo>
                  <a:lnTo>
                    <a:pt x="221" y="532"/>
                  </a:lnTo>
                  <a:lnTo>
                    <a:pt x="214" y="532"/>
                  </a:lnTo>
                  <a:lnTo>
                    <a:pt x="206" y="532"/>
                  </a:lnTo>
                  <a:lnTo>
                    <a:pt x="199" y="532"/>
                  </a:lnTo>
                  <a:lnTo>
                    <a:pt x="192" y="524"/>
                  </a:lnTo>
                  <a:lnTo>
                    <a:pt x="184" y="509"/>
                  </a:lnTo>
                  <a:lnTo>
                    <a:pt x="184" y="501"/>
                  </a:lnTo>
                  <a:lnTo>
                    <a:pt x="177" y="493"/>
                  </a:lnTo>
                  <a:lnTo>
                    <a:pt x="170" y="501"/>
                  </a:lnTo>
                  <a:lnTo>
                    <a:pt x="162" y="509"/>
                  </a:lnTo>
                  <a:lnTo>
                    <a:pt x="155" y="524"/>
                  </a:lnTo>
                  <a:lnTo>
                    <a:pt x="147" y="524"/>
                  </a:lnTo>
                  <a:lnTo>
                    <a:pt x="140" y="532"/>
                  </a:lnTo>
                  <a:lnTo>
                    <a:pt x="133" y="539"/>
                  </a:lnTo>
                  <a:lnTo>
                    <a:pt x="125" y="532"/>
                  </a:lnTo>
                  <a:lnTo>
                    <a:pt x="125" y="539"/>
                  </a:lnTo>
                  <a:lnTo>
                    <a:pt x="125" y="524"/>
                  </a:lnTo>
                  <a:lnTo>
                    <a:pt x="125" y="509"/>
                  </a:lnTo>
                  <a:lnTo>
                    <a:pt x="118" y="501"/>
                  </a:lnTo>
                  <a:lnTo>
                    <a:pt x="111" y="509"/>
                  </a:lnTo>
                  <a:lnTo>
                    <a:pt x="96" y="501"/>
                  </a:lnTo>
                  <a:lnTo>
                    <a:pt x="96" y="509"/>
                  </a:lnTo>
                  <a:lnTo>
                    <a:pt x="96" y="493"/>
                  </a:lnTo>
                  <a:lnTo>
                    <a:pt x="96" y="485"/>
                  </a:lnTo>
                  <a:lnTo>
                    <a:pt x="96" y="478"/>
                  </a:lnTo>
                  <a:lnTo>
                    <a:pt x="96" y="470"/>
                  </a:lnTo>
                  <a:lnTo>
                    <a:pt x="96" y="462"/>
                  </a:lnTo>
                  <a:lnTo>
                    <a:pt x="96" y="455"/>
                  </a:lnTo>
                  <a:lnTo>
                    <a:pt x="89" y="447"/>
                  </a:lnTo>
                  <a:lnTo>
                    <a:pt x="81" y="439"/>
                  </a:lnTo>
                  <a:lnTo>
                    <a:pt x="81" y="432"/>
                  </a:lnTo>
                  <a:lnTo>
                    <a:pt x="74" y="424"/>
                  </a:lnTo>
                  <a:lnTo>
                    <a:pt x="67" y="416"/>
                  </a:lnTo>
                  <a:lnTo>
                    <a:pt x="74" y="408"/>
                  </a:lnTo>
                  <a:lnTo>
                    <a:pt x="74" y="401"/>
                  </a:lnTo>
                  <a:lnTo>
                    <a:pt x="81" y="393"/>
                  </a:lnTo>
                  <a:lnTo>
                    <a:pt x="81" y="385"/>
                  </a:lnTo>
                  <a:lnTo>
                    <a:pt x="74" y="378"/>
                  </a:lnTo>
                  <a:lnTo>
                    <a:pt x="81" y="378"/>
                  </a:lnTo>
                  <a:lnTo>
                    <a:pt x="67" y="378"/>
                  </a:lnTo>
                  <a:lnTo>
                    <a:pt x="59" y="370"/>
                  </a:lnTo>
                  <a:lnTo>
                    <a:pt x="52" y="370"/>
                  </a:lnTo>
                  <a:lnTo>
                    <a:pt x="45" y="370"/>
                  </a:lnTo>
                  <a:lnTo>
                    <a:pt x="37" y="355"/>
                  </a:lnTo>
                  <a:lnTo>
                    <a:pt x="37" y="347"/>
                  </a:lnTo>
                  <a:lnTo>
                    <a:pt x="37" y="339"/>
                  </a:lnTo>
                  <a:lnTo>
                    <a:pt x="37" y="331"/>
                  </a:lnTo>
                  <a:lnTo>
                    <a:pt x="37" y="324"/>
                  </a:lnTo>
                  <a:lnTo>
                    <a:pt x="37" y="316"/>
                  </a:lnTo>
                  <a:lnTo>
                    <a:pt x="37" y="308"/>
                  </a:lnTo>
                  <a:lnTo>
                    <a:pt x="30" y="301"/>
                  </a:lnTo>
                  <a:lnTo>
                    <a:pt x="23" y="301"/>
                  </a:lnTo>
                  <a:lnTo>
                    <a:pt x="15" y="293"/>
                  </a:lnTo>
                  <a:lnTo>
                    <a:pt x="8" y="293"/>
                  </a:lnTo>
                  <a:lnTo>
                    <a:pt x="0" y="285"/>
                  </a:lnTo>
                  <a:lnTo>
                    <a:pt x="0" y="278"/>
                  </a:lnTo>
                  <a:lnTo>
                    <a:pt x="0" y="270"/>
                  </a:lnTo>
                  <a:lnTo>
                    <a:pt x="0" y="262"/>
                  </a:lnTo>
                  <a:lnTo>
                    <a:pt x="0" y="254"/>
                  </a:lnTo>
                  <a:lnTo>
                    <a:pt x="0" y="247"/>
                  </a:lnTo>
                  <a:lnTo>
                    <a:pt x="0" y="239"/>
                  </a:lnTo>
                  <a:lnTo>
                    <a:pt x="8" y="231"/>
                  </a:lnTo>
                  <a:lnTo>
                    <a:pt x="15" y="224"/>
                  </a:lnTo>
                  <a:lnTo>
                    <a:pt x="23" y="216"/>
                  </a:lnTo>
                  <a:lnTo>
                    <a:pt x="30" y="201"/>
                  </a:lnTo>
                  <a:lnTo>
                    <a:pt x="37" y="193"/>
                  </a:lnTo>
                  <a:lnTo>
                    <a:pt x="37" y="185"/>
                  </a:lnTo>
                  <a:lnTo>
                    <a:pt x="37" y="177"/>
                  </a:lnTo>
                  <a:lnTo>
                    <a:pt x="52" y="162"/>
                  </a:lnTo>
                  <a:lnTo>
                    <a:pt x="59" y="154"/>
                  </a:lnTo>
                  <a:lnTo>
                    <a:pt x="67" y="147"/>
                  </a:lnTo>
                  <a:lnTo>
                    <a:pt x="74" y="139"/>
                  </a:lnTo>
                  <a:lnTo>
                    <a:pt x="81" y="139"/>
                  </a:lnTo>
                  <a:lnTo>
                    <a:pt x="89" y="131"/>
                  </a:lnTo>
                  <a:lnTo>
                    <a:pt x="96" y="124"/>
                  </a:lnTo>
                  <a:lnTo>
                    <a:pt x="96" y="116"/>
                  </a:lnTo>
                  <a:lnTo>
                    <a:pt x="111" y="108"/>
                  </a:lnTo>
                  <a:lnTo>
                    <a:pt x="111" y="100"/>
                  </a:lnTo>
                  <a:lnTo>
                    <a:pt x="118" y="93"/>
                  </a:lnTo>
                  <a:lnTo>
                    <a:pt x="125" y="93"/>
                  </a:lnTo>
                  <a:lnTo>
                    <a:pt x="133" y="85"/>
                  </a:lnTo>
                  <a:lnTo>
                    <a:pt x="140" y="85"/>
                  </a:lnTo>
                  <a:lnTo>
                    <a:pt x="147" y="77"/>
                  </a:lnTo>
                  <a:lnTo>
                    <a:pt x="155" y="77"/>
                  </a:lnTo>
                  <a:lnTo>
                    <a:pt x="162" y="70"/>
                  </a:lnTo>
                  <a:lnTo>
                    <a:pt x="170" y="54"/>
                  </a:lnTo>
                  <a:lnTo>
                    <a:pt x="177" y="47"/>
                  </a:lnTo>
                  <a:lnTo>
                    <a:pt x="177" y="39"/>
                  </a:lnTo>
                  <a:lnTo>
                    <a:pt x="177" y="31"/>
                  </a:lnTo>
                  <a:lnTo>
                    <a:pt x="184" y="23"/>
                  </a:lnTo>
                  <a:lnTo>
                    <a:pt x="184" y="16"/>
                  </a:lnTo>
                  <a:lnTo>
                    <a:pt x="192" y="8"/>
                  </a:lnTo>
                  <a:lnTo>
                    <a:pt x="192"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41">
              <a:extLst>
                <a:ext uri="{FF2B5EF4-FFF2-40B4-BE49-F238E27FC236}">
                  <a16:creationId xmlns:a16="http://schemas.microsoft.com/office/drawing/2014/main" id="{B69E55D3-C775-41D2-814B-E12062D11D60}"/>
                </a:ext>
              </a:extLst>
            </p:cNvPr>
            <p:cNvSpPr>
              <a:spLocks/>
            </p:cNvSpPr>
            <p:nvPr/>
          </p:nvSpPr>
          <p:spPr bwMode="auto">
            <a:xfrm>
              <a:off x="9127229" y="2217600"/>
              <a:ext cx="878858" cy="1131635"/>
            </a:xfrm>
            <a:custGeom>
              <a:avLst/>
              <a:gdLst>
                <a:gd name="T0" fmla="*/ 2147483647 w 463"/>
                <a:gd name="T1" fmla="*/ 2147483647 h 600"/>
                <a:gd name="T2" fmla="*/ 2147483647 w 463"/>
                <a:gd name="T3" fmla="*/ 2147483647 h 600"/>
                <a:gd name="T4" fmla="*/ 2147483647 w 463"/>
                <a:gd name="T5" fmla="*/ 2147483647 h 600"/>
                <a:gd name="T6" fmla="*/ 2147483647 w 463"/>
                <a:gd name="T7" fmla="*/ 2147483647 h 600"/>
                <a:gd name="T8" fmla="*/ 2147483647 w 463"/>
                <a:gd name="T9" fmla="*/ 2147483647 h 600"/>
                <a:gd name="T10" fmla="*/ 2147483647 w 463"/>
                <a:gd name="T11" fmla="*/ 2147483647 h 600"/>
                <a:gd name="T12" fmla="*/ 2147483647 w 463"/>
                <a:gd name="T13" fmla="*/ 2147483647 h 600"/>
                <a:gd name="T14" fmla="*/ 2147483647 w 463"/>
                <a:gd name="T15" fmla="*/ 2147483647 h 600"/>
                <a:gd name="T16" fmla="*/ 2147483647 w 463"/>
                <a:gd name="T17" fmla="*/ 2147483647 h 600"/>
                <a:gd name="T18" fmla="*/ 2147483647 w 463"/>
                <a:gd name="T19" fmla="*/ 2147483647 h 600"/>
                <a:gd name="T20" fmla="*/ 2147483647 w 463"/>
                <a:gd name="T21" fmla="*/ 2147483647 h 600"/>
                <a:gd name="T22" fmla="*/ 2147483647 w 463"/>
                <a:gd name="T23" fmla="*/ 2147483647 h 600"/>
                <a:gd name="T24" fmla="*/ 2147483647 w 463"/>
                <a:gd name="T25" fmla="*/ 2147483647 h 600"/>
                <a:gd name="T26" fmla="*/ 2147483647 w 463"/>
                <a:gd name="T27" fmla="*/ 2147483647 h 600"/>
                <a:gd name="T28" fmla="*/ 2147483647 w 463"/>
                <a:gd name="T29" fmla="*/ 2147483647 h 600"/>
                <a:gd name="T30" fmla="*/ 2147483647 w 463"/>
                <a:gd name="T31" fmla="*/ 2147483647 h 600"/>
                <a:gd name="T32" fmla="*/ 2147483647 w 463"/>
                <a:gd name="T33" fmla="*/ 2147483647 h 600"/>
                <a:gd name="T34" fmla="*/ 2147483647 w 463"/>
                <a:gd name="T35" fmla="*/ 2147483647 h 600"/>
                <a:gd name="T36" fmla="*/ 2147483647 w 463"/>
                <a:gd name="T37" fmla="*/ 2147483647 h 600"/>
                <a:gd name="T38" fmla="*/ 2147483647 w 463"/>
                <a:gd name="T39" fmla="*/ 2147483647 h 600"/>
                <a:gd name="T40" fmla="*/ 2147483647 w 463"/>
                <a:gd name="T41" fmla="*/ 2147483647 h 600"/>
                <a:gd name="T42" fmla="*/ 2147483647 w 463"/>
                <a:gd name="T43" fmla="*/ 2147483647 h 600"/>
                <a:gd name="T44" fmla="*/ 2147483647 w 463"/>
                <a:gd name="T45" fmla="*/ 2147483647 h 600"/>
                <a:gd name="T46" fmla="*/ 2147483647 w 463"/>
                <a:gd name="T47" fmla="*/ 2147483647 h 600"/>
                <a:gd name="T48" fmla="*/ 2147483647 w 463"/>
                <a:gd name="T49" fmla="*/ 2147483647 h 600"/>
                <a:gd name="T50" fmla="*/ 2147483647 w 463"/>
                <a:gd name="T51" fmla="*/ 2147483647 h 600"/>
                <a:gd name="T52" fmla="*/ 2147483647 w 463"/>
                <a:gd name="T53" fmla="*/ 2147483647 h 600"/>
                <a:gd name="T54" fmla="*/ 2147483647 w 463"/>
                <a:gd name="T55" fmla="*/ 2147483647 h 600"/>
                <a:gd name="T56" fmla="*/ 2147483647 w 463"/>
                <a:gd name="T57" fmla="*/ 2147483647 h 600"/>
                <a:gd name="T58" fmla="*/ 2147483647 w 463"/>
                <a:gd name="T59" fmla="*/ 2147483647 h 600"/>
                <a:gd name="T60" fmla="*/ 2147483647 w 463"/>
                <a:gd name="T61" fmla="*/ 2147483647 h 600"/>
                <a:gd name="T62" fmla="*/ 2147483647 w 463"/>
                <a:gd name="T63" fmla="*/ 2147483647 h 600"/>
                <a:gd name="T64" fmla="*/ 2147483647 w 463"/>
                <a:gd name="T65" fmla="*/ 2147483647 h 600"/>
                <a:gd name="T66" fmla="*/ 2147483647 w 463"/>
                <a:gd name="T67" fmla="*/ 2147483647 h 600"/>
                <a:gd name="T68" fmla="*/ 2147483647 w 463"/>
                <a:gd name="T69" fmla="*/ 2147483647 h 600"/>
                <a:gd name="T70" fmla="*/ 2147483647 w 463"/>
                <a:gd name="T71" fmla="*/ 2147483647 h 600"/>
                <a:gd name="T72" fmla="*/ 2147483647 w 463"/>
                <a:gd name="T73" fmla="*/ 2147483647 h 600"/>
                <a:gd name="T74" fmla="*/ 2147483647 w 463"/>
                <a:gd name="T75" fmla="*/ 2147483647 h 600"/>
                <a:gd name="T76" fmla="*/ 0 w 463"/>
                <a:gd name="T77" fmla="*/ 2147483647 h 600"/>
                <a:gd name="T78" fmla="*/ 2147483647 w 463"/>
                <a:gd name="T79" fmla="*/ 2147483647 h 600"/>
                <a:gd name="T80" fmla="*/ 0 w 463"/>
                <a:gd name="T81" fmla="*/ 2147483647 h 600"/>
                <a:gd name="T82" fmla="*/ 2147483647 w 463"/>
                <a:gd name="T83" fmla="*/ 2147483647 h 600"/>
                <a:gd name="T84" fmla="*/ 2147483647 w 463"/>
                <a:gd name="T85" fmla="*/ 2147483647 h 600"/>
                <a:gd name="T86" fmla="*/ 2147483647 w 463"/>
                <a:gd name="T87" fmla="*/ 2147483647 h 600"/>
                <a:gd name="T88" fmla="*/ 2147483647 w 463"/>
                <a:gd name="T89" fmla="*/ 2147483647 h 600"/>
                <a:gd name="T90" fmla="*/ 2147483647 w 463"/>
                <a:gd name="T91" fmla="*/ 2147483647 h 600"/>
                <a:gd name="T92" fmla="*/ 2147483647 w 463"/>
                <a:gd name="T93" fmla="*/ 2147483647 h 600"/>
                <a:gd name="T94" fmla="*/ 2147483647 w 463"/>
                <a:gd name="T95" fmla="*/ 2147483647 h 600"/>
                <a:gd name="T96" fmla="*/ 2147483647 w 463"/>
                <a:gd name="T97" fmla="*/ 2147483647 h 600"/>
                <a:gd name="T98" fmla="*/ 2147483647 w 463"/>
                <a:gd name="T99" fmla="*/ 2147483647 h 600"/>
                <a:gd name="T100" fmla="*/ 2147483647 w 463"/>
                <a:gd name="T101" fmla="*/ 2147483647 h 600"/>
                <a:gd name="T102" fmla="*/ 2147483647 w 463"/>
                <a:gd name="T103" fmla="*/ 2147483647 h 600"/>
                <a:gd name="T104" fmla="*/ 2147483647 w 463"/>
                <a:gd name="T105" fmla="*/ 2147483647 h 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63" h="600">
                  <a:moveTo>
                    <a:pt x="183" y="0"/>
                  </a:moveTo>
                  <a:lnTo>
                    <a:pt x="191" y="0"/>
                  </a:lnTo>
                  <a:lnTo>
                    <a:pt x="198" y="7"/>
                  </a:lnTo>
                  <a:lnTo>
                    <a:pt x="205" y="15"/>
                  </a:lnTo>
                  <a:lnTo>
                    <a:pt x="213" y="15"/>
                  </a:lnTo>
                  <a:lnTo>
                    <a:pt x="213" y="23"/>
                  </a:lnTo>
                  <a:lnTo>
                    <a:pt x="205" y="31"/>
                  </a:lnTo>
                  <a:lnTo>
                    <a:pt x="205" y="38"/>
                  </a:lnTo>
                  <a:lnTo>
                    <a:pt x="198" y="54"/>
                  </a:lnTo>
                  <a:lnTo>
                    <a:pt x="198" y="61"/>
                  </a:lnTo>
                  <a:lnTo>
                    <a:pt x="198" y="69"/>
                  </a:lnTo>
                  <a:lnTo>
                    <a:pt x="205" y="77"/>
                  </a:lnTo>
                  <a:lnTo>
                    <a:pt x="213" y="77"/>
                  </a:lnTo>
                  <a:lnTo>
                    <a:pt x="220" y="77"/>
                  </a:lnTo>
                  <a:lnTo>
                    <a:pt x="228" y="84"/>
                  </a:lnTo>
                  <a:lnTo>
                    <a:pt x="235" y="92"/>
                  </a:lnTo>
                  <a:lnTo>
                    <a:pt x="235" y="100"/>
                  </a:lnTo>
                  <a:lnTo>
                    <a:pt x="242" y="108"/>
                  </a:lnTo>
                  <a:lnTo>
                    <a:pt x="242" y="115"/>
                  </a:lnTo>
                  <a:lnTo>
                    <a:pt x="242" y="123"/>
                  </a:lnTo>
                  <a:lnTo>
                    <a:pt x="242" y="131"/>
                  </a:lnTo>
                  <a:lnTo>
                    <a:pt x="250" y="138"/>
                  </a:lnTo>
                  <a:lnTo>
                    <a:pt x="250" y="146"/>
                  </a:lnTo>
                  <a:lnTo>
                    <a:pt x="257" y="154"/>
                  </a:lnTo>
                  <a:lnTo>
                    <a:pt x="264" y="161"/>
                  </a:lnTo>
                  <a:lnTo>
                    <a:pt x="279" y="161"/>
                  </a:lnTo>
                  <a:lnTo>
                    <a:pt x="286" y="161"/>
                  </a:lnTo>
                  <a:lnTo>
                    <a:pt x="294" y="161"/>
                  </a:lnTo>
                  <a:lnTo>
                    <a:pt x="301" y="169"/>
                  </a:lnTo>
                  <a:lnTo>
                    <a:pt x="308" y="169"/>
                  </a:lnTo>
                  <a:lnTo>
                    <a:pt x="316" y="169"/>
                  </a:lnTo>
                  <a:lnTo>
                    <a:pt x="323" y="169"/>
                  </a:lnTo>
                  <a:lnTo>
                    <a:pt x="330" y="177"/>
                  </a:lnTo>
                  <a:lnTo>
                    <a:pt x="338" y="177"/>
                  </a:lnTo>
                  <a:lnTo>
                    <a:pt x="345" y="185"/>
                  </a:lnTo>
                  <a:lnTo>
                    <a:pt x="352" y="192"/>
                  </a:lnTo>
                  <a:lnTo>
                    <a:pt x="352" y="208"/>
                  </a:lnTo>
                  <a:lnTo>
                    <a:pt x="352" y="215"/>
                  </a:lnTo>
                  <a:lnTo>
                    <a:pt x="360" y="223"/>
                  </a:lnTo>
                  <a:lnTo>
                    <a:pt x="360" y="231"/>
                  </a:lnTo>
                  <a:lnTo>
                    <a:pt x="367" y="238"/>
                  </a:lnTo>
                  <a:lnTo>
                    <a:pt x="367" y="246"/>
                  </a:lnTo>
                  <a:lnTo>
                    <a:pt x="375" y="254"/>
                  </a:lnTo>
                  <a:lnTo>
                    <a:pt x="382" y="262"/>
                  </a:lnTo>
                  <a:lnTo>
                    <a:pt x="382" y="269"/>
                  </a:lnTo>
                  <a:lnTo>
                    <a:pt x="389" y="277"/>
                  </a:lnTo>
                  <a:lnTo>
                    <a:pt x="389" y="285"/>
                  </a:lnTo>
                  <a:lnTo>
                    <a:pt x="389" y="292"/>
                  </a:lnTo>
                  <a:lnTo>
                    <a:pt x="397" y="300"/>
                  </a:lnTo>
                  <a:lnTo>
                    <a:pt x="397" y="308"/>
                  </a:lnTo>
                  <a:lnTo>
                    <a:pt x="397" y="315"/>
                  </a:lnTo>
                  <a:lnTo>
                    <a:pt x="404" y="323"/>
                  </a:lnTo>
                  <a:lnTo>
                    <a:pt x="419" y="323"/>
                  </a:lnTo>
                  <a:lnTo>
                    <a:pt x="426" y="323"/>
                  </a:lnTo>
                  <a:lnTo>
                    <a:pt x="433" y="323"/>
                  </a:lnTo>
                  <a:lnTo>
                    <a:pt x="441" y="331"/>
                  </a:lnTo>
                  <a:lnTo>
                    <a:pt x="448" y="339"/>
                  </a:lnTo>
                  <a:lnTo>
                    <a:pt x="448" y="346"/>
                  </a:lnTo>
                  <a:lnTo>
                    <a:pt x="448" y="362"/>
                  </a:lnTo>
                  <a:lnTo>
                    <a:pt x="441" y="369"/>
                  </a:lnTo>
                  <a:lnTo>
                    <a:pt x="433" y="369"/>
                  </a:lnTo>
                  <a:lnTo>
                    <a:pt x="426" y="377"/>
                  </a:lnTo>
                  <a:lnTo>
                    <a:pt x="426" y="385"/>
                  </a:lnTo>
                  <a:lnTo>
                    <a:pt x="433" y="392"/>
                  </a:lnTo>
                  <a:lnTo>
                    <a:pt x="441" y="400"/>
                  </a:lnTo>
                  <a:lnTo>
                    <a:pt x="448" y="408"/>
                  </a:lnTo>
                  <a:lnTo>
                    <a:pt x="455" y="416"/>
                  </a:lnTo>
                  <a:lnTo>
                    <a:pt x="463" y="423"/>
                  </a:lnTo>
                  <a:lnTo>
                    <a:pt x="463" y="431"/>
                  </a:lnTo>
                  <a:lnTo>
                    <a:pt x="455" y="439"/>
                  </a:lnTo>
                  <a:lnTo>
                    <a:pt x="448" y="439"/>
                  </a:lnTo>
                  <a:lnTo>
                    <a:pt x="441" y="439"/>
                  </a:lnTo>
                  <a:lnTo>
                    <a:pt x="433" y="431"/>
                  </a:lnTo>
                  <a:lnTo>
                    <a:pt x="433" y="423"/>
                  </a:lnTo>
                  <a:lnTo>
                    <a:pt x="426" y="416"/>
                  </a:lnTo>
                  <a:lnTo>
                    <a:pt x="419" y="416"/>
                  </a:lnTo>
                  <a:lnTo>
                    <a:pt x="404" y="416"/>
                  </a:lnTo>
                  <a:lnTo>
                    <a:pt x="397" y="416"/>
                  </a:lnTo>
                  <a:lnTo>
                    <a:pt x="389" y="416"/>
                  </a:lnTo>
                  <a:lnTo>
                    <a:pt x="382" y="416"/>
                  </a:lnTo>
                  <a:lnTo>
                    <a:pt x="375" y="416"/>
                  </a:lnTo>
                  <a:lnTo>
                    <a:pt x="367" y="423"/>
                  </a:lnTo>
                  <a:lnTo>
                    <a:pt x="375" y="431"/>
                  </a:lnTo>
                  <a:lnTo>
                    <a:pt x="375" y="439"/>
                  </a:lnTo>
                  <a:lnTo>
                    <a:pt x="375" y="446"/>
                  </a:lnTo>
                  <a:lnTo>
                    <a:pt x="382" y="454"/>
                  </a:lnTo>
                  <a:lnTo>
                    <a:pt x="382" y="462"/>
                  </a:lnTo>
                  <a:lnTo>
                    <a:pt x="382" y="469"/>
                  </a:lnTo>
                  <a:lnTo>
                    <a:pt x="389" y="477"/>
                  </a:lnTo>
                  <a:lnTo>
                    <a:pt x="382" y="485"/>
                  </a:lnTo>
                  <a:lnTo>
                    <a:pt x="375" y="485"/>
                  </a:lnTo>
                  <a:lnTo>
                    <a:pt x="367" y="485"/>
                  </a:lnTo>
                  <a:lnTo>
                    <a:pt x="360" y="485"/>
                  </a:lnTo>
                  <a:lnTo>
                    <a:pt x="352" y="485"/>
                  </a:lnTo>
                  <a:lnTo>
                    <a:pt x="345" y="485"/>
                  </a:lnTo>
                  <a:lnTo>
                    <a:pt x="338" y="485"/>
                  </a:lnTo>
                  <a:lnTo>
                    <a:pt x="330" y="493"/>
                  </a:lnTo>
                  <a:lnTo>
                    <a:pt x="330" y="508"/>
                  </a:lnTo>
                  <a:lnTo>
                    <a:pt x="323" y="516"/>
                  </a:lnTo>
                  <a:lnTo>
                    <a:pt x="323" y="523"/>
                  </a:lnTo>
                  <a:lnTo>
                    <a:pt x="323" y="531"/>
                  </a:lnTo>
                  <a:lnTo>
                    <a:pt x="323" y="539"/>
                  </a:lnTo>
                  <a:lnTo>
                    <a:pt x="316" y="546"/>
                  </a:lnTo>
                  <a:lnTo>
                    <a:pt x="316" y="554"/>
                  </a:lnTo>
                  <a:lnTo>
                    <a:pt x="308" y="570"/>
                  </a:lnTo>
                  <a:lnTo>
                    <a:pt x="308" y="577"/>
                  </a:lnTo>
                  <a:lnTo>
                    <a:pt x="301" y="585"/>
                  </a:lnTo>
                  <a:lnTo>
                    <a:pt x="301" y="593"/>
                  </a:lnTo>
                  <a:lnTo>
                    <a:pt x="294" y="600"/>
                  </a:lnTo>
                  <a:lnTo>
                    <a:pt x="286" y="593"/>
                  </a:lnTo>
                  <a:lnTo>
                    <a:pt x="279" y="585"/>
                  </a:lnTo>
                  <a:lnTo>
                    <a:pt x="264" y="585"/>
                  </a:lnTo>
                  <a:lnTo>
                    <a:pt x="257" y="577"/>
                  </a:lnTo>
                  <a:lnTo>
                    <a:pt x="250" y="570"/>
                  </a:lnTo>
                  <a:lnTo>
                    <a:pt x="242" y="562"/>
                  </a:lnTo>
                  <a:lnTo>
                    <a:pt x="242" y="570"/>
                  </a:lnTo>
                  <a:lnTo>
                    <a:pt x="242" y="554"/>
                  </a:lnTo>
                  <a:lnTo>
                    <a:pt x="242" y="546"/>
                  </a:lnTo>
                  <a:lnTo>
                    <a:pt x="242" y="539"/>
                  </a:lnTo>
                  <a:lnTo>
                    <a:pt x="242" y="531"/>
                  </a:lnTo>
                  <a:lnTo>
                    <a:pt x="242" y="523"/>
                  </a:lnTo>
                  <a:lnTo>
                    <a:pt x="242" y="516"/>
                  </a:lnTo>
                  <a:lnTo>
                    <a:pt x="242" y="508"/>
                  </a:lnTo>
                  <a:lnTo>
                    <a:pt x="242" y="493"/>
                  </a:lnTo>
                  <a:lnTo>
                    <a:pt x="235" y="485"/>
                  </a:lnTo>
                  <a:lnTo>
                    <a:pt x="228" y="477"/>
                  </a:lnTo>
                  <a:lnTo>
                    <a:pt x="220" y="477"/>
                  </a:lnTo>
                  <a:lnTo>
                    <a:pt x="213" y="477"/>
                  </a:lnTo>
                  <a:lnTo>
                    <a:pt x="205" y="477"/>
                  </a:lnTo>
                  <a:lnTo>
                    <a:pt x="198" y="469"/>
                  </a:lnTo>
                  <a:lnTo>
                    <a:pt x="191" y="469"/>
                  </a:lnTo>
                  <a:lnTo>
                    <a:pt x="183" y="469"/>
                  </a:lnTo>
                  <a:lnTo>
                    <a:pt x="176" y="462"/>
                  </a:lnTo>
                  <a:lnTo>
                    <a:pt x="169" y="462"/>
                  </a:lnTo>
                  <a:lnTo>
                    <a:pt x="161" y="454"/>
                  </a:lnTo>
                  <a:lnTo>
                    <a:pt x="154" y="454"/>
                  </a:lnTo>
                  <a:lnTo>
                    <a:pt x="147" y="446"/>
                  </a:lnTo>
                  <a:lnTo>
                    <a:pt x="139" y="446"/>
                  </a:lnTo>
                  <a:lnTo>
                    <a:pt x="125" y="439"/>
                  </a:lnTo>
                  <a:lnTo>
                    <a:pt x="117" y="439"/>
                  </a:lnTo>
                  <a:lnTo>
                    <a:pt x="110" y="439"/>
                  </a:lnTo>
                  <a:lnTo>
                    <a:pt x="103" y="431"/>
                  </a:lnTo>
                  <a:lnTo>
                    <a:pt x="95" y="431"/>
                  </a:lnTo>
                  <a:lnTo>
                    <a:pt x="88" y="431"/>
                  </a:lnTo>
                  <a:lnTo>
                    <a:pt x="81" y="423"/>
                  </a:lnTo>
                  <a:lnTo>
                    <a:pt x="73" y="423"/>
                  </a:lnTo>
                  <a:lnTo>
                    <a:pt x="66" y="423"/>
                  </a:lnTo>
                  <a:lnTo>
                    <a:pt x="58" y="416"/>
                  </a:lnTo>
                  <a:lnTo>
                    <a:pt x="51" y="416"/>
                  </a:lnTo>
                  <a:lnTo>
                    <a:pt x="44" y="416"/>
                  </a:lnTo>
                  <a:lnTo>
                    <a:pt x="36" y="408"/>
                  </a:lnTo>
                  <a:lnTo>
                    <a:pt x="29" y="408"/>
                  </a:lnTo>
                  <a:lnTo>
                    <a:pt x="22" y="408"/>
                  </a:lnTo>
                  <a:lnTo>
                    <a:pt x="14" y="408"/>
                  </a:lnTo>
                  <a:lnTo>
                    <a:pt x="7" y="400"/>
                  </a:lnTo>
                  <a:lnTo>
                    <a:pt x="0" y="392"/>
                  </a:lnTo>
                  <a:lnTo>
                    <a:pt x="0" y="400"/>
                  </a:lnTo>
                  <a:lnTo>
                    <a:pt x="0" y="385"/>
                  </a:lnTo>
                  <a:lnTo>
                    <a:pt x="7" y="377"/>
                  </a:lnTo>
                  <a:lnTo>
                    <a:pt x="7" y="369"/>
                  </a:lnTo>
                  <a:lnTo>
                    <a:pt x="7" y="362"/>
                  </a:lnTo>
                  <a:lnTo>
                    <a:pt x="7" y="346"/>
                  </a:lnTo>
                  <a:lnTo>
                    <a:pt x="7" y="339"/>
                  </a:lnTo>
                  <a:lnTo>
                    <a:pt x="0" y="331"/>
                  </a:lnTo>
                  <a:lnTo>
                    <a:pt x="7" y="323"/>
                  </a:lnTo>
                  <a:lnTo>
                    <a:pt x="14" y="315"/>
                  </a:lnTo>
                  <a:lnTo>
                    <a:pt x="22" y="315"/>
                  </a:lnTo>
                  <a:lnTo>
                    <a:pt x="29" y="308"/>
                  </a:lnTo>
                  <a:lnTo>
                    <a:pt x="22" y="300"/>
                  </a:lnTo>
                  <a:lnTo>
                    <a:pt x="22" y="292"/>
                  </a:lnTo>
                  <a:lnTo>
                    <a:pt x="14" y="285"/>
                  </a:lnTo>
                  <a:lnTo>
                    <a:pt x="14" y="277"/>
                  </a:lnTo>
                  <a:lnTo>
                    <a:pt x="14" y="269"/>
                  </a:lnTo>
                  <a:lnTo>
                    <a:pt x="22" y="262"/>
                  </a:lnTo>
                  <a:lnTo>
                    <a:pt x="29" y="262"/>
                  </a:lnTo>
                  <a:lnTo>
                    <a:pt x="36" y="254"/>
                  </a:lnTo>
                  <a:lnTo>
                    <a:pt x="44" y="246"/>
                  </a:lnTo>
                  <a:lnTo>
                    <a:pt x="36" y="238"/>
                  </a:lnTo>
                  <a:lnTo>
                    <a:pt x="36" y="231"/>
                  </a:lnTo>
                  <a:lnTo>
                    <a:pt x="29" y="223"/>
                  </a:lnTo>
                  <a:lnTo>
                    <a:pt x="36" y="215"/>
                  </a:lnTo>
                  <a:lnTo>
                    <a:pt x="44" y="208"/>
                  </a:lnTo>
                  <a:lnTo>
                    <a:pt x="51" y="208"/>
                  </a:lnTo>
                  <a:lnTo>
                    <a:pt x="58" y="192"/>
                  </a:lnTo>
                  <a:lnTo>
                    <a:pt x="58" y="185"/>
                  </a:lnTo>
                  <a:lnTo>
                    <a:pt x="66" y="177"/>
                  </a:lnTo>
                  <a:lnTo>
                    <a:pt x="66" y="169"/>
                  </a:lnTo>
                  <a:lnTo>
                    <a:pt x="73" y="161"/>
                  </a:lnTo>
                  <a:lnTo>
                    <a:pt x="73" y="154"/>
                  </a:lnTo>
                  <a:lnTo>
                    <a:pt x="66" y="146"/>
                  </a:lnTo>
                  <a:lnTo>
                    <a:pt x="58" y="138"/>
                  </a:lnTo>
                  <a:lnTo>
                    <a:pt x="58" y="131"/>
                  </a:lnTo>
                  <a:lnTo>
                    <a:pt x="58" y="123"/>
                  </a:lnTo>
                  <a:lnTo>
                    <a:pt x="66" y="115"/>
                  </a:lnTo>
                  <a:lnTo>
                    <a:pt x="66" y="108"/>
                  </a:lnTo>
                  <a:lnTo>
                    <a:pt x="66" y="100"/>
                  </a:lnTo>
                  <a:lnTo>
                    <a:pt x="66" y="92"/>
                  </a:lnTo>
                  <a:lnTo>
                    <a:pt x="73" y="84"/>
                  </a:lnTo>
                  <a:lnTo>
                    <a:pt x="73" y="77"/>
                  </a:lnTo>
                  <a:lnTo>
                    <a:pt x="73" y="69"/>
                  </a:lnTo>
                  <a:lnTo>
                    <a:pt x="73" y="61"/>
                  </a:lnTo>
                  <a:lnTo>
                    <a:pt x="81" y="54"/>
                  </a:lnTo>
                  <a:lnTo>
                    <a:pt x="88" y="38"/>
                  </a:lnTo>
                  <a:lnTo>
                    <a:pt x="95" y="31"/>
                  </a:lnTo>
                  <a:lnTo>
                    <a:pt x="103" y="31"/>
                  </a:lnTo>
                  <a:lnTo>
                    <a:pt x="110" y="31"/>
                  </a:lnTo>
                  <a:lnTo>
                    <a:pt x="117" y="23"/>
                  </a:lnTo>
                  <a:lnTo>
                    <a:pt x="125" y="23"/>
                  </a:lnTo>
                  <a:lnTo>
                    <a:pt x="139" y="23"/>
                  </a:lnTo>
                  <a:lnTo>
                    <a:pt x="147" y="15"/>
                  </a:lnTo>
                  <a:lnTo>
                    <a:pt x="154" y="15"/>
                  </a:lnTo>
                  <a:lnTo>
                    <a:pt x="161" y="7"/>
                  </a:lnTo>
                  <a:lnTo>
                    <a:pt x="169" y="7"/>
                  </a:lnTo>
                  <a:lnTo>
                    <a:pt x="176" y="7"/>
                  </a:lnTo>
                  <a:lnTo>
                    <a:pt x="183"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43">
              <a:extLst>
                <a:ext uri="{FF2B5EF4-FFF2-40B4-BE49-F238E27FC236}">
                  <a16:creationId xmlns:a16="http://schemas.microsoft.com/office/drawing/2014/main" id="{88A7C060-15F8-4C57-BDEC-F7377B731BFC}"/>
                </a:ext>
              </a:extLst>
            </p:cNvPr>
            <p:cNvSpPr>
              <a:spLocks/>
            </p:cNvSpPr>
            <p:nvPr/>
          </p:nvSpPr>
          <p:spPr bwMode="auto">
            <a:xfrm>
              <a:off x="5583328" y="4439378"/>
              <a:ext cx="892145" cy="958117"/>
            </a:xfrm>
            <a:custGeom>
              <a:avLst/>
              <a:gdLst>
                <a:gd name="T0" fmla="*/ 2147483647 w 470"/>
                <a:gd name="T1" fmla="*/ 2147483647 h 508"/>
                <a:gd name="T2" fmla="*/ 2147483647 w 470"/>
                <a:gd name="T3" fmla="*/ 2147483647 h 508"/>
                <a:gd name="T4" fmla="*/ 2147483647 w 470"/>
                <a:gd name="T5" fmla="*/ 2147483647 h 508"/>
                <a:gd name="T6" fmla="*/ 2147483647 w 470"/>
                <a:gd name="T7" fmla="*/ 2147483647 h 508"/>
                <a:gd name="T8" fmla="*/ 2147483647 w 470"/>
                <a:gd name="T9" fmla="*/ 2147483647 h 508"/>
                <a:gd name="T10" fmla="*/ 2147483647 w 470"/>
                <a:gd name="T11" fmla="*/ 2147483647 h 508"/>
                <a:gd name="T12" fmla="*/ 2147483647 w 470"/>
                <a:gd name="T13" fmla="*/ 2147483647 h 508"/>
                <a:gd name="T14" fmla="*/ 2147483647 w 470"/>
                <a:gd name="T15" fmla="*/ 2147483647 h 508"/>
                <a:gd name="T16" fmla="*/ 2147483647 w 470"/>
                <a:gd name="T17" fmla="*/ 2147483647 h 508"/>
                <a:gd name="T18" fmla="*/ 2147483647 w 470"/>
                <a:gd name="T19" fmla="*/ 2147483647 h 508"/>
                <a:gd name="T20" fmla="*/ 2147483647 w 470"/>
                <a:gd name="T21" fmla="*/ 2147483647 h 508"/>
                <a:gd name="T22" fmla="*/ 2147483647 w 470"/>
                <a:gd name="T23" fmla="*/ 2147483647 h 508"/>
                <a:gd name="T24" fmla="*/ 2147483647 w 470"/>
                <a:gd name="T25" fmla="*/ 2147483647 h 508"/>
                <a:gd name="T26" fmla="*/ 2147483647 w 470"/>
                <a:gd name="T27" fmla="*/ 2147483647 h 508"/>
                <a:gd name="T28" fmla="*/ 2147483647 w 470"/>
                <a:gd name="T29" fmla="*/ 2147483647 h 508"/>
                <a:gd name="T30" fmla="*/ 2147483647 w 470"/>
                <a:gd name="T31" fmla="*/ 2147483647 h 508"/>
                <a:gd name="T32" fmla="*/ 2147483647 w 470"/>
                <a:gd name="T33" fmla="*/ 2147483647 h 508"/>
                <a:gd name="T34" fmla="*/ 2147483647 w 470"/>
                <a:gd name="T35" fmla="*/ 2147483647 h 508"/>
                <a:gd name="T36" fmla="*/ 2147483647 w 470"/>
                <a:gd name="T37" fmla="*/ 2147483647 h 508"/>
                <a:gd name="T38" fmla="*/ 2147483647 w 470"/>
                <a:gd name="T39" fmla="*/ 2147483647 h 508"/>
                <a:gd name="T40" fmla="*/ 2147483647 w 470"/>
                <a:gd name="T41" fmla="*/ 2147483647 h 508"/>
                <a:gd name="T42" fmla="*/ 2147483647 w 470"/>
                <a:gd name="T43" fmla="*/ 2147483647 h 508"/>
                <a:gd name="T44" fmla="*/ 2147483647 w 470"/>
                <a:gd name="T45" fmla="*/ 2147483647 h 508"/>
                <a:gd name="T46" fmla="*/ 2147483647 w 470"/>
                <a:gd name="T47" fmla="*/ 2147483647 h 508"/>
                <a:gd name="T48" fmla="*/ 2147483647 w 470"/>
                <a:gd name="T49" fmla="*/ 2147483647 h 508"/>
                <a:gd name="T50" fmla="*/ 2147483647 w 470"/>
                <a:gd name="T51" fmla="*/ 2147483647 h 508"/>
                <a:gd name="T52" fmla="*/ 2147483647 w 470"/>
                <a:gd name="T53" fmla="*/ 2147483647 h 508"/>
                <a:gd name="T54" fmla="*/ 2147483647 w 470"/>
                <a:gd name="T55" fmla="*/ 2147483647 h 508"/>
                <a:gd name="T56" fmla="*/ 2147483647 w 470"/>
                <a:gd name="T57" fmla="*/ 2147483647 h 508"/>
                <a:gd name="T58" fmla="*/ 2147483647 w 470"/>
                <a:gd name="T59" fmla="*/ 2147483647 h 508"/>
                <a:gd name="T60" fmla="*/ 2147483647 w 470"/>
                <a:gd name="T61" fmla="*/ 2147483647 h 508"/>
                <a:gd name="T62" fmla="*/ 2147483647 w 470"/>
                <a:gd name="T63" fmla="*/ 2147483647 h 508"/>
                <a:gd name="T64" fmla="*/ 2147483647 w 470"/>
                <a:gd name="T65" fmla="*/ 2147483647 h 508"/>
                <a:gd name="T66" fmla="*/ 2147483647 w 470"/>
                <a:gd name="T67" fmla="*/ 2147483647 h 508"/>
                <a:gd name="T68" fmla="*/ 2147483647 w 470"/>
                <a:gd name="T69" fmla="*/ 2147483647 h 508"/>
                <a:gd name="T70" fmla="*/ 2147483647 w 470"/>
                <a:gd name="T71" fmla="*/ 2147483647 h 508"/>
                <a:gd name="T72" fmla="*/ 0 w 470"/>
                <a:gd name="T73" fmla="*/ 2147483647 h 508"/>
                <a:gd name="T74" fmla="*/ 2147483647 w 470"/>
                <a:gd name="T75" fmla="*/ 2147483647 h 508"/>
                <a:gd name="T76" fmla="*/ 2147483647 w 470"/>
                <a:gd name="T77" fmla="*/ 2147483647 h 508"/>
                <a:gd name="T78" fmla="*/ 2147483647 w 470"/>
                <a:gd name="T79" fmla="*/ 2147483647 h 508"/>
                <a:gd name="T80" fmla="*/ 2147483647 w 470"/>
                <a:gd name="T81" fmla="*/ 2147483647 h 508"/>
                <a:gd name="T82" fmla="*/ 2147483647 w 470"/>
                <a:gd name="T83" fmla="*/ 2147483647 h 508"/>
                <a:gd name="T84" fmla="*/ 2147483647 w 470"/>
                <a:gd name="T85" fmla="*/ 2147483647 h 508"/>
                <a:gd name="T86" fmla="*/ 2147483647 w 470"/>
                <a:gd name="T87" fmla="*/ 2147483647 h 508"/>
                <a:gd name="T88" fmla="*/ 2147483647 w 470"/>
                <a:gd name="T89" fmla="*/ 2147483647 h 508"/>
                <a:gd name="T90" fmla="*/ 2147483647 w 470"/>
                <a:gd name="T91" fmla="*/ 2147483647 h 508"/>
                <a:gd name="T92" fmla="*/ 2147483647 w 470"/>
                <a:gd name="T93" fmla="*/ 2147483647 h 508"/>
                <a:gd name="T94" fmla="*/ 2147483647 w 470"/>
                <a:gd name="T95" fmla="*/ 2147483647 h 508"/>
                <a:gd name="T96" fmla="*/ 2147483647 w 470"/>
                <a:gd name="T97" fmla="*/ 2147483647 h 508"/>
                <a:gd name="T98" fmla="*/ 2147483647 w 470"/>
                <a:gd name="T99" fmla="*/ 2147483647 h 5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0" h="508">
                  <a:moveTo>
                    <a:pt x="235" y="0"/>
                  </a:moveTo>
                  <a:lnTo>
                    <a:pt x="242" y="8"/>
                  </a:lnTo>
                  <a:lnTo>
                    <a:pt x="242" y="15"/>
                  </a:lnTo>
                  <a:lnTo>
                    <a:pt x="250" y="23"/>
                  </a:lnTo>
                  <a:lnTo>
                    <a:pt x="257" y="31"/>
                  </a:lnTo>
                  <a:lnTo>
                    <a:pt x="264" y="31"/>
                  </a:lnTo>
                  <a:lnTo>
                    <a:pt x="272" y="31"/>
                  </a:lnTo>
                  <a:lnTo>
                    <a:pt x="279" y="38"/>
                  </a:lnTo>
                  <a:lnTo>
                    <a:pt x="286" y="38"/>
                  </a:lnTo>
                  <a:lnTo>
                    <a:pt x="294" y="38"/>
                  </a:lnTo>
                  <a:lnTo>
                    <a:pt x="308" y="46"/>
                  </a:lnTo>
                  <a:lnTo>
                    <a:pt x="316" y="46"/>
                  </a:lnTo>
                  <a:lnTo>
                    <a:pt x="323" y="46"/>
                  </a:lnTo>
                  <a:lnTo>
                    <a:pt x="331" y="54"/>
                  </a:lnTo>
                  <a:lnTo>
                    <a:pt x="338" y="54"/>
                  </a:lnTo>
                  <a:lnTo>
                    <a:pt x="345" y="54"/>
                  </a:lnTo>
                  <a:lnTo>
                    <a:pt x="353" y="61"/>
                  </a:lnTo>
                  <a:lnTo>
                    <a:pt x="360" y="61"/>
                  </a:lnTo>
                  <a:lnTo>
                    <a:pt x="367" y="61"/>
                  </a:lnTo>
                  <a:lnTo>
                    <a:pt x="375" y="69"/>
                  </a:lnTo>
                  <a:lnTo>
                    <a:pt x="382" y="69"/>
                  </a:lnTo>
                  <a:lnTo>
                    <a:pt x="389" y="69"/>
                  </a:lnTo>
                  <a:lnTo>
                    <a:pt x="397" y="77"/>
                  </a:lnTo>
                  <a:lnTo>
                    <a:pt x="404" y="77"/>
                  </a:lnTo>
                  <a:lnTo>
                    <a:pt x="411" y="69"/>
                  </a:lnTo>
                  <a:lnTo>
                    <a:pt x="411" y="61"/>
                  </a:lnTo>
                  <a:lnTo>
                    <a:pt x="419" y="54"/>
                  </a:lnTo>
                  <a:lnTo>
                    <a:pt x="426" y="54"/>
                  </a:lnTo>
                  <a:lnTo>
                    <a:pt x="426" y="61"/>
                  </a:lnTo>
                  <a:lnTo>
                    <a:pt x="426" y="69"/>
                  </a:lnTo>
                  <a:lnTo>
                    <a:pt x="426" y="77"/>
                  </a:lnTo>
                  <a:lnTo>
                    <a:pt x="426" y="92"/>
                  </a:lnTo>
                  <a:lnTo>
                    <a:pt x="426" y="100"/>
                  </a:lnTo>
                  <a:lnTo>
                    <a:pt x="426" y="108"/>
                  </a:lnTo>
                  <a:lnTo>
                    <a:pt x="433" y="115"/>
                  </a:lnTo>
                  <a:lnTo>
                    <a:pt x="448" y="115"/>
                  </a:lnTo>
                  <a:lnTo>
                    <a:pt x="455" y="115"/>
                  </a:lnTo>
                  <a:lnTo>
                    <a:pt x="463" y="115"/>
                  </a:lnTo>
                  <a:lnTo>
                    <a:pt x="470" y="123"/>
                  </a:lnTo>
                  <a:lnTo>
                    <a:pt x="470" y="131"/>
                  </a:lnTo>
                  <a:lnTo>
                    <a:pt x="470" y="138"/>
                  </a:lnTo>
                  <a:lnTo>
                    <a:pt x="470" y="146"/>
                  </a:lnTo>
                  <a:lnTo>
                    <a:pt x="463" y="154"/>
                  </a:lnTo>
                  <a:lnTo>
                    <a:pt x="455" y="154"/>
                  </a:lnTo>
                  <a:lnTo>
                    <a:pt x="448" y="154"/>
                  </a:lnTo>
                  <a:lnTo>
                    <a:pt x="433" y="154"/>
                  </a:lnTo>
                  <a:lnTo>
                    <a:pt x="426" y="162"/>
                  </a:lnTo>
                  <a:lnTo>
                    <a:pt x="426" y="169"/>
                  </a:lnTo>
                  <a:lnTo>
                    <a:pt x="419" y="177"/>
                  </a:lnTo>
                  <a:lnTo>
                    <a:pt x="419" y="185"/>
                  </a:lnTo>
                  <a:lnTo>
                    <a:pt x="419" y="192"/>
                  </a:lnTo>
                  <a:lnTo>
                    <a:pt x="419" y="200"/>
                  </a:lnTo>
                  <a:lnTo>
                    <a:pt x="419" y="208"/>
                  </a:lnTo>
                  <a:lnTo>
                    <a:pt x="411" y="215"/>
                  </a:lnTo>
                  <a:lnTo>
                    <a:pt x="411" y="223"/>
                  </a:lnTo>
                  <a:lnTo>
                    <a:pt x="411" y="231"/>
                  </a:lnTo>
                  <a:lnTo>
                    <a:pt x="411" y="246"/>
                  </a:lnTo>
                  <a:lnTo>
                    <a:pt x="411" y="254"/>
                  </a:lnTo>
                  <a:lnTo>
                    <a:pt x="411" y="262"/>
                  </a:lnTo>
                  <a:lnTo>
                    <a:pt x="404" y="269"/>
                  </a:lnTo>
                  <a:lnTo>
                    <a:pt x="397" y="277"/>
                  </a:lnTo>
                  <a:lnTo>
                    <a:pt x="404" y="277"/>
                  </a:lnTo>
                  <a:lnTo>
                    <a:pt x="389" y="277"/>
                  </a:lnTo>
                  <a:lnTo>
                    <a:pt x="382" y="269"/>
                  </a:lnTo>
                  <a:lnTo>
                    <a:pt x="375" y="269"/>
                  </a:lnTo>
                  <a:lnTo>
                    <a:pt x="367" y="262"/>
                  </a:lnTo>
                  <a:lnTo>
                    <a:pt x="360" y="269"/>
                  </a:lnTo>
                  <a:lnTo>
                    <a:pt x="360" y="277"/>
                  </a:lnTo>
                  <a:lnTo>
                    <a:pt x="353" y="285"/>
                  </a:lnTo>
                  <a:lnTo>
                    <a:pt x="345" y="292"/>
                  </a:lnTo>
                  <a:lnTo>
                    <a:pt x="345" y="300"/>
                  </a:lnTo>
                  <a:lnTo>
                    <a:pt x="338" y="308"/>
                  </a:lnTo>
                  <a:lnTo>
                    <a:pt x="345" y="316"/>
                  </a:lnTo>
                  <a:lnTo>
                    <a:pt x="353" y="316"/>
                  </a:lnTo>
                  <a:lnTo>
                    <a:pt x="360" y="323"/>
                  </a:lnTo>
                  <a:lnTo>
                    <a:pt x="360" y="331"/>
                  </a:lnTo>
                  <a:lnTo>
                    <a:pt x="360" y="339"/>
                  </a:lnTo>
                  <a:lnTo>
                    <a:pt x="353" y="346"/>
                  </a:lnTo>
                  <a:lnTo>
                    <a:pt x="345" y="354"/>
                  </a:lnTo>
                  <a:lnTo>
                    <a:pt x="345" y="362"/>
                  </a:lnTo>
                  <a:lnTo>
                    <a:pt x="338" y="369"/>
                  </a:lnTo>
                  <a:lnTo>
                    <a:pt x="331" y="369"/>
                  </a:lnTo>
                  <a:lnTo>
                    <a:pt x="323" y="369"/>
                  </a:lnTo>
                  <a:lnTo>
                    <a:pt x="316" y="369"/>
                  </a:lnTo>
                  <a:lnTo>
                    <a:pt x="308" y="369"/>
                  </a:lnTo>
                  <a:lnTo>
                    <a:pt x="294" y="369"/>
                  </a:lnTo>
                  <a:lnTo>
                    <a:pt x="286" y="369"/>
                  </a:lnTo>
                  <a:lnTo>
                    <a:pt x="279" y="377"/>
                  </a:lnTo>
                  <a:lnTo>
                    <a:pt x="279" y="385"/>
                  </a:lnTo>
                  <a:lnTo>
                    <a:pt x="279" y="400"/>
                  </a:lnTo>
                  <a:lnTo>
                    <a:pt x="279" y="408"/>
                  </a:lnTo>
                  <a:lnTo>
                    <a:pt x="279" y="416"/>
                  </a:lnTo>
                  <a:lnTo>
                    <a:pt x="279" y="423"/>
                  </a:lnTo>
                  <a:lnTo>
                    <a:pt x="279" y="431"/>
                  </a:lnTo>
                  <a:lnTo>
                    <a:pt x="279" y="439"/>
                  </a:lnTo>
                  <a:lnTo>
                    <a:pt x="279" y="446"/>
                  </a:lnTo>
                  <a:lnTo>
                    <a:pt x="279" y="454"/>
                  </a:lnTo>
                  <a:lnTo>
                    <a:pt x="279" y="462"/>
                  </a:lnTo>
                  <a:lnTo>
                    <a:pt x="279" y="470"/>
                  </a:lnTo>
                  <a:lnTo>
                    <a:pt x="272" y="477"/>
                  </a:lnTo>
                  <a:lnTo>
                    <a:pt x="264" y="485"/>
                  </a:lnTo>
                  <a:lnTo>
                    <a:pt x="257" y="485"/>
                  </a:lnTo>
                  <a:lnTo>
                    <a:pt x="250" y="485"/>
                  </a:lnTo>
                  <a:lnTo>
                    <a:pt x="242" y="485"/>
                  </a:lnTo>
                  <a:lnTo>
                    <a:pt x="235" y="493"/>
                  </a:lnTo>
                  <a:lnTo>
                    <a:pt x="228" y="493"/>
                  </a:lnTo>
                  <a:lnTo>
                    <a:pt x="220" y="493"/>
                  </a:lnTo>
                  <a:lnTo>
                    <a:pt x="213" y="493"/>
                  </a:lnTo>
                  <a:lnTo>
                    <a:pt x="206" y="493"/>
                  </a:lnTo>
                  <a:lnTo>
                    <a:pt x="198" y="485"/>
                  </a:lnTo>
                  <a:lnTo>
                    <a:pt x="191" y="485"/>
                  </a:lnTo>
                  <a:lnTo>
                    <a:pt x="184" y="485"/>
                  </a:lnTo>
                  <a:lnTo>
                    <a:pt x="176" y="485"/>
                  </a:lnTo>
                  <a:lnTo>
                    <a:pt x="169" y="477"/>
                  </a:lnTo>
                  <a:lnTo>
                    <a:pt x="154" y="477"/>
                  </a:lnTo>
                  <a:lnTo>
                    <a:pt x="147" y="477"/>
                  </a:lnTo>
                  <a:lnTo>
                    <a:pt x="139" y="485"/>
                  </a:lnTo>
                  <a:lnTo>
                    <a:pt x="132" y="485"/>
                  </a:lnTo>
                  <a:lnTo>
                    <a:pt x="125" y="493"/>
                  </a:lnTo>
                  <a:lnTo>
                    <a:pt x="117" y="493"/>
                  </a:lnTo>
                  <a:lnTo>
                    <a:pt x="110" y="500"/>
                  </a:lnTo>
                  <a:lnTo>
                    <a:pt x="103" y="500"/>
                  </a:lnTo>
                  <a:lnTo>
                    <a:pt x="95" y="508"/>
                  </a:lnTo>
                  <a:lnTo>
                    <a:pt x="88" y="508"/>
                  </a:lnTo>
                  <a:lnTo>
                    <a:pt x="81" y="500"/>
                  </a:lnTo>
                  <a:lnTo>
                    <a:pt x="81" y="493"/>
                  </a:lnTo>
                  <a:lnTo>
                    <a:pt x="73" y="485"/>
                  </a:lnTo>
                  <a:lnTo>
                    <a:pt x="66" y="477"/>
                  </a:lnTo>
                  <a:lnTo>
                    <a:pt x="59" y="470"/>
                  </a:lnTo>
                  <a:lnTo>
                    <a:pt x="59" y="462"/>
                  </a:lnTo>
                  <a:lnTo>
                    <a:pt x="51" y="454"/>
                  </a:lnTo>
                  <a:lnTo>
                    <a:pt x="44" y="446"/>
                  </a:lnTo>
                  <a:lnTo>
                    <a:pt x="37" y="439"/>
                  </a:lnTo>
                  <a:lnTo>
                    <a:pt x="37" y="431"/>
                  </a:lnTo>
                  <a:lnTo>
                    <a:pt x="29" y="423"/>
                  </a:lnTo>
                  <a:lnTo>
                    <a:pt x="22" y="416"/>
                  </a:lnTo>
                  <a:lnTo>
                    <a:pt x="22" y="408"/>
                  </a:lnTo>
                  <a:lnTo>
                    <a:pt x="22" y="400"/>
                  </a:lnTo>
                  <a:lnTo>
                    <a:pt x="22" y="385"/>
                  </a:lnTo>
                  <a:lnTo>
                    <a:pt x="7" y="377"/>
                  </a:lnTo>
                  <a:lnTo>
                    <a:pt x="7" y="369"/>
                  </a:lnTo>
                  <a:lnTo>
                    <a:pt x="7" y="362"/>
                  </a:lnTo>
                  <a:lnTo>
                    <a:pt x="7" y="354"/>
                  </a:lnTo>
                  <a:lnTo>
                    <a:pt x="7" y="346"/>
                  </a:lnTo>
                  <a:lnTo>
                    <a:pt x="7" y="339"/>
                  </a:lnTo>
                  <a:lnTo>
                    <a:pt x="0" y="331"/>
                  </a:lnTo>
                  <a:lnTo>
                    <a:pt x="0" y="323"/>
                  </a:lnTo>
                  <a:lnTo>
                    <a:pt x="0" y="316"/>
                  </a:lnTo>
                  <a:lnTo>
                    <a:pt x="0" y="308"/>
                  </a:lnTo>
                  <a:lnTo>
                    <a:pt x="7" y="300"/>
                  </a:lnTo>
                  <a:lnTo>
                    <a:pt x="22" y="300"/>
                  </a:lnTo>
                  <a:lnTo>
                    <a:pt x="29" y="292"/>
                  </a:lnTo>
                  <a:lnTo>
                    <a:pt x="37" y="285"/>
                  </a:lnTo>
                  <a:lnTo>
                    <a:pt x="37" y="277"/>
                  </a:lnTo>
                  <a:lnTo>
                    <a:pt x="29" y="269"/>
                  </a:lnTo>
                  <a:lnTo>
                    <a:pt x="29" y="262"/>
                  </a:lnTo>
                  <a:lnTo>
                    <a:pt x="22" y="254"/>
                  </a:lnTo>
                  <a:lnTo>
                    <a:pt x="22" y="246"/>
                  </a:lnTo>
                  <a:lnTo>
                    <a:pt x="29" y="231"/>
                  </a:lnTo>
                  <a:lnTo>
                    <a:pt x="29" y="223"/>
                  </a:lnTo>
                  <a:lnTo>
                    <a:pt x="37" y="215"/>
                  </a:lnTo>
                  <a:lnTo>
                    <a:pt x="44" y="208"/>
                  </a:lnTo>
                  <a:lnTo>
                    <a:pt x="51" y="200"/>
                  </a:lnTo>
                  <a:lnTo>
                    <a:pt x="51" y="192"/>
                  </a:lnTo>
                  <a:lnTo>
                    <a:pt x="59" y="185"/>
                  </a:lnTo>
                  <a:lnTo>
                    <a:pt x="66" y="177"/>
                  </a:lnTo>
                  <a:lnTo>
                    <a:pt x="73" y="169"/>
                  </a:lnTo>
                  <a:lnTo>
                    <a:pt x="73" y="162"/>
                  </a:lnTo>
                  <a:lnTo>
                    <a:pt x="81" y="154"/>
                  </a:lnTo>
                  <a:lnTo>
                    <a:pt x="88" y="146"/>
                  </a:lnTo>
                  <a:lnTo>
                    <a:pt x="81" y="138"/>
                  </a:lnTo>
                  <a:lnTo>
                    <a:pt x="73" y="131"/>
                  </a:lnTo>
                  <a:lnTo>
                    <a:pt x="66" y="131"/>
                  </a:lnTo>
                  <a:lnTo>
                    <a:pt x="59" y="123"/>
                  </a:lnTo>
                  <a:lnTo>
                    <a:pt x="51" y="115"/>
                  </a:lnTo>
                  <a:lnTo>
                    <a:pt x="59" y="108"/>
                  </a:lnTo>
                  <a:lnTo>
                    <a:pt x="59" y="100"/>
                  </a:lnTo>
                  <a:lnTo>
                    <a:pt x="66" y="92"/>
                  </a:lnTo>
                  <a:lnTo>
                    <a:pt x="66" y="77"/>
                  </a:lnTo>
                  <a:lnTo>
                    <a:pt x="73" y="69"/>
                  </a:lnTo>
                  <a:lnTo>
                    <a:pt x="81" y="61"/>
                  </a:lnTo>
                  <a:lnTo>
                    <a:pt x="81" y="54"/>
                  </a:lnTo>
                  <a:lnTo>
                    <a:pt x="88" y="46"/>
                  </a:lnTo>
                  <a:lnTo>
                    <a:pt x="95" y="46"/>
                  </a:lnTo>
                  <a:lnTo>
                    <a:pt x="103" y="46"/>
                  </a:lnTo>
                  <a:lnTo>
                    <a:pt x="110" y="38"/>
                  </a:lnTo>
                  <a:lnTo>
                    <a:pt x="117" y="38"/>
                  </a:lnTo>
                  <a:lnTo>
                    <a:pt x="125" y="38"/>
                  </a:lnTo>
                  <a:lnTo>
                    <a:pt x="132" y="38"/>
                  </a:lnTo>
                  <a:lnTo>
                    <a:pt x="139" y="31"/>
                  </a:lnTo>
                  <a:lnTo>
                    <a:pt x="147" y="31"/>
                  </a:lnTo>
                  <a:lnTo>
                    <a:pt x="154" y="38"/>
                  </a:lnTo>
                  <a:lnTo>
                    <a:pt x="169" y="38"/>
                  </a:lnTo>
                  <a:lnTo>
                    <a:pt x="176" y="46"/>
                  </a:lnTo>
                  <a:lnTo>
                    <a:pt x="184" y="38"/>
                  </a:lnTo>
                  <a:lnTo>
                    <a:pt x="191" y="31"/>
                  </a:lnTo>
                  <a:lnTo>
                    <a:pt x="198" y="31"/>
                  </a:lnTo>
                  <a:lnTo>
                    <a:pt x="206" y="23"/>
                  </a:lnTo>
                  <a:lnTo>
                    <a:pt x="213" y="15"/>
                  </a:lnTo>
                  <a:lnTo>
                    <a:pt x="220" y="8"/>
                  </a:lnTo>
                  <a:lnTo>
                    <a:pt x="228" y="8"/>
                  </a:lnTo>
                  <a:lnTo>
                    <a:pt x="235" y="0"/>
                  </a:lnTo>
                  <a:close/>
                </a:path>
              </a:pathLst>
            </a:custGeom>
            <a:solidFill>
              <a:srgbClr val="E6D72A"/>
            </a:solidFill>
            <a:ln w="0">
              <a:solidFill>
                <a:schemeClr val="accent4">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42">
              <a:extLst>
                <a:ext uri="{FF2B5EF4-FFF2-40B4-BE49-F238E27FC236}">
                  <a16:creationId xmlns:a16="http://schemas.microsoft.com/office/drawing/2014/main" id="{96D58BD0-886E-4640-B375-6BB512D1C740}"/>
                </a:ext>
              </a:extLst>
            </p:cNvPr>
            <p:cNvSpPr>
              <a:spLocks/>
            </p:cNvSpPr>
            <p:nvPr/>
          </p:nvSpPr>
          <p:spPr bwMode="auto">
            <a:xfrm>
              <a:off x="7195264" y="5282961"/>
              <a:ext cx="1478683" cy="1307040"/>
            </a:xfrm>
            <a:custGeom>
              <a:avLst/>
              <a:gdLst>
                <a:gd name="T0" fmla="*/ 2147483647 w 779"/>
                <a:gd name="T1" fmla="*/ 2147483647 h 693"/>
                <a:gd name="T2" fmla="*/ 2147483647 w 779"/>
                <a:gd name="T3" fmla="*/ 2147483647 h 693"/>
                <a:gd name="T4" fmla="*/ 2147483647 w 779"/>
                <a:gd name="T5" fmla="*/ 2147483647 h 693"/>
                <a:gd name="T6" fmla="*/ 2147483647 w 779"/>
                <a:gd name="T7" fmla="*/ 2147483647 h 693"/>
                <a:gd name="T8" fmla="*/ 2147483647 w 779"/>
                <a:gd name="T9" fmla="*/ 2147483647 h 693"/>
                <a:gd name="T10" fmla="*/ 2147483647 w 779"/>
                <a:gd name="T11" fmla="*/ 2147483647 h 693"/>
                <a:gd name="T12" fmla="*/ 2147483647 w 779"/>
                <a:gd name="T13" fmla="*/ 2147483647 h 693"/>
                <a:gd name="T14" fmla="*/ 2147483647 w 779"/>
                <a:gd name="T15" fmla="*/ 2147483647 h 693"/>
                <a:gd name="T16" fmla="*/ 2147483647 w 779"/>
                <a:gd name="T17" fmla="*/ 2147483647 h 693"/>
                <a:gd name="T18" fmla="*/ 2147483647 w 779"/>
                <a:gd name="T19" fmla="*/ 2147483647 h 693"/>
                <a:gd name="T20" fmla="*/ 2147483647 w 779"/>
                <a:gd name="T21" fmla="*/ 2147483647 h 693"/>
                <a:gd name="T22" fmla="*/ 2147483647 w 779"/>
                <a:gd name="T23" fmla="*/ 2147483647 h 693"/>
                <a:gd name="T24" fmla="*/ 2147483647 w 779"/>
                <a:gd name="T25" fmla="*/ 2147483647 h 693"/>
                <a:gd name="T26" fmla="*/ 2147483647 w 779"/>
                <a:gd name="T27" fmla="*/ 2147483647 h 693"/>
                <a:gd name="T28" fmla="*/ 2147483647 w 779"/>
                <a:gd name="T29" fmla="*/ 2147483647 h 693"/>
                <a:gd name="T30" fmla="*/ 2147483647 w 779"/>
                <a:gd name="T31" fmla="*/ 2147483647 h 693"/>
                <a:gd name="T32" fmla="*/ 2147483647 w 779"/>
                <a:gd name="T33" fmla="*/ 2147483647 h 693"/>
                <a:gd name="T34" fmla="*/ 2147483647 w 779"/>
                <a:gd name="T35" fmla="*/ 2147483647 h 693"/>
                <a:gd name="T36" fmla="*/ 2147483647 w 779"/>
                <a:gd name="T37" fmla="*/ 2147483647 h 693"/>
                <a:gd name="T38" fmla="*/ 2147483647 w 779"/>
                <a:gd name="T39" fmla="*/ 2147483647 h 693"/>
                <a:gd name="T40" fmla="*/ 2147483647 w 779"/>
                <a:gd name="T41" fmla="*/ 2147483647 h 693"/>
                <a:gd name="T42" fmla="*/ 2147483647 w 779"/>
                <a:gd name="T43" fmla="*/ 2147483647 h 693"/>
                <a:gd name="T44" fmla="*/ 2147483647 w 779"/>
                <a:gd name="T45" fmla="*/ 2147483647 h 693"/>
                <a:gd name="T46" fmla="*/ 2147483647 w 779"/>
                <a:gd name="T47" fmla="*/ 2147483647 h 693"/>
                <a:gd name="T48" fmla="*/ 2147483647 w 779"/>
                <a:gd name="T49" fmla="*/ 2147483647 h 693"/>
                <a:gd name="T50" fmla="*/ 2147483647 w 779"/>
                <a:gd name="T51" fmla="*/ 2147483647 h 693"/>
                <a:gd name="T52" fmla="*/ 2147483647 w 779"/>
                <a:gd name="T53" fmla="*/ 2147483647 h 693"/>
                <a:gd name="T54" fmla="*/ 2147483647 w 779"/>
                <a:gd name="T55" fmla="*/ 2147483647 h 693"/>
                <a:gd name="T56" fmla="*/ 2147483647 w 779"/>
                <a:gd name="T57" fmla="*/ 2147483647 h 693"/>
                <a:gd name="T58" fmla="*/ 2147483647 w 779"/>
                <a:gd name="T59" fmla="*/ 2147483647 h 693"/>
                <a:gd name="T60" fmla="*/ 2147483647 w 779"/>
                <a:gd name="T61" fmla="*/ 2147483647 h 693"/>
                <a:gd name="T62" fmla="*/ 2147483647 w 779"/>
                <a:gd name="T63" fmla="*/ 2147483647 h 693"/>
                <a:gd name="T64" fmla="*/ 2147483647 w 779"/>
                <a:gd name="T65" fmla="*/ 2147483647 h 693"/>
                <a:gd name="T66" fmla="*/ 2147483647 w 779"/>
                <a:gd name="T67" fmla="*/ 2147483647 h 693"/>
                <a:gd name="T68" fmla="*/ 0 w 779"/>
                <a:gd name="T69" fmla="*/ 2147483647 h 693"/>
                <a:gd name="T70" fmla="*/ 2147483647 w 779"/>
                <a:gd name="T71" fmla="*/ 2147483647 h 693"/>
                <a:gd name="T72" fmla="*/ 2147483647 w 779"/>
                <a:gd name="T73" fmla="*/ 2147483647 h 693"/>
                <a:gd name="T74" fmla="*/ 2147483647 w 779"/>
                <a:gd name="T75" fmla="*/ 2147483647 h 693"/>
                <a:gd name="T76" fmla="*/ 2147483647 w 779"/>
                <a:gd name="T77" fmla="*/ 2147483647 h 693"/>
                <a:gd name="T78" fmla="*/ 2147483647 w 779"/>
                <a:gd name="T79" fmla="*/ 2147483647 h 693"/>
                <a:gd name="T80" fmla="*/ 2147483647 w 779"/>
                <a:gd name="T81" fmla="*/ 2147483647 h 693"/>
                <a:gd name="T82" fmla="*/ 2147483647 w 779"/>
                <a:gd name="T83" fmla="*/ 2147483647 h 693"/>
                <a:gd name="T84" fmla="*/ 2147483647 w 779"/>
                <a:gd name="T85" fmla="*/ 2147483647 h 693"/>
                <a:gd name="T86" fmla="*/ 2147483647 w 779"/>
                <a:gd name="T87" fmla="*/ 2147483647 h 693"/>
                <a:gd name="T88" fmla="*/ 2147483647 w 779"/>
                <a:gd name="T89" fmla="*/ 2147483647 h 693"/>
                <a:gd name="T90" fmla="*/ 2147483647 w 779"/>
                <a:gd name="T91" fmla="*/ 2147483647 h 693"/>
                <a:gd name="T92" fmla="*/ 2147483647 w 779"/>
                <a:gd name="T93" fmla="*/ 2147483647 h 693"/>
                <a:gd name="T94" fmla="*/ 2147483647 w 779"/>
                <a:gd name="T95" fmla="*/ 2147483647 h 693"/>
                <a:gd name="T96" fmla="*/ 2147483647 w 779"/>
                <a:gd name="T97" fmla="*/ 2147483647 h 693"/>
                <a:gd name="T98" fmla="*/ 2147483647 w 779"/>
                <a:gd name="T99" fmla="*/ 2147483647 h 693"/>
                <a:gd name="T100" fmla="*/ 2147483647 w 779"/>
                <a:gd name="T101" fmla="*/ 2147483647 h 693"/>
                <a:gd name="T102" fmla="*/ 2147483647 w 779"/>
                <a:gd name="T103" fmla="*/ 2147483647 h 693"/>
                <a:gd name="T104" fmla="*/ 2147483647 w 779"/>
                <a:gd name="T105" fmla="*/ 2147483647 h 693"/>
                <a:gd name="T106" fmla="*/ 2147483647 w 779"/>
                <a:gd name="T107" fmla="*/ 0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9" h="693">
                  <a:moveTo>
                    <a:pt x="507" y="0"/>
                  </a:moveTo>
                  <a:lnTo>
                    <a:pt x="515" y="0"/>
                  </a:lnTo>
                  <a:lnTo>
                    <a:pt x="522" y="0"/>
                  </a:lnTo>
                  <a:lnTo>
                    <a:pt x="529" y="0"/>
                  </a:lnTo>
                  <a:lnTo>
                    <a:pt x="537" y="0"/>
                  </a:lnTo>
                  <a:lnTo>
                    <a:pt x="544" y="8"/>
                  </a:lnTo>
                  <a:lnTo>
                    <a:pt x="551" y="8"/>
                  </a:lnTo>
                  <a:lnTo>
                    <a:pt x="559" y="8"/>
                  </a:lnTo>
                  <a:lnTo>
                    <a:pt x="566" y="8"/>
                  </a:lnTo>
                  <a:lnTo>
                    <a:pt x="573" y="16"/>
                  </a:lnTo>
                  <a:lnTo>
                    <a:pt x="573" y="24"/>
                  </a:lnTo>
                  <a:lnTo>
                    <a:pt x="573" y="31"/>
                  </a:lnTo>
                  <a:lnTo>
                    <a:pt x="581" y="39"/>
                  </a:lnTo>
                  <a:lnTo>
                    <a:pt x="581" y="47"/>
                  </a:lnTo>
                  <a:lnTo>
                    <a:pt x="581" y="54"/>
                  </a:lnTo>
                  <a:lnTo>
                    <a:pt x="595" y="62"/>
                  </a:lnTo>
                  <a:lnTo>
                    <a:pt x="603" y="54"/>
                  </a:lnTo>
                  <a:lnTo>
                    <a:pt x="610" y="54"/>
                  </a:lnTo>
                  <a:lnTo>
                    <a:pt x="617" y="54"/>
                  </a:lnTo>
                  <a:lnTo>
                    <a:pt x="625" y="47"/>
                  </a:lnTo>
                  <a:lnTo>
                    <a:pt x="632" y="47"/>
                  </a:lnTo>
                  <a:lnTo>
                    <a:pt x="639" y="47"/>
                  </a:lnTo>
                  <a:lnTo>
                    <a:pt x="647" y="47"/>
                  </a:lnTo>
                  <a:lnTo>
                    <a:pt x="654" y="39"/>
                  </a:lnTo>
                  <a:lnTo>
                    <a:pt x="662" y="39"/>
                  </a:lnTo>
                  <a:lnTo>
                    <a:pt x="669" y="39"/>
                  </a:lnTo>
                  <a:lnTo>
                    <a:pt x="676" y="31"/>
                  </a:lnTo>
                  <a:lnTo>
                    <a:pt x="684" y="31"/>
                  </a:lnTo>
                  <a:lnTo>
                    <a:pt x="691" y="31"/>
                  </a:lnTo>
                  <a:lnTo>
                    <a:pt x="698" y="24"/>
                  </a:lnTo>
                  <a:lnTo>
                    <a:pt x="706" y="24"/>
                  </a:lnTo>
                  <a:lnTo>
                    <a:pt x="713" y="24"/>
                  </a:lnTo>
                  <a:lnTo>
                    <a:pt x="720" y="16"/>
                  </a:lnTo>
                  <a:lnTo>
                    <a:pt x="735" y="16"/>
                  </a:lnTo>
                  <a:lnTo>
                    <a:pt x="742" y="16"/>
                  </a:lnTo>
                  <a:lnTo>
                    <a:pt x="750" y="16"/>
                  </a:lnTo>
                  <a:lnTo>
                    <a:pt x="757" y="8"/>
                  </a:lnTo>
                  <a:lnTo>
                    <a:pt x="764" y="8"/>
                  </a:lnTo>
                  <a:lnTo>
                    <a:pt x="772" y="8"/>
                  </a:lnTo>
                  <a:lnTo>
                    <a:pt x="779" y="16"/>
                  </a:lnTo>
                  <a:lnTo>
                    <a:pt x="779" y="24"/>
                  </a:lnTo>
                  <a:lnTo>
                    <a:pt x="779" y="31"/>
                  </a:lnTo>
                  <a:lnTo>
                    <a:pt x="779" y="39"/>
                  </a:lnTo>
                  <a:lnTo>
                    <a:pt x="772" y="47"/>
                  </a:lnTo>
                  <a:lnTo>
                    <a:pt x="772" y="54"/>
                  </a:lnTo>
                  <a:lnTo>
                    <a:pt x="764" y="62"/>
                  </a:lnTo>
                  <a:lnTo>
                    <a:pt x="757" y="70"/>
                  </a:lnTo>
                  <a:lnTo>
                    <a:pt x="750" y="70"/>
                  </a:lnTo>
                  <a:lnTo>
                    <a:pt x="742" y="77"/>
                  </a:lnTo>
                  <a:lnTo>
                    <a:pt x="735" y="77"/>
                  </a:lnTo>
                  <a:lnTo>
                    <a:pt x="720" y="85"/>
                  </a:lnTo>
                  <a:lnTo>
                    <a:pt x="713" y="85"/>
                  </a:lnTo>
                  <a:lnTo>
                    <a:pt x="706" y="101"/>
                  </a:lnTo>
                  <a:lnTo>
                    <a:pt x="698" y="108"/>
                  </a:lnTo>
                  <a:lnTo>
                    <a:pt x="706" y="116"/>
                  </a:lnTo>
                  <a:lnTo>
                    <a:pt x="706" y="124"/>
                  </a:lnTo>
                  <a:lnTo>
                    <a:pt x="713" y="131"/>
                  </a:lnTo>
                  <a:lnTo>
                    <a:pt x="713" y="139"/>
                  </a:lnTo>
                  <a:lnTo>
                    <a:pt x="713" y="147"/>
                  </a:lnTo>
                  <a:lnTo>
                    <a:pt x="720" y="154"/>
                  </a:lnTo>
                  <a:lnTo>
                    <a:pt x="720" y="162"/>
                  </a:lnTo>
                  <a:lnTo>
                    <a:pt x="735" y="170"/>
                  </a:lnTo>
                  <a:lnTo>
                    <a:pt x="720" y="178"/>
                  </a:lnTo>
                  <a:lnTo>
                    <a:pt x="713" y="178"/>
                  </a:lnTo>
                  <a:lnTo>
                    <a:pt x="706" y="178"/>
                  </a:lnTo>
                  <a:lnTo>
                    <a:pt x="698" y="178"/>
                  </a:lnTo>
                  <a:lnTo>
                    <a:pt x="691" y="178"/>
                  </a:lnTo>
                  <a:lnTo>
                    <a:pt x="684" y="178"/>
                  </a:lnTo>
                  <a:lnTo>
                    <a:pt x="676" y="185"/>
                  </a:lnTo>
                  <a:lnTo>
                    <a:pt x="669" y="193"/>
                  </a:lnTo>
                  <a:lnTo>
                    <a:pt x="662" y="201"/>
                  </a:lnTo>
                  <a:lnTo>
                    <a:pt x="654" y="208"/>
                  </a:lnTo>
                  <a:lnTo>
                    <a:pt x="647" y="216"/>
                  </a:lnTo>
                  <a:lnTo>
                    <a:pt x="639" y="224"/>
                  </a:lnTo>
                  <a:lnTo>
                    <a:pt x="632" y="231"/>
                  </a:lnTo>
                  <a:lnTo>
                    <a:pt x="625" y="239"/>
                  </a:lnTo>
                  <a:lnTo>
                    <a:pt x="617" y="255"/>
                  </a:lnTo>
                  <a:lnTo>
                    <a:pt x="610" y="262"/>
                  </a:lnTo>
                  <a:lnTo>
                    <a:pt x="610" y="270"/>
                  </a:lnTo>
                  <a:lnTo>
                    <a:pt x="610" y="278"/>
                  </a:lnTo>
                  <a:lnTo>
                    <a:pt x="610" y="285"/>
                  </a:lnTo>
                  <a:lnTo>
                    <a:pt x="610" y="293"/>
                  </a:lnTo>
                  <a:lnTo>
                    <a:pt x="610" y="301"/>
                  </a:lnTo>
                  <a:lnTo>
                    <a:pt x="610" y="308"/>
                  </a:lnTo>
                  <a:lnTo>
                    <a:pt x="610" y="316"/>
                  </a:lnTo>
                  <a:lnTo>
                    <a:pt x="617" y="324"/>
                  </a:lnTo>
                  <a:lnTo>
                    <a:pt x="617" y="332"/>
                  </a:lnTo>
                  <a:lnTo>
                    <a:pt x="625" y="339"/>
                  </a:lnTo>
                  <a:lnTo>
                    <a:pt x="625" y="347"/>
                  </a:lnTo>
                  <a:lnTo>
                    <a:pt x="632" y="355"/>
                  </a:lnTo>
                  <a:lnTo>
                    <a:pt x="632" y="362"/>
                  </a:lnTo>
                  <a:lnTo>
                    <a:pt x="625" y="370"/>
                  </a:lnTo>
                  <a:lnTo>
                    <a:pt x="617" y="378"/>
                  </a:lnTo>
                  <a:lnTo>
                    <a:pt x="610" y="385"/>
                  </a:lnTo>
                  <a:lnTo>
                    <a:pt x="617" y="393"/>
                  </a:lnTo>
                  <a:lnTo>
                    <a:pt x="617" y="409"/>
                  </a:lnTo>
                  <a:lnTo>
                    <a:pt x="625" y="416"/>
                  </a:lnTo>
                  <a:lnTo>
                    <a:pt x="625" y="424"/>
                  </a:lnTo>
                  <a:lnTo>
                    <a:pt x="632" y="432"/>
                  </a:lnTo>
                  <a:lnTo>
                    <a:pt x="632" y="439"/>
                  </a:lnTo>
                  <a:lnTo>
                    <a:pt x="639" y="447"/>
                  </a:lnTo>
                  <a:lnTo>
                    <a:pt x="639" y="455"/>
                  </a:lnTo>
                  <a:lnTo>
                    <a:pt x="647" y="462"/>
                  </a:lnTo>
                  <a:lnTo>
                    <a:pt x="647" y="470"/>
                  </a:lnTo>
                  <a:lnTo>
                    <a:pt x="654" y="478"/>
                  </a:lnTo>
                  <a:lnTo>
                    <a:pt x="654" y="486"/>
                  </a:lnTo>
                  <a:lnTo>
                    <a:pt x="662" y="493"/>
                  </a:lnTo>
                  <a:lnTo>
                    <a:pt x="662" y="501"/>
                  </a:lnTo>
                  <a:lnTo>
                    <a:pt x="654" y="509"/>
                  </a:lnTo>
                  <a:lnTo>
                    <a:pt x="654" y="516"/>
                  </a:lnTo>
                  <a:lnTo>
                    <a:pt x="647" y="524"/>
                  </a:lnTo>
                  <a:lnTo>
                    <a:pt x="647" y="532"/>
                  </a:lnTo>
                  <a:lnTo>
                    <a:pt x="639" y="539"/>
                  </a:lnTo>
                  <a:lnTo>
                    <a:pt x="639" y="547"/>
                  </a:lnTo>
                  <a:lnTo>
                    <a:pt x="632" y="563"/>
                  </a:lnTo>
                  <a:lnTo>
                    <a:pt x="625" y="563"/>
                  </a:lnTo>
                  <a:lnTo>
                    <a:pt x="617" y="563"/>
                  </a:lnTo>
                  <a:lnTo>
                    <a:pt x="610" y="563"/>
                  </a:lnTo>
                  <a:lnTo>
                    <a:pt x="603" y="563"/>
                  </a:lnTo>
                  <a:lnTo>
                    <a:pt x="595" y="563"/>
                  </a:lnTo>
                  <a:lnTo>
                    <a:pt x="581" y="563"/>
                  </a:lnTo>
                  <a:lnTo>
                    <a:pt x="573" y="570"/>
                  </a:lnTo>
                  <a:lnTo>
                    <a:pt x="573" y="578"/>
                  </a:lnTo>
                  <a:lnTo>
                    <a:pt x="573" y="586"/>
                  </a:lnTo>
                  <a:lnTo>
                    <a:pt x="566" y="593"/>
                  </a:lnTo>
                  <a:lnTo>
                    <a:pt x="559" y="593"/>
                  </a:lnTo>
                  <a:lnTo>
                    <a:pt x="551" y="593"/>
                  </a:lnTo>
                  <a:lnTo>
                    <a:pt x="544" y="593"/>
                  </a:lnTo>
                  <a:lnTo>
                    <a:pt x="537" y="586"/>
                  </a:lnTo>
                  <a:lnTo>
                    <a:pt x="537" y="578"/>
                  </a:lnTo>
                  <a:lnTo>
                    <a:pt x="537" y="570"/>
                  </a:lnTo>
                  <a:lnTo>
                    <a:pt x="537" y="563"/>
                  </a:lnTo>
                  <a:lnTo>
                    <a:pt x="537" y="547"/>
                  </a:lnTo>
                  <a:lnTo>
                    <a:pt x="537" y="539"/>
                  </a:lnTo>
                  <a:lnTo>
                    <a:pt x="529" y="532"/>
                  </a:lnTo>
                  <a:lnTo>
                    <a:pt x="522" y="532"/>
                  </a:lnTo>
                  <a:lnTo>
                    <a:pt x="515" y="539"/>
                  </a:lnTo>
                  <a:lnTo>
                    <a:pt x="507" y="547"/>
                  </a:lnTo>
                  <a:lnTo>
                    <a:pt x="500" y="547"/>
                  </a:lnTo>
                  <a:lnTo>
                    <a:pt x="492" y="563"/>
                  </a:lnTo>
                  <a:lnTo>
                    <a:pt x="485" y="570"/>
                  </a:lnTo>
                  <a:lnTo>
                    <a:pt x="478" y="570"/>
                  </a:lnTo>
                  <a:lnTo>
                    <a:pt x="470" y="578"/>
                  </a:lnTo>
                  <a:lnTo>
                    <a:pt x="463" y="586"/>
                  </a:lnTo>
                  <a:lnTo>
                    <a:pt x="456" y="586"/>
                  </a:lnTo>
                  <a:lnTo>
                    <a:pt x="441" y="593"/>
                  </a:lnTo>
                  <a:lnTo>
                    <a:pt x="434" y="601"/>
                  </a:lnTo>
                  <a:lnTo>
                    <a:pt x="434" y="609"/>
                  </a:lnTo>
                  <a:lnTo>
                    <a:pt x="426" y="616"/>
                  </a:lnTo>
                  <a:lnTo>
                    <a:pt x="426" y="624"/>
                  </a:lnTo>
                  <a:lnTo>
                    <a:pt x="419" y="632"/>
                  </a:lnTo>
                  <a:lnTo>
                    <a:pt x="412" y="640"/>
                  </a:lnTo>
                  <a:lnTo>
                    <a:pt x="412" y="647"/>
                  </a:lnTo>
                  <a:lnTo>
                    <a:pt x="404" y="655"/>
                  </a:lnTo>
                  <a:lnTo>
                    <a:pt x="397" y="663"/>
                  </a:lnTo>
                  <a:lnTo>
                    <a:pt x="397" y="670"/>
                  </a:lnTo>
                  <a:lnTo>
                    <a:pt x="390" y="678"/>
                  </a:lnTo>
                  <a:lnTo>
                    <a:pt x="390" y="686"/>
                  </a:lnTo>
                  <a:lnTo>
                    <a:pt x="382" y="693"/>
                  </a:lnTo>
                  <a:lnTo>
                    <a:pt x="375" y="693"/>
                  </a:lnTo>
                  <a:lnTo>
                    <a:pt x="368" y="686"/>
                  </a:lnTo>
                  <a:lnTo>
                    <a:pt x="360" y="686"/>
                  </a:lnTo>
                  <a:lnTo>
                    <a:pt x="353" y="686"/>
                  </a:lnTo>
                  <a:lnTo>
                    <a:pt x="345" y="678"/>
                  </a:lnTo>
                  <a:lnTo>
                    <a:pt x="338" y="678"/>
                  </a:lnTo>
                  <a:lnTo>
                    <a:pt x="331" y="678"/>
                  </a:lnTo>
                  <a:lnTo>
                    <a:pt x="323" y="678"/>
                  </a:lnTo>
                  <a:lnTo>
                    <a:pt x="316" y="670"/>
                  </a:lnTo>
                  <a:lnTo>
                    <a:pt x="309" y="670"/>
                  </a:lnTo>
                  <a:lnTo>
                    <a:pt x="294" y="670"/>
                  </a:lnTo>
                  <a:lnTo>
                    <a:pt x="287" y="663"/>
                  </a:lnTo>
                  <a:lnTo>
                    <a:pt x="279" y="663"/>
                  </a:lnTo>
                  <a:lnTo>
                    <a:pt x="272" y="655"/>
                  </a:lnTo>
                  <a:lnTo>
                    <a:pt x="265" y="647"/>
                  </a:lnTo>
                  <a:lnTo>
                    <a:pt x="257" y="640"/>
                  </a:lnTo>
                  <a:lnTo>
                    <a:pt x="250" y="632"/>
                  </a:lnTo>
                  <a:lnTo>
                    <a:pt x="250" y="624"/>
                  </a:lnTo>
                  <a:lnTo>
                    <a:pt x="243" y="616"/>
                  </a:lnTo>
                  <a:lnTo>
                    <a:pt x="235" y="609"/>
                  </a:lnTo>
                  <a:lnTo>
                    <a:pt x="228" y="601"/>
                  </a:lnTo>
                  <a:lnTo>
                    <a:pt x="221" y="593"/>
                  </a:lnTo>
                  <a:lnTo>
                    <a:pt x="213" y="593"/>
                  </a:lnTo>
                  <a:lnTo>
                    <a:pt x="206" y="601"/>
                  </a:lnTo>
                  <a:lnTo>
                    <a:pt x="198" y="601"/>
                  </a:lnTo>
                  <a:lnTo>
                    <a:pt x="191" y="609"/>
                  </a:lnTo>
                  <a:lnTo>
                    <a:pt x="184" y="609"/>
                  </a:lnTo>
                  <a:lnTo>
                    <a:pt x="176" y="616"/>
                  </a:lnTo>
                  <a:lnTo>
                    <a:pt x="169" y="616"/>
                  </a:lnTo>
                  <a:lnTo>
                    <a:pt x="154" y="616"/>
                  </a:lnTo>
                  <a:lnTo>
                    <a:pt x="147" y="616"/>
                  </a:lnTo>
                  <a:lnTo>
                    <a:pt x="140" y="624"/>
                  </a:lnTo>
                  <a:lnTo>
                    <a:pt x="132" y="632"/>
                  </a:lnTo>
                  <a:lnTo>
                    <a:pt x="125" y="632"/>
                  </a:lnTo>
                  <a:lnTo>
                    <a:pt x="118" y="632"/>
                  </a:lnTo>
                  <a:lnTo>
                    <a:pt x="110" y="632"/>
                  </a:lnTo>
                  <a:lnTo>
                    <a:pt x="103" y="632"/>
                  </a:lnTo>
                  <a:lnTo>
                    <a:pt x="96" y="632"/>
                  </a:lnTo>
                  <a:lnTo>
                    <a:pt x="88" y="632"/>
                  </a:lnTo>
                  <a:lnTo>
                    <a:pt x="81" y="632"/>
                  </a:lnTo>
                  <a:lnTo>
                    <a:pt x="74" y="632"/>
                  </a:lnTo>
                  <a:lnTo>
                    <a:pt x="66" y="632"/>
                  </a:lnTo>
                  <a:lnTo>
                    <a:pt x="59" y="624"/>
                  </a:lnTo>
                  <a:lnTo>
                    <a:pt x="51" y="616"/>
                  </a:lnTo>
                  <a:lnTo>
                    <a:pt x="44" y="609"/>
                  </a:lnTo>
                  <a:lnTo>
                    <a:pt x="37" y="601"/>
                  </a:lnTo>
                  <a:lnTo>
                    <a:pt x="29" y="593"/>
                  </a:lnTo>
                  <a:lnTo>
                    <a:pt x="15" y="586"/>
                  </a:lnTo>
                  <a:lnTo>
                    <a:pt x="15" y="578"/>
                  </a:lnTo>
                  <a:lnTo>
                    <a:pt x="7" y="570"/>
                  </a:lnTo>
                  <a:lnTo>
                    <a:pt x="0" y="563"/>
                  </a:lnTo>
                  <a:lnTo>
                    <a:pt x="0" y="547"/>
                  </a:lnTo>
                  <a:lnTo>
                    <a:pt x="7" y="539"/>
                  </a:lnTo>
                  <a:lnTo>
                    <a:pt x="7" y="532"/>
                  </a:lnTo>
                  <a:lnTo>
                    <a:pt x="15" y="524"/>
                  </a:lnTo>
                  <a:lnTo>
                    <a:pt x="15" y="516"/>
                  </a:lnTo>
                  <a:lnTo>
                    <a:pt x="29" y="509"/>
                  </a:lnTo>
                  <a:lnTo>
                    <a:pt x="37" y="501"/>
                  </a:lnTo>
                  <a:lnTo>
                    <a:pt x="44" y="501"/>
                  </a:lnTo>
                  <a:lnTo>
                    <a:pt x="51" y="501"/>
                  </a:lnTo>
                  <a:lnTo>
                    <a:pt x="59" y="501"/>
                  </a:lnTo>
                  <a:lnTo>
                    <a:pt x="66" y="493"/>
                  </a:lnTo>
                  <a:lnTo>
                    <a:pt x="74" y="478"/>
                  </a:lnTo>
                  <a:lnTo>
                    <a:pt x="81" y="470"/>
                  </a:lnTo>
                  <a:lnTo>
                    <a:pt x="81" y="462"/>
                  </a:lnTo>
                  <a:lnTo>
                    <a:pt x="88" y="455"/>
                  </a:lnTo>
                  <a:lnTo>
                    <a:pt x="88" y="447"/>
                  </a:lnTo>
                  <a:lnTo>
                    <a:pt x="96" y="439"/>
                  </a:lnTo>
                  <a:lnTo>
                    <a:pt x="88" y="432"/>
                  </a:lnTo>
                  <a:lnTo>
                    <a:pt x="81" y="424"/>
                  </a:lnTo>
                  <a:lnTo>
                    <a:pt x="74" y="424"/>
                  </a:lnTo>
                  <a:lnTo>
                    <a:pt x="66" y="416"/>
                  </a:lnTo>
                  <a:lnTo>
                    <a:pt x="59" y="416"/>
                  </a:lnTo>
                  <a:lnTo>
                    <a:pt x="51" y="409"/>
                  </a:lnTo>
                  <a:lnTo>
                    <a:pt x="44" y="393"/>
                  </a:lnTo>
                  <a:lnTo>
                    <a:pt x="51" y="385"/>
                  </a:lnTo>
                  <a:lnTo>
                    <a:pt x="51" y="378"/>
                  </a:lnTo>
                  <a:lnTo>
                    <a:pt x="59" y="370"/>
                  </a:lnTo>
                  <a:lnTo>
                    <a:pt x="59" y="362"/>
                  </a:lnTo>
                  <a:lnTo>
                    <a:pt x="66" y="355"/>
                  </a:lnTo>
                  <a:lnTo>
                    <a:pt x="74" y="347"/>
                  </a:lnTo>
                  <a:lnTo>
                    <a:pt x="81" y="347"/>
                  </a:lnTo>
                  <a:lnTo>
                    <a:pt x="88" y="339"/>
                  </a:lnTo>
                  <a:lnTo>
                    <a:pt x="96" y="339"/>
                  </a:lnTo>
                  <a:lnTo>
                    <a:pt x="103" y="339"/>
                  </a:lnTo>
                  <a:lnTo>
                    <a:pt x="110" y="339"/>
                  </a:lnTo>
                  <a:lnTo>
                    <a:pt x="118" y="332"/>
                  </a:lnTo>
                  <a:lnTo>
                    <a:pt x="125" y="332"/>
                  </a:lnTo>
                  <a:lnTo>
                    <a:pt x="132" y="324"/>
                  </a:lnTo>
                  <a:lnTo>
                    <a:pt x="132" y="316"/>
                  </a:lnTo>
                  <a:lnTo>
                    <a:pt x="140" y="308"/>
                  </a:lnTo>
                  <a:lnTo>
                    <a:pt x="147" y="301"/>
                  </a:lnTo>
                  <a:lnTo>
                    <a:pt x="147" y="293"/>
                  </a:lnTo>
                  <a:lnTo>
                    <a:pt x="154" y="285"/>
                  </a:lnTo>
                  <a:lnTo>
                    <a:pt x="169" y="278"/>
                  </a:lnTo>
                  <a:lnTo>
                    <a:pt x="169" y="270"/>
                  </a:lnTo>
                  <a:lnTo>
                    <a:pt x="176" y="262"/>
                  </a:lnTo>
                  <a:lnTo>
                    <a:pt x="184" y="255"/>
                  </a:lnTo>
                  <a:lnTo>
                    <a:pt x="184" y="239"/>
                  </a:lnTo>
                  <a:lnTo>
                    <a:pt x="191" y="231"/>
                  </a:lnTo>
                  <a:lnTo>
                    <a:pt x="191" y="224"/>
                  </a:lnTo>
                  <a:lnTo>
                    <a:pt x="191" y="216"/>
                  </a:lnTo>
                  <a:lnTo>
                    <a:pt x="191" y="208"/>
                  </a:lnTo>
                  <a:lnTo>
                    <a:pt x="191" y="201"/>
                  </a:lnTo>
                  <a:lnTo>
                    <a:pt x="198" y="193"/>
                  </a:lnTo>
                  <a:lnTo>
                    <a:pt x="206" y="193"/>
                  </a:lnTo>
                  <a:lnTo>
                    <a:pt x="213" y="201"/>
                  </a:lnTo>
                  <a:lnTo>
                    <a:pt x="221" y="201"/>
                  </a:lnTo>
                  <a:lnTo>
                    <a:pt x="228" y="201"/>
                  </a:lnTo>
                  <a:lnTo>
                    <a:pt x="235" y="201"/>
                  </a:lnTo>
                  <a:lnTo>
                    <a:pt x="243" y="208"/>
                  </a:lnTo>
                  <a:lnTo>
                    <a:pt x="250" y="208"/>
                  </a:lnTo>
                  <a:lnTo>
                    <a:pt x="257" y="208"/>
                  </a:lnTo>
                  <a:lnTo>
                    <a:pt x="265" y="201"/>
                  </a:lnTo>
                  <a:lnTo>
                    <a:pt x="272" y="201"/>
                  </a:lnTo>
                  <a:lnTo>
                    <a:pt x="279" y="193"/>
                  </a:lnTo>
                  <a:lnTo>
                    <a:pt x="287" y="185"/>
                  </a:lnTo>
                  <a:lnTo>
                    <a:pt x="294" y="178"/>
                  </a:lnTo>
                  <a:lnTo>
                    <a:pt x="309" y="178"/>
                  </a:lnTo>
                  <a:lnTo>
                    <a:pt x="316" y="170"/>
                  </a:lnTo>
                  <a:lnTo>
                    <a:pt x="323" y="162"/>
                  </a:lnTo>
                  <a:lnTo>
                    <a:pt x="331" y="154"/>
                  </a:lnTo>
                  <a:lnTo>
                    <a:pt x="338" y="154"/>
                  </a:lnTo>
                  <a:lnTo>
                    <a:pt x="345" y="147"/>
                  </a:lnTo>
                  <a:lnTo>
                    <a:pt x="345" y="139"/>
                  </a:lnTo>
                  <a:lnTo>
                    <a:pt x="345" y="131"/>
                  </a:lnTo>
                  <a:lnTo>
                    <a:pt x="345" y="124"/>
                  </a:lnTo>
                  <a:lnTo>
                    <a:pt x="345" y="116"/>
                  </a:lnTo>
                  <a:lnTo>
                    <a:pt x="345" y="108"/>
                  </a:lnTo>
                  <a:lnTo>
                    <a:pt x="345" y="101"/>
                  </a:lnTo>
                  <a:lnTo>
                    <a:pt x="345" y="85"/>
                  </a:lnTo>
                  <a:lnTo>
                    <a:pt x="353" y="77"/>
                  </a:lnTo>
                  <a:lnTo>
                    <a:pt x="360" y="77"/>
                  </a:lnTo>
                  <a:lnTo>
                    <a:pt x="368" y="85"/>
                  </a:lnTo>
                  <a:lnTo>
                    <a:pt x="375" y="85"/>
                  </a:lnTo>
                  <a:lnTo>
                    <a:pt x="382" y="85"/>
                  </a:lnTo>
                  <a:lnTo>
                    <a:pt x="390" y="85"/>
                  </a:lnTo>
                  <a:lnTo>
                    <a:pt x="397" y="101"/>
                  </a:lnTo>
                  <a:lnTo>
                    <a:pt x="404" y="101"/>
                  </a:lnTo>
                  <a:lnTo>
                    <a:pt x="412" y="85"/>
                  </a:lnTo>
                  <a:lnTo>
                    <a:pt x="412" y="77"/>
                  </a:lnTo>
                  <a:lnTo>
                    <a:pt x="412" y="70"/>
                  </a:lnTo>
                  <a:lnTo>
                    <a:pt x="412" y="62"/>
                  </a:lnTo>
                  <a:lnTo>
                    <a:pt x="404" y="54"/>
                  </a:lnTo>
                  <a:lnTo>
                    <a:pt x="397" y="47"/>
                  </a:lnTo>
                  <a:lnTo>
                    <a:pt x="390" y="39"/>
                  </a:lnTo>
                  <a:lnTo>
                    <a:pt x="382" y="31"/>
                  </a:lnTo>
                  <a:lnTo>
                    <a:pt x="375" y="24"/>
                  </a:lnTo>
                  <a:lnTo>
                    <a:pt x="382" y="16"/>
                  </a:lnTo>
                  <a:lnTo>
                    <a:pt x="390" y="16"/>
                  </a:lnTo>
                  <a:lnTo>
                    <a:pt x="397" y="16"/>
                  </a:lnTo>
                  <a:lnTo>
                    <a:pt x="404" y="16"/>
                  </a:lnTo>
                  <a:lnTo>
                    <a:pt x="412" y="24"/>
                  </a:lnTo>
                  <a:lnTo>
                    <a:pt x="419" y="24"/>
                  </a:lnTo>
                  <a:lnTo>
                    <a:pt x="426" y="24"/>
                  </a:lnTo>
                  <a:lnTo>
                    <a:pt x="434" y="24"/>
                  </a:lnTo>
                  <a:lnTo>
                    <a:pt x="441" y="24"/>
                  </a:lnTo>
                  <a:lnTo>
                    <a:pt x="456" y="31"/>
                  </a:lnTo>
                  <a:lnTo>
                    <a:pt x="463" y="31"/>
                  </a:lnTo>
                  <a:lnTo>
                    <a:pt x="470" y="31"/>
                  </a:lnTo>
                  <a:lnTo>
                    <a:pt x="478" y="24"/>
                  </a:lnTo>
                  <a:lnTo>
                    <a:pt x="485" y="16"/>
                  </a:lnTo>
                  <a:lnTo>
                    <a:pt x="492" y="16"/>
                  </a:lnTo>
                  <a:lnTo>
                    <a:pt x="500" y="8"/>
                  </a:lnTo>
                  <a:lnTo>
                    <a:pt x="507"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44">
              <a:extLst>
                <a:ext uri="{FF2B5EF4-FFF2-40B4-BE49-F238E27FC236}">
                  <a16:creationId xmlns:a16="http://schemas.microsoft.com/office/drawing/2014/main" id="{85007375-BDBA-4E01-97FD-E168D1FC01F8}"/>
                </a:ext>
              </a:extLst>
            </p:cNvPr>
            <p:cNvSpPr>
              <a:spLocks/>
            </p:cNvSpPr>
            <p:nvPr/>
          </p:nvSpPr>
          <p:spPr bwMode="auto">
            <a:xfrm>
              <a:off x="8400226" y="3858472"/>
              <a:ext cx="1201547" cy="1378709"/>
            </a:xfrm>
            <a:custGeom>
              <a:avLst/>
              <a:gdLst>
                <a:gd name="T0" fmla="*/ 2147483647 w 633"/>
                <a:gd name="T1" fmla="*/ 2147483647 h 731"/>
                <a:gd name="T2" fmla="*/ 2147483647 w 633"/>
                <a:gd name="T3" fmla="*/ 2147483647 h 731"/>
                <a:gd name="T4" fmla="*/ 2147483647 w 633"/>
                <a:gd name="T5" fmla="*/ 2147483647 h 731"/>
                <a:gd name="T6" fmla="*/ 2147483647 w 633"/>
                <a:gd name="T7" fmla="*/ 2147483647 h 731"/>
                <a:gd name="T8" fmla="*/ 2147483647 w 633"/>
                <a:gd name="T9" fmla="*/ 2147483647 h 731"/>
                <a:gd name="T10" fmla="*/ 2147483647 w 633"/>
                <a:gd name="T11" fmla="*/ 2147483647 h 731"/>
                <a:gd name="T12" fmla="*/ 2147483647 w 633"/>
                <a:gd name="T13" fmla="*/ 2147483647 h 731"/>
                <a:gd name="T14" fmla="*/ 2147483647 w 633"/>
                <a:gd name="T15" fmla="*/ 2147483647 h 731"/>
                <a:gd name="T16" fmla="*/ 2147483647 w 633"/>
                <a:gd name="T17" fmla="*/ 2147483647 h 731"/>
                <a:gd name="T18" fmla="*/ 2147483647 w 633"/>
                <a:gd name="T19" fmla="*/ 2147483647 h 731"/>
                <a:gd name="T20" fmla="*/ 2147483647 w 633"/>
                <a:gd name="T21" fmla="*/ 2147483647 h 731"/>
                <a:gd name="T22" fmla="*/ 2147483647 w 633"/>
                <a:gd name="T23" fmla="*/ 2147483647 h 731"/>
                <a:gd name="T24" fmla="*/ 2147483647 w 633"/>
                <a:gd name="T25" fmla="*/ 2147483647 h 731"/>
                <a:gd name="T26" fmla="*/ 2147483647 w 633"/>
                <a:gd name="T27" fmla="*/ 2147483647 h 731"/>
                <a:gd name="T28" fmla="*/ 2147483647 w 633"/>
                <a:gd name="T29" fmla="*/ 2147483647 h 731"/>
                <a:gd name="T30" fmla="*/ 2147483647 w 633"/>
                <a:gd name="T31" fmla="*/ 2147483647 h 731"/>
                <a:gd name="T32" fmla="*/ 2147483647 w 633"/>
                <a:gd name="T33" fmla="*/ 2147483647 h 731"/>
                <a:gd name="T34" fmla="*/ 2147483647 w 633"/>
                <a:gd name="T35" fmla="*/ 2147483647 h 731"/>
                <a:gd name="T36" fmla="*/ 2147483647 w 633"/>
                <a:gd name="T37" fmla="*/ 2147483647 h 731"/>
                <a:gd name="T38" fmla="*/ 2147483647 w 633"/>
                <a:gd name="T39" fmla="*/ 2147483647 h 731"/>
                <a:gd name="T40" fmla="*/ 2147483647 w 633"/>
                <a:gd name="T41" fmla="*/ 2147483647 h 731"/>
                <a:gd name="T42" fmla="*/ 2147483647 w 633"/>
                <a:gd name="T43" fmla="*/ 2147483647 h 731"/>
                <a:gd name="T44" fmla="*/ 2147483647 w 633"/>
                <a:gd name="T45" fmla="*/ 2147483647 h 731"/>
                <a:gd name="T46" fmla="*/ 2147483647 w 633"/>
                <a:gd name="T47" fmla="*/ 2147483647 h 731"/>
                <a:gd name="T48" fmla="*/ 2147483647 w 633"/>
                <a:gd name="T49" fmla="*/ 2147483647 h 731"/>
                <a:gd name="T50" fmla="*/ 2147483647 w 633"/>
                <a:gd name="T51" fmla="*/ 2147483647 h 731"/>
                <a:gd name="T52" fmla="*/ 2147483647 w 633"/>
                <a:gd name="T53" fmla="*/ 2147483647 h 731"/>
                <a:gd name="T54" fmla="*/ 2147483647 w 633"/>
                <a:gd name="T55" fmla="*/ 2147483647 h 731"/>
                <a:gd name="T56" fmla="*/ 2147483647 w 633"/>
                <a:gd name="T57" fmla="*/ 2147483647 h 731"/>
                <a:gd name="T58" fmla="*/ 2147483647 w 633"/>
                <a:gd name="T59" fmla="*/ 2147483647 h 731"/>
                <a:gd name="T60" fmla="*/ 2147483647 w 633"/>
                <a:gd name="T61" fmla="*/ 2147483647 h 731"/>
                <a:gd name="T62" fmla="*/ 2147483647 w 633"/>
                <a:gd name="T63" fmla="*/ 2147483647 h 731"/>
                <a:gd name="T64" fmla="*/ 2147483647 w 633"/>
                <a:gd name="T65" fmla="*/ 2147483647 h 731"/>
                <a:gd name="T66" fmla="*/ 2147483647 w 633"/>
                <a:gd name="T67" fmla="*/ 2147483647 h 731"/>
                <a:gd name="T68" fmla="*/ 2147483647 w 633"/>
                <a:gd name="T69" fmla="*/ 2147483647 h 731"/>
                <a:gd name="T70" fmla="*/ 2147483647 w 633"/>
                <a:gd name="T71" fmla="*/ 2147483647 h 731"/>
                <a:gd name="T72" fmla="*/ 2147483647 w 633"/>
                <a:gd name="T73" fmla="*/ 2147483647 h 731"/>
                <a:gd name="T74" fmla="*/ 2147483647 w 633"/>
                <a:gd name="T75" fmla="*/ 2147483647 h 731"/>
                <a:gd name="T76" fmla="*/ 2147483647 w 633"/>
                <a:gd name="T77" fmla="*/ 2147483647 h 731"/>
                <a:gd name="T78" fmla="*/ 2147483647 w 633"/>
                <a:gd name="T79" fmla="*/ 2147483647 h 731"/>
                <a:gd name="T80" fmla="*/ 2147483647 w 633"/>
                <a:gd name="T81" fmla="*/ 2147483647 h 731"/>
                <a:gd name="T82" fmla="*/ 2147483647 w 633"/>
                <a:gd name="T83" fmla="*/ 2147483647 h 731"/>
                <a:gd name="T84" fmla="*/ 2147483647 w 633"/>
                <a:gd name="T85" fmla="*/ 2147483647 h 731"/>
                <a:gd name="T86" fmla="*/ 2147483647 w 633"/>
                <a:gd name="T87" fmla="*/ 2147483647 h 731"/>
                <a:gd name="T88" fmla="*/ 2147483647 w 633"/>
                <a:gd name="T89" fmla="*/ 2147483647 h 731"/>
                <a:gd name="T90" fmla="*/ 2147483647 w 633"/>
                <a:gd name="T91" fmla="*/ 2147483647 h 731"/>
                <a:gd name="T92" fmla="*/ 2147483647 w 633"/>
                <a:gd name="T93" fmla="*/ 2147483647 h 731"/>
                <a:gd name="T94" fmla="*/ 2147483647 w 633"/>
                <a:gd name="T95" fmla="*/ 2147483647 h 731"/>
                <a:gd name="T96" fmla="*/ 2147483647 w 633"/>
                <a:gd name="T97" fmla="*/ 2147483647 h 731"/>
                <a:gd name="T98" fmla="*/ 2147483647 w 633"/>
                <a:gd name="T99" fmla="*/ 2147483647 h 731"/>
                <a:gd name="T100" fmla="*/ 2147483647 w 633"/>
                <a:gd name="T101" fmla="*/ 2147483647 h 731"/>
                <a:gd name="T102" fmla="*/ 2147483647 w 633"/>
                <a:gd name="T103" fmla="*/ 2147483647 h 731"/>
                <a:gd name="T104" fmla="*/ 2147483647 w 633"/>
                <a:gd name="T105" fmla="*/ 2147483647 h 731"/>
                <a:gd name="T106" fmla="*/ 2147483647 w 633"/>
                <a:gd name="T107" fmla="*/ 2147483647 h 731"/>
                <a:gd name="T108" fmla="*/ 2147483647 w 633"/>
                <a:gd name="T109" fmla="*/ 2147483647 h 731"/>
                <a:gd name="T110" fmla="*/ 2147483647 w 633"/>
                <a:gd name="T111" fmla="*/ 2147483647 h 731"/>
                <a:gd name="T112" fmla="*/ 2147483647 w 633"/>
                <a:gd name="T113" fmla="*/ 2147483647 h 731"/>
                <a:gd name="T114" fmla="*/ 2147483647 w 633"/>
                <a:gd name="T115" fmla="*/ 0 h 7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33" h="731">
                  <a:moveTo>
                    <a:pt x="390" y="0"/>
                  </a:moveTo>
                  <a:lnTo>
                    <a:pt x="397" y="8"/>
                  </a:lnTo>
                  <a:lnTo>
                    <a:pt x="397" y="15"/>
                  </a:lnTo>
                  <a:lnTo>
                    <a:pt x="405" y="23"/>
                  </a:lnTo>
                  <a:lnTo>
                    <a:pt x="405" y="31"/>
                  </a:lnTo>
                  <a:lnTo>
                    <a:pt x="412" y="38"/>
                  </a:lnTo>
                  <a:lnTo>
                    <a:pt x="419" y="38"/>
                  </a:lnTo>
                  <a:lnTo>
                    <a:pt x="427" y="31"/>
                  </a:lnTo>
                  <a:lnTo>
                    <a:pt x="434" y="31"/>
                  </a:lnTo>
                  <a:lnTo>
                    <a:pt x="441" y="31"/>
                  </a:lnTo>
                  <a:lnTo>
                    <a:pt x="449" y="31"/>
                  </a:lnTo>
                  <a:lnTo>
                    <a:pt x="456" y="23"/>
                  </a:lnTo>
                  <a:lnTo>
                    <a:pt x="464" y="23"/>
                  </a:lnTo>
                  <a:lnTo>
                    <a:pt x="471" y="31"/>
                  </a:lnTo>
                  <a:lnTo>
                    <a:pt x="478" y="38"/>
                  </a:lnTo>
                  <a:lnTo>
                    <a:pt x="486" y="46"/>
                  </a:lnTo>
                  <a:lnTo>
                    <a:pt x="493" y="46"/>
                  </a:lnTo>
                  <a:lnTo>
                    <a:pt x="500" y="54"/>
                  </a:lnTo>
                  <a:lnTo>
                    <a:pt x="508" y="61"/>
                  </a:lnTo>
                  <a:lnTo>
                    <a:pt x="522" y="69"/>
                  </a:lnTo>
                  <a:lnTo>
                    <a:pt x="530" y="77"/>
                  </a:lnTo>
                  <a:lnTo>
                    <a:pt x="537" y="85"/>
                  </a:lnTo>
                  <a:lnTo>
                    <a:pt x="544" y="100"/>
                  </a:lnTo>
                  <a:lnTo>
                    <a:pt x="552" y="100"/>
                  </a:lnTo>
                  <a:lnTo>
                    <a:pt x="559" y="108"/>
                  </a:lnTo>
                  <a:lnTo>
                    <a:pt x="566" y="115"/>
                  </a:lnTo>
                  <a:lnTo>
                    <a:pt x="574" y="123"/>
                  </a:lnTo>
                  <a:lnTo>
                    <a:pt x="574" y="131"/>
                  </a:lnTo>
                  <a:lnTo>
                    <a:pt x="566" y="138"/>
                  </a:lnTo>
                  <a:lnTo>
                    <a:pt x="566" y="146"/>
                  </a:lnTo>
                  <a:lnTo>
                    <a:pt x="566" y="154"/>
                  </a:lnTo>
                  <a:lnTo>
                    <a:pt x="559" y="162"/>
                  </a:lnTo>
                  <a:lnTo>
                    <a:pt x="559" y="169"/>
                  </a:lnTo>
                  <a:lnTo>
                    <a:pt x="559" y="177"/>
                  </a:lnTo>
                  <a:lnTo>
                    <a:pt x="552" y="185"/>
                  </a:lnTo>
                  <a:lnTo>
                    <a:pt x="552" y="192"/>
                  </a:lnTo>
                  <a:lnTo>
                    <a:pt x="559" y="200"/>
                  </a:lnTo>
                  <a:lnTo>
                    <a:pt x="566" y="208"/>
                  </a:lnTo>
                  <a:lnTo>
                    <a:pt x="574" y="215"/>
                  </a:lnTo>
                  <a:lnTo>
                    <a:pt x="581" y="223"/>
                  </a:lnTo>
                  <a:lnTo>
                    <a:pt x="588" y="231"/>
                  </a:lnTo>
                  <a:lnTo>
                    <a:pt x="588" y="246"/>
                  </a:lnTo>
                  <a:lnTo>
                    <a:pt x="596" y="254"/>
                  </a:lnTo>
                  <a:lnTo>
                    <a:pt x="603" y="262"/>
                  </a:lnTo>
                  <a:lnTo>
                    <a:pt x="611" y="269"/>
                  </a:lnTo>
                  <a:lnTo>
                    <a:pt x="618" y="277"/>
                  </a:lnTo>
                  <a:lnTo>
                    <a:pt x="625" y="285"/>
                  </a:lnTo>
                  <a:lnTo>
                    <a:pt x="625" y="292"/>
                  </a:lnTo>
                  <a:lnTo>
                    <a:pt x="625" y="300"/>
                  </a:lnTo>
                  <a:lnTo>
                    <a:pt x="625" y="308"/>
                  </a:lnTo>
                  <a:lnTo>
                    <a:pt x="625" y="316"/>
                  </a:lnTo>
                  <a:lnTo>
                    <a:pt x="625" y="323"/>
                  </a:lnTo>
                  <a:lnTo>
                    <a:pt x="625" y="331"/>
                  </a:lnTo>
                  <a:lnTo>
                    <a:pt x="625" y="339"/>
                  </a:lnTo>
                  <a:lnTo>
                    <a:pt x="625" y="346"/>
                  </a:lnTo>
                  <a:lnTo>
                    <a:pt x="625" y="354"/>
                  </a:lnTo>
                  <a:lnTo>
                    <a:pt x="625" y="362"/>
                  </a:lnTo>
                  <a:lnTo>
                    <a:pt x="625" y="369"/>
                  </a:lnTo>
                  <a:lnTo>
                    <a:pt x="625" y="377"/>
                  </a:lnTo>
                  <a:lnTo>
                    <a:pt x="625" y="385"/>
                  </a:lnTo>
                  <a:lnTo>
                    <a:pt x="625" y="400"/>
                  </a:lnTo>
                  <a:lnTo>
                    <a:pt x="625" y="408"/>
                  </a:lnTo>
                  <a:lnTo>
                    <a:pt x="625" y="416"/>
                  </a:lnTo>
                  <a:lnTo>
                    <a:pt x="625" y="423"/>
                  </a:lnTo>
                  <a:lnTo>
                    <a:pt x="625" y="431"/>
                  </a:lnTo>
                  <a:lnTo>
                    <a:pt x="633" y="439"/>
                  </a:lnTo>
                  <a:lnTo>
                    <a:pt x="633" y="446"/>
                  </a:lnTo>
                  <a:lnTo>
                    <a:pt x="633" y="454"/>
                  </a:lnTo>
                  <a:lnTo>
                    <a:pt x="633" y="462"/>
                  </a:lnTo>
                  <a:lnTo>
                    <a:pt x="633" y="470"/>
                  </a:lnTo>
                  <a:lnTo>
                    <a:pt x="633" y="477"/>
                  </a:lnTo>
                  <a:lnTo>
                    <a:pt x="633" y="485"/>
                  </a:lnTo>
                  <a:lnTo>
                    <a:pt x="633" y="493"/>
                  </a:lnTo>
                  <a:lnTo>
                    <a:pt x="633" y="500"/>
                  </a:lnTo>
                  <a:lnTo>
                    <a:pt x="633" y="508"/>
                  </a:lnTo>
                  <a:lnTo>
                    <a:pt x="633" y="516"/>
                  </a:lnTo>
                  <a:lnTo>
                    <a:pt x="633" y="523"/>
                  </a:lnTo>
                  <a:lnTo>
                    <a:pt x="633" y="531"/>
                  </a:lnTo>
                  <a:lnTo>
                    <a:pt x="633" y="539"/>
                  </a:lnTo>
                  <a:lnTo>
                    <a:pt x="633" y="554"/>
                  </a:lnTo>
                  <a:lnTo>
                    <a:pt x="633" y="562"/>
                  </a:lnTo>
                  <a:lnTo>
                    <a:pt x="633" y="570"/>
                  </a:lnTo>
                  <a:lnTo>
                    <a:pt x="633" y="577"/>
                  </a:lnTo>
                  <a:lnTo>
                    <a:pt x="633" y="585"/>
                  </a:lnTo>
                  <a:lnTo>
                    <a:pt x="633" y="593"/>
                  </a:lnTo>
                  <a:lnTo>
                    <a:pt x="625" y="600"/>
                  </a:lnTo>
                  <a:lnTo>
                    <a:pt x="618" y="600"/>
                  </a:lnTo>
                  <a:lnTo>
                    <a:pt x="611" y="608"/>
                  </a:lnTo>
                  <a:lnTo>
                    <a:pt x="603" y="616"/>
                  </a:lnTo>
                  <a:lnTo>
                    <a:pt x="596" y="624"/>
                  </a:lnTo>
                  <a:lnTo>
                    <a:pt x="588" y="624"/>
                  </a:lnTo>
                  <a:lnTo>
                    <a:pt x="581" y="631"/>
                  </a:lnTo>
                  <a:lnTo>
                    <a:pt x="581" y="639"/>
                  </a:lnTo>
                  <a:lnTo>
                    <a:pt x="574" y="647"/>
                  </a:lnTo>
                  <a:lnTo>
                    <a:pt x="574" y="654"/>
                  </a:lnTo>
                  <a:lnTo>
                    <a:pt x="574" y="662"/>
                  </a:lnTo>
                  <a:lnTo>
                    <a:pt x="566" y="670"/>
                  </a:lnTo>
                  <a:lnTo>
                    <a:pt x="566" y="677"/>
                  </a:lnTo>
                  <a:lnTo>
                    <a:pt x="566" y="685"/>
                  </a:lnTo>
                  <a:lnTo>
                    <a:pt x="559" y="693"/>
                  </a:lnTo>
                  <a:lnTo>
                    <a:pt x="559" y="708"/>
                  </a:lnTo>
                  <a:lnTo>
                    <a:pt x="559" y="716"/>
                  </a:lnTo>
                  <a:lnTo>
                    <a:pt x="552" y="724"/>
                  </a:lnTo>
                  <a:lnTo>
                    <a:pt x="544" y="731"/>
                  </a:lnTo>
                  <a:lnTo>
                    <a:pt x="552" y="731"/>
                  </a:lnTo>
                  <a:lnTo>
                    <a:pt x="537" y="724"/>
                  </a:lnTo>
                  <a:lnTo>
                    <a:pt x="530" y="724"/>
                  </a:lnTo>
                  <a:lnTo>
                    <a:pt x="522" y="724"/>
                  </a:lnTo>
                  <a:lnTo>
                    <a:pt x="508" y="716"/>
                  </a:lnTo>
                  <a:lnTo>
                    <a:pt x="500" y="716"/>
                  </a:lnTo>
                  <a:lnTo>
                    <a:pt x="493" y="708"/>
                  </a:lnTo>
                  <a:lnTo>
                    <a:pt x="486" y="708"/>
                  </a:lnTo>
                  <a:lnTo>
                    <a:pt x="478" y="708"/>
                  </a:lnTo>
                  <a:lnTo>
                    <a:pt x="471" y="693"/>
                  </a:lnTo>
                  <a:lnTo>
                    <a:pt x="464" y="693"/>
                  </a:lnTo>
                  <a:lnTo>
                    <a:pt x="456" y="693"/>
                  </a:lnTo>
                  <a:lnTo>
                    <a:pt x="449" y="693"/>
                  </a:lnTo>
                  <a:lnTo>
                    <a:pt x="441" y="693"/>
                  </a:lnTo>
                  <a:lnTo>
                    <a:pt x="434" y="693"/>
                  </a:lnTo>
                  <a:lnTo>
                    <a:pt x="427" y="685"/>
                  </a:lnTo>
                  <a:lnTo>
                    <a:pt x="419" y="685"/>
                  </a:lnTo>
                  <a:lnTo>
                    <a:pt x="412" y="685"/>
                  </a:lnTo>
                  <a:lnTo>
                    <a:pt x="405" y="685"/>
                  </a:lnTo>
                  <a:lnTo>
                    <a:pt x="397" y="685"/>
                  </a:lnTo>
                  <a:lnTo>
                    <a:pt x="390" y="685"/>
                  </a:lnTo>
                  <a:lnTo>
                    <a:pt x="383" y="685"/>
                  </a:lnTo>
                  <a:lnTo>
                    <a:pt x="368" y="685"/>
                  </a:lnTo>
                  <a:lnTo>
                    <a:pt x="361" y="677"/>
                  </a:lnTo>
                  <a:lnTo>
                    <a:pt x="353" y="677"/>
                  </a:lnTo>
                  <a:lnTo>
                    <a:pt x="346" y="677"/>
                  </a:lnTo>
                  <a:lnTo>
                    <a:pt x="339" y="685"/>
                  </a:lnTo>
                  <a:lnTo>
                    <a:pt x="339" y="693"/>
                  </a:lnTo>
                  <a:lnTo>
                    <a:pt x="339" y="708"/>
                  </a:lnTo>
                  <a:lnTo>
                    <a:pt x="339" y="716"/>
                  </a:lnTo>
                  <a:lnTo>
                    <a:pt x="331" y="724"/>
                  </a:lnTo>
                  <a:lnTo>
                    <a:pt x="324" y="724"/>
                  </a:lnTo>
                  <a:lnTo>
                    <a:pt x="317" y="724"/>
                  </a:lnTo>
                  <a:lnTo>
                    <a:pt x="309" y="724"/>
                  </a:lnTo>
                  <a:lnTo>
                    <a:pt x="302" y="724"/>
                  </a:lnTo>
                  <a:lnTo>
                    <a:pt x="294" y="724"/>
                  </a:lnTo>
                  <a:lnTo>
                    <a:pt x="287" y="716"/>
                  </a:lnTo>
                  <a:lnTo>
                    <a:pt x="280" y="716"/>
                  </a:lnTo>
                  <a:lnTo>
                    <a:pt x="272" y="708"/>
                  </a:lnTo>
                  <a:lnTo>
                    <a:pt x="265" y="693"/>
                  </a:lnTo>
                  <a:lnTo>
                    <a:pt x="258" y="693"/>
                  </a:lnTo>
                  <a:lnTo>
                    <a:pt x="250" y="685"/>
                  </a:lnTo>
                  <a:lnTo>
                    <a:pt x="243" y="677"/>
                  </a:lnTo>
                  <a:lnTo>
                    <a:pt x="236" y="670"/>
                  </a:lnTo>
                  <a:lnTo>
                    <a:pt x="221" y="670"/>
                  </a:lnTo>
                  <a:lnTo>
                    <a:pt x="214" y="662"/>
                  </a:lnTo>
                  <a:lnTo>
                    <a:pt x="221" y="654"/>
                  </a:lnTo>
                  <a:lnTo>
                    <a:pt x="236" y="647"/>
                  </a:lnTo>
                  <a:lnTo>
                    <a:pt x="236" y="639"/>
                  </a:lnTo>
                  <a:lnTo>
                    <a:pt x="243" y="631"/>
                  </a:lnTo>
                  <a:lnTo>
                    <a:pt x="236" y="631"/>
                  </a:lnTo>
                  <a:lnTo>
                    <a:pt x="221" y="631"/>
                  </a:lnTo>
                  <a:lnTo>
                    <a:pt x="214" y="639"/>
                  </a:lnTo>
                  <a:lnTo>
                    <a:pt x="206" y="631"/>
                  </a:lnTo>
                  <a:lnTo>
                    <a:pt x="199" y="631"/>
                  </a:lnTo>
                  <a:lnTo>
                    <a:pt x="192" y="624"/>
                  </a:lnTo>
                  <a:lnTo>
                    <a:pt x="184" y="616"/>
                  </a:lnTo>
                  <a:lnTo>
                    <a:pt x="177" y="616"/>
                  </a:lnTo>
                  <a:lnTo>
                    <a:pt x="170" y="616"/>
                  </a:lnTo>
                  <a:lnTo>
                    <a:pt x="162" y="616"/>
                  </a:lnTo>
                  <a:lnTo>
                    <a:pt x="155" y="608"/>
                  </a:lnTo>
                  <a:lnTo>
                    <a:pt x="155" y="600"/>
                  </a:lnTo>
                  <a:lnTo>
                    <a:pt x="162" y="593"/>
                  </a:lnTo>
                  <a:lnTo>
                    <a:pt x="162" y="585"/>
                  </a:lnTo>
                  <a:lnTo>
                    <a:pt x="170" y="577"/>
                  </a:lnTo>
                  <a:lnTo>
                    <a:pt x="170" y="570"/>
                  </a:lnTo>
                  <a:lnTo>
                    <a:pt x="177" y="562"/>
                  </a:lnTo>
                  <a:lnTo>
                    <a:pt x="177" y="554"/>
                  </a:lnTo>
                  <a:lnTo>
                    <a:pt x="184" y="539"/>
                  </a:lnTo>
                  <a:lnTo>
                    <a:pt x="192" y="531"/>
                  </a:lnTo>
                  <a:lnTo>
                    <a:pt x="192" y="523"/>
                  </a:lnTo>
                  <a:lnTo>
                    <a:pt x="199" y="516"/>
                  </a:lnTo>
                  <a:lnTo>
                    <a:pt x="199" y="508"/>
                  </a:lnTo>
                  <a:lnTo>
                    <a:pt x="206" y="500"/>
                  </a:lnTo>
                  <a:lnTo>
                    <a:pt x="206" y="493"/>
                  </a:lnTo>
                  <a:lnTo>
                    <a:pt x="206" y="485"/>
                  </a:lnTo>
                  <a:lnTo>
                    <a:pt x="199" y="477"/>
                  </a:lnTo>
                  <a:lnTo>
                    <a:pt x="192" y="477"/>
                  </a:lnTo>
                  <a:lnTo>
                    <a:pt x="184" y="470"/>
                  </a:lnTo>
                  <a:lnTo>
                    <a:pt x="177" y="470"/>
                  </a:lnTo>
                  <a:lnTo>
                    <a:pt x="170" y="462"/>
                  </a:lnTo>
                  <a:lnTo>
                    <a:pt x="162" y="462"/>
                  </a:lnTo>
                  <a:lnTo>
                    <a:pt x="155" y="454"/>
                  </a:lnTo>
                  <a:lnTo>
                    <a:pt x="147" y="454"/>
                  </a:lnTo>
                  <a:lnTo>
                    <a:pt x="140" y="446"/>
                  </a:lnTo>
                  <a:lnTo>
                    <a:pt x="140" y="439"/>
                  </a:lnTo>
                  <a:lnTo>
                    <a:pt x="133" y="431"/>
                  </a:lnTo>
                  <a:lnTo>
                    <a:pt x="125" y="423"/>
                  </a:lnTo>
                  <a:lnTo>
                    <a:pt x="118" y="416"/>
                  </a:lnTo>
                  <a:lnTo>
                    <a:pt x="118" y="408"/>
                  </a:lnTo>
                  <a:lnTo>
                    <a:pt x="111" y="400"/>
                  </a:lnTo>
                  <a:lnTo>
                    <a:pt x="103" y="385"/>
                  </a:lnTo>
                  <a:lnTo>
                    <a:pt x="96" y="377"/>
                  </a:lnTo>
                  <a:lnTo>
                    <a:pt x="96" y="369"/>
                  </a:lnTo>
                  <a:lnTo>
                    <a:pt x="81" y="362"/>
                  </a:lnTo>
                  <a:lnTo>
                    <a:pt x="74" y="354"/>
                  </a:lnTo>
                  <a:lnTo>
                    <a:pt x="74" y="346"/>
                  </a:lnTo>
                  <a:lnTo>
                    <a:pt x="74" y="339"/>
                  </a:lnTo>
                  <a:lnTo>
                    <a:pt x="81" y="331"/>
                  </a:lnTo>
                  <a:lnTo>
                    <a:pt x="81" y="323"/>
                  </a:lnTo>
                  <a:lnTo>
                    <a:pt x="81" y="316"/>
                  </a:lnTo>
                  <a:lnTo>
                    <a:pt x="74" y="308"/>
                  </a:lnTo>
                  <a:lnTo>
                    <a:pt x="81" y="308"/>
                  </a:lnTo>
                  <a:lnTo>
                    <a:pt x="67" y="316"/>
                  </a:lnTo>
                  <a:lnTo>
                    <a:pt x="59" y="308"/>
                  </a:lnTo>
                  <a:lnTo>
                    <a:pt x="59" y="316"/>
                  </a:lnTo>
                  <a:lnTo>
                    <a:pt x="52" y="300"/>
                  </a:lnTo>
                  <a:lnTo>
                    <a:pt x="52" y="292"/>
                  </a:lnTo>
                  <a:lnTo>
                    <a:pt x="52" y="285"/>
                  </a:lnTo>
                  <a:lnTo>
                    <a:pt x="52" y="277"/>
                  </a:lnTo>
                  <a:lnTo>
                    <a:pt x="45" y="269"/>
                  </a:lnTo>
                  <a:lnTo>
                    <a:pt x="45" y="262"/>
                  </a:lnTo>
                  <a:lnTo>
                    <a:pt x="37" y="254"/>
                  </a:lnTo>
                  <a:lnTo>
                    <a:pt x="30" y="254"/>
                  </a:lnTo>
                  <a:lnTo>
                    <a:pt x="23" y="254"/>
                  </a:lnTo>
                  <a:lnTo>
                    <a:pt x="15" y="254"/>
                  </a:lnTo>
                  <a:lnTo>
                    <a:pt x="8" y="254"/>
                  </a:lnTo>
                  <a:lnTo>
                    <a:pt x="0" y="246"/>
                  </a:lnTo>
                  <a:lnTo>
                    <a:pt x="0" y="231"/>
                  </a:lnTo>
                  <a:lnTo>
                    <a:pt x="0" y="223"/>
                  </a:lnTo>
                  <a:lnTo>
                    <a:pt x="8" y="215"/>
                  </a:lnTo>
                  <a:lnTo>
                    <a:pt x="15" y="215"/>
                  </a:lnTo>
                  <a:lnTo>
                    <a:pt x="23" y="208"/>
                  </a:lnTo>
                  <a:lnTo>
                    <a:pt x="30" y="208"/>
                  </a:lnTo>
                  <a:lnTo>
                    <a:pt x="37" y="208"/>
                  </a:lnTo>
                  <a:lnTo>
                    <a:pt x="45" y="208"/>
                  </a:lnTo>
                  <a:lnTo>
                    <a:pt x="52" y="208"/>
                  </a:lnTo>
                  <a:lnTo>
                    <a:pt x="59" y="215"/>
                  </a:lnTo>
                  <a:lnTo>
                    <a:pt x="67" y="215"/>
                  </a:lnTo>
                  <a:lnTo>
                    <a:pt x="74" y="215"/>
                  </a:lnTo>
                  <a:lnTo>
                    <a:pt x="81" y="215"/>
                  </a:lnTo>
                  <a:lnTo>
                    <a:pt x="96" y="215"/>
                  </a:lnTo>
                  <a:lnTo>
                    <a:pt x="103" y="208"/>
                  </a:lnTo>
                  <a:lnTo>
                    <a:pt x="111" y="208"/>
                  </a:lnTo>
                  <a:lnTo>
                    <a:pt x="118" y="200"/>
                  </a:lnTo>
                  <a:lnTo>
                    <a:pt x="125" y="200"/>
                  </a:lnTo>
                  <a:lnTo>
                    <a:pt x="133" y="192"/>
                  </a:lnTo>
                  <a:lnTo>
                    <a:pt x="140" y="192"/>
                  </a:lnTo>
                  <a:lnTo>
                    <a:pt x="147" y="200"/>
                  </a:lnTo>
                  <a:lnTo>
                    <a:pt x="155" y="200"/>
                  </a:lnTo>
                  <a:lnTo>
                    <a:pt x="162" y="208"/>
                  </a:lnTo>
                  <a:lnTo>
                    <a:pt x="170" y="208"/>
                  </a:lnTo>
                  <a:lnTo>
                    <a:pt x="177" y="215"/>
                  </a:lnTo>
                  <a:lnTo>
                    <a:pt x="184" y="215"/>
                  </a:lnTo>
                  <a:lnTo>
                    <a:pt x="192" y="208"/>
                  </a:lnTo>
                  <a:lnTo>
                    <a:pt x="199" y="208"/>
                  </a:lnTo>
                  <a:lnTo>
                    <a:pt x="206" y="200"/>
                  </a:lnTo>
                  <a:lnTo>
                    <a:pt x="214" y="192"/>
                  </a:lnTo>
                  <a:lnTo>
                    <a:pt x="214" y="185"/>
                  </a:lnTo>
                  <a:lnTo>
                    <a:pt x="214" y="177"/>
                  </a:lnTo>
                  <a:lnTo>
                    <a:pt x="214" y="169"/>
                  </a:lnTo>
                  <a:lnTo>
                    <a:pt x="214" y="162"/>
                  </a:lnTo>
                  <a:lnTo>
                    <a:pt x="214" y="154"/>
                  </a:lnTo>
                  <a:lnTo>
                    <a:pt x="214" y="146"/>
                  </a:lnTo>
                  <a:lnTo>
                    <a:pt x="214" y="138"/>
                  </a:lnTo>
                  <a:lnTo>
                    <a:pt x="221" y="131"/>
                  </a:lnTo>
                  <a:lnTo>
                    <a:pt x="221" y="123"/>
                  </a:lnTo>
                  <a:lnTo>
                    <a:pt x="236" y="115"/>
                  </a:lnTo>
                  <a:lnTo>
                    <a:pt x="243" y="108"/>
                  </a:lnTo>
                  <a:lnTo>
                    <a:pt x="250" y="100"/>
                  </a:lnTo>
                  <a:lnTo>
                    <a:pt x="250" y="85"/>
                  </a:lnTo>
                  <a:lnTo>
                    <a:pt x="258" y="77"/>
                  </a:lnTo>
                  <a:lnTo>
                    <a:pt x="258" y="69"/>
                  </a:lnTo>
                  <a:lnTo>
                    <a:pt x="258" y="61"/>
                  </a:lnTo>
                  <a:lnTo>
                    <a:pt x="258" y="54"/>
                  </a:lnTo>
                  <a:lnTo>
                    <a:pt x="258" y="46"/>
                  </a:lnTo>
                  <a:lnTo>
                    <a:pt x="265" y="38"/>
                  </a:lnTo>
                  <a:lnTo>
                    <a:pt x="265" y="31"/>
                  </a:lnTo>
                  <a:lnTo>
                    <a:pt x="265" y="23"/>
                  </a:lnTo>
                  <a:lnTo>
                    <a:pt x="265" y="15"/>
                  </a:lnTo>
                  <a:lnTo>
                    <a:pt x="272" y="8"/>
                  </a:lnTo>
                  <a:lnTo>
                    <a:pt x="280" y="8"/>
                  </a:lnTo>
                  <a:lnTo>
                    <a:pt x="287" y="8"/>
                  </a:lnTo>
                  <a:lnTo>
                    <a:pt x="294" y="15"/>
                  </a:lnTo>
                  <a:lnTo>
                    <a:pt x="302" y="15"/>
                  </a:lnTo>
                  <a:lnTo>
                    <a:pt x="309" y="15"/>
                  </a:lnTo>
                  <a:lnTo>
                    <a:pt x="317" y="15"/>
                  </a:lnTo>
                  <a:lnTo>
                    <a:pt x="324" y="15"/>
                  </a:lnTo>
                  <a:lnTo>
                    <a:pt x="331" y="15"/>
                  </a:lnTo>
                  <a:lnTo>
                    <a:pt x="339" y="23"/>
                  </a:lnTo>
                  <a:lnTo>
                    <a:pt x="346" y="23"/>
                  </a:lnTo>
                  <a:lnTo>
                    <a:pt x="353" y="23"/>
                  </a:lnTo>
                  <a:lnTo>
                    <a:pt x="361" y="23"/>
                  </a:lnTo>
                  <a:lnTo>
                    <a:pt x="368" y="15"/>
                  </a:lnTo>
                  <a:lnTo>
                    <a:pt x="383" y="8"/>
                  </a:lnTo>
                  <a:lnTo>
                    <a:pt x="390"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45">
              <a:extLst>
                <a:ext uri="{FF2B5EF4-FFF2-40B4-BE49-F238E27FC236}">
                  <a16:creationId xmlns:a16="http://schemas.microsoft.com/office/drawing/2014/main" id="{0C8BDCC6-30E3-46CA-87A3-23BC80431FCE}"/>
                </a:ext>
              </a:extLst>
            </p:cNvPr>
            <p:cNvSpPr>
              <a:spLocks/>
            </p:cNvSpPr>
            <p:nvPr/>
          </p:nvSpPr>
          <p:spPr bwMode="auto">
            <a:xfrm>
              <a:off x="9503067" y="1766834"/>
              <a:ext cx="1241409" cy="1001496"/>
            </a:xfrm>
            <a:custGeom>
              <a:avLst/>
              <a:gdLst>
                <a:gd name="T0" fmla="*/ 2147483647 w 654"/>
                <a:gd name="T1" fmla="*/ 2147483647 h 531"/>
                <a:gd name="T2" fmla="*/ 2147483647 w 654"/>
                <a:gd name="T3" fmla="*/ 2147483647 h 531"/>
                <a:gd name="T4" fmla="*/ 2147483647 w 654"/>
                <a:gd name="T5" fmla="*/ 2147483647 h 531"/>
                <a:gd name="T6" fmla="*/ 2147483647 w 654"/>
                <a:gd name="T7" fmla="*/ 2147483647 h 531"/>
                <a:gd name="T8" fmla="*/ 2147483647 w 654"/>
                <a:gd name="T9" fmla="*/ 2147483647 h 531"/>
                <a:gd name="T10" fmla="*/ 2147483647 w 654"/>
                <a:gd name="T11" fmla="*/ 2147483647 h 531"/>
                <a:gd name="T12" fmla="*/ 2147483647 w 654"/>
                <a:gd name="T13" fmla="*/ 2147483647 h 531"/>
                <a:gd name="T14" fmla="*/ 2147483647 w 654"/>
                <a:gd name="T15" fmla="*/ 2147483647 h 531"/>
                <a:gd name="T16" fmla="*/ 2147483647 w 654"/>
                <a:gd name="T17" fmla="*/ 2147483647 h 531"/>
                <a:gd name="T18" fmla="*/ 2147483647 w 654"/>
                <a:gd name="T19" fmla="*/ 2147483647 h 531"/>
                <a:gd name="T20" fmla="*/ 2147483647 w 654"/>
                <a:gd name="T21" fmla="*/ 2147483647 h 531"/>
                <a:gd name="T22" fmla="*/ 2147483647 w 654"/>
                <a:gd name="T23" fmla="*/ 2147483647 h 531"/>
                <a:gd name="T24" fmla="*/ 2147483647 w 654"/>
                <a:gd name="T25" fmla="*/ 2147483647 h 531"/>
                <a:gd name="T26" fmla="*/ 2147483647 w 654"/>
                <a:gd name="T27" fmla="*/ 2147483647 h 531"/>
                <a:gd name="T28" fmla="*/ 2147483647 w 654"/>
                <a:gd name="T29" fmla="*/ 2147483647 h 531"/>
                <a:gd name="T30" fmla="*/ 2147483647 w 654"/>
                <a:gd name="T31" fmla="*/ 2147483647 h 531"/>
                <a:gd name="T32" fmla="*/ 2147483647 w 654"/>
                <a:gd name="T33" fmla="*/ 2147483647 h 531"/>
                <a:gd name="T34" fmla="*/ 2147483647 w 654"/>
                <a:gd name="T35" fmla="*/ 2147483647 h 531"/>
                <a:gd name="T36" fmla="*/ 2147483647 w 654"/>
                <a:gd name="T37" fmla="*/ 2147483647 h 531"/>
                <a:gd name="T38" fmla="*/ 2147483647 w 654"/>
                <a:gd name="T39" fmla="*/ 2147483647 h 531"/>
                <a:gd name="T40" fmla="*/ 2147483647 w 654"/>
                <a:gd name="T41" fmla="*/ 2147483647 h 531"/>
                <a:gd name="T42" fmla="*/ 2147483647 w 654"/>
                <a:gd name="T43" fmla="*/ 2147483647 h 531"/>
                <a:gd name="T44" fmla="*/ 2147483647 w 654"/>
                <a:gd name="T45" fmla="*/ 2147483647 h 531"/>
                <a:gd name="T46" fmla="*/ 2147483647 w 654"/>
                <a:gd name="T47" fmla="*/ 2147483647 h 531"/>
                <a:gd name="T48" fmla="*/ 2147483647 w 654"/>
                <a:gd name="T49" fmla="*/ 2147483647 h 531"/>
                <a:gd name="T50" fmla="*/ 2147483647 w 654"/>
                <a:gd name="T51" fmla="*/ 2147483647 h 531"/>
                <a:gd name="T52" fmla="*/ 2147483647 w 654"/>
                <a:gd name="T53" fmla="*/ 2147483647 h 531"/>
                <a:gd name="T54" fmla="*/ 2147483647 w 654"/>
                <a:gd name="T55" fmla="*/ 2147483647 h 531"/>
                <a:gd name="T56" fmla="*/ 2147483647 w 654"/>
                <a:gd name="T57" fmla="*/ 2147483647 h 531"/>
                <a:gd name="T58" fmla="*/ 2147483647 w 654"/>
                <a:gd name="T59" fmla="*/ 2147483647 h 531"/>
                <a:gd name="T60" fmla="*/ 2147483647 w 654"/>
                <a:gd name="T61" fmla="*/ 2147483647 h 531"/>
                <a:gd name="T62" fmla="*/ 2147483647 w 654"/>
                <a:gd name="T63" fmla="*/ 2147483647 h 531"/>
                <a:gd name="T64" fmla="*/ 2147483647 w 654"/>
                <a:gd name="T65" fmla="*/ 2147483647 h 531"/>
                <a:gd name="T66" fmla="*/ 2147483647 w 654"/>
                <a:gd name="T67" fmla="*/ 2147483647 h 531"/>
                <a:gd name="T68" fmla="*/ 2147483647 w 654"/>
                <a:gd name="T69" fmla="*/ 2147483647 h 531"/>
                <a:gd name="T70" fmla="*/ 2147483647 w 654"/>
                <a:gd name="T71" fmla="*/ 2147483647 h 531"/>
                <a:gd name="T72" fmla="*/ 2147483647 w 654"/>
                <a:gd name="T73" fmla="*/ 2147483647 h 531"/>
                <a:gd name="T74" fmla="*/ 2147483647 w 654"/>
                <a:gd name="T75" fmla="*/ 2147483647 h 531"/>
                <a:gd name="T76" fmla="*/ 2147483647 w 654"/>
                <a:gd name="T77" fmla="*/ 2147483647 h 531"/>
                <a:gd name="T78" fmla="*/ 2147483647 w 654"/>
                <a:gd name="T79" fmla="*/ 2147483647 h 531"/>
                <a:gd name="T80" fmla="*/ 2147483647 w 654"/>
                <a:gd name="T81" fmla="*/ 2147483647 h 531"/>
                <a:gd name="T82" fmla="*/ 2147483647 w 654"/>
                <a:gd name="T83" fmla="*/ 2147483647 h 531"/>
                <a:gd name="T84" fmla="*/ 2147483647 w 654"/>
                <a:gd name="T85" fmla="*/ 2147483647 h 531"/>
                <a:gd name="T86" fmla="*/ 0 w 654"/>
                <a:gd name="T87" fmla="*/ 2147483647 h 531"/>
                <a:gd name="T88" fmla="*/ 2147483647 w 654"/>
                <a:gd name="T89" fmla="*/ 2147483647 h 531"/>
                <a:gd name="T90" fmla="*/ 2147483647 w 654"/>
                <a:gd name="T91" fmla="*/ 2147483647 h 531"/>
                <a:gd name="T92" fmla="*/ 2147483647 w 654"/>
                <a:gd name="T93" fmla="*/ 2147483647 h 531"/>
                <a:gd name="T94" fmla="*/ 2147483647 w 654"/>
                <a:gd name="T95" fmla="*/ 2147483647 h 531"/>
                <a:gd name="T96" fmla="*/ 2147483647 w 654"/>
                <a:gd name="T97" fmla="*/ 2147483647 h 531"/>
                <a:gd name="T98" fmla="*/ 2147483647 w 654"/>
                <a:gd name="T99" fmla="*/ 2147483647 h 531"/>
                <a:gd name="T100" fmla="*/ 2147483647 w 654"/>
                <a:gd name="T101" fmla="*/ 2147483647 h 531"/>
                <a:gd name="T102" fmla="*/ 2147483647 w 654"/>
                <a:gd name="T103" fmla="*/ 2147483647 h 531"/>
                <a:gd name="T104" fmla="*/ 2147483647 w 654"/>
                <a:gd name="T105" fmla="*/ 2147483647 h 531"/>
                <a:gd name="T106" fmla="*/ 2147483647 w 654"/>
                <a:gd name="T107" fmla="*/ 2147483647 h 531"/>
                <a:gd name="T108" fmla="*/ 2147483647 w 654"/>
                <a:gd name="T109" fmla="*/ 2147483647 h 531"/>
                <a:gd name="T110" fmla="*/ 2147483647 w 654"/>
                <a:gd name="T111" fmla="*/ 2147483647 h 531"/>
                <a:gd name="T112" fmla="*/ 2147483647 w 654"/>
                <a:gd name="T113" fmla="*/ 2147483647 h 531"/>
                <a:gd name="T114" fmla="*/ 2147483647 w 654"/>
                <a:gd name="T115" fmla="*/ 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54" h="531">
                  <a:moveTo>
                    <a:pt x="228" y="0"/>
                  </a:moveTo>
                  <a:lnTo>
                    <a:pt x="235" y="0"/>
                  </a:lnTo>
                  <a:lnTo>
                    <a:pt x="243" y="0"/>
                  </a:lnTo>
                  <a:lnTo>
                    <a:pt x="250" y="8"/>
                  </a:lnTo>
                  <a:lnTo>
                    <a:pt x="257" y="15"/>
                  </a:lnTo>
                  <a:lnTo>
                    <a:pt x="265" y="23"/>
                  </a:lnTo>
                  <a:lnTo>
                    <a:pt x="272" y="31"/>
                  </a:lnTo>
                  <a:lnTo>
                    <a:pt x="279" y="39"/>
                  </a:lnTo>
                  <a:lnTo>
                    <a:pt x="287" y="46"/>
                  </a:lnTo>
                  <a:lnTo>
                    <a:pt x="294" y="54"/>
                  </a:lnTo>
                  <a:lnTo>
                    <a:pt x="301" y="54"/>
                  </a:lnTo>
                  <a:lnTo>
                    <a:pt x="309" y="62"/>
                  </a:lnTo>
                  <a:lnTo>
                    <a:pt x="316" y="69"/>
                  </a:lnTo>
                  <a:lnTo>
                    <a:pt x="324" y="77"/>
                  </a:lnTo>
                  <a:lnTo>
                    <a:pt x="331" y="85"/>
                  </a:lnTo>
                  <a:lnTo>
                    <a:pt x="338" y="92"/>
                  </a:lnTo>
                  <a:lnTo>
                    <a:pt x="346" y="100"/>
                  </a:lnTo>
                  <a:lnTo>
                    <a:pt x="346" y="108"/>
                  </a:lnTo>
                  <a:lnTo>
                    <a:pt x="353" y="116"/>
                  </a:lnTo>
                  <a:lnTo>
                    <a:pt x="353" y="123"/>
                  </a:lnTo>
                  <a:lnTo>
                    <a:pt x="353" y="139"/>
                  </a:lnTo>
                  <a:lnTo>
                    <a:pt x="353" y="146"/>
                  </a:lnTo>
                  <a:lnTo>
                    <a:pt x="368" y="154"/>
                  </a:lnTo>
                  <a:lnTo>
                    <a:pt x="368" y="162"/>
                  </a:lnTo>
                  <a:lnTo>
                    <a:pt x="368" y="169"/>
                  </a:lnTo>
                  <a:lnTo>
                    <a:pt x="375" y="177"/>
                  </a:lnTo>
                  <a:lnTo>
                    <a:pt x="382" y="185"/>
                  </a:lnTo>
                  <a:lnTo>
                    <a:pt x="390" y="193"/>
                  </a:lnTo>
                  <a:lnTo>
                    <a:pt x="397" y="200"/>
                  </a:lnTo>
                  <a:lnTo>
                    <a:pt x="404" y="208"/>
                  </a:lnTo>
                  <a:lnTo>
                    <a:pt x="412" y="216"/>
                  </a:lnTo>
                  <a:lnTo>
                    <a:pt x="419" y="223"/>
                  </a:lnTo>
                  <a:lnTo>
                    <a:pt x="426" y="231"/>
                  </a:lnTo>
                  <a:lnTo>
                    <a:pt x="434" y="239"/>
                  </a:lnTo>
                  <a:lnTo>
                    <a:pt x="441" y="246"/>
                  </a:lnTo>
                  <a:lnTo>
                    <a:pt x="441" y="254"/>
                  </a:lnTo>
                  <a:lnTo>
                    <a:pt x="448" y="262"/>
                  </a:lnTo>
                  <a:lnTo>
                    <a:pt x="448" y="270"/>
                  </a:lnTo>
                  <a:lnTo>
                    <a:pt x="456" y="277"/>
                  </a:lnTo>
                  <a:lnTo>
                    <a:pt x="463" y="293"/>
                  </a:lnTo>
                  <a:lnTo>
                    <a:pt x="471" y="293"/>
                  </a:lnTo>
                  <a:lnTo>
                    <a:pt x="478" y="277"/>
                  </a:lnTo>
                  <a:lnTo>
                    <a:pt x="485" y="277"/>
                  </a:lnTo>
                  <a:lnTo>
                    <a:pt x="493" y="277"/>
                  </a:lnTo>
                  <a:lnTo>
                    <a:pt x="507" y="277"/>
                  </a:lnTo>
                  <a:lnTo>
                    <a:pt x="515" y="270"/>
                  </a:lnTo>
                  <a:lnTo>
                    <a:pt x="522" y="270"/>
                  </a:lnTo>
                  <a:lnTo>
                    <a:pt x="529" y="270"/>
                  </a:lnTo>
                  <a:lnTo>
                    <a:pt x="537" y="277"/>
                  </a:lnTo>
                  <a:lnTo>
                    <a:pt x="544" y="293"/>
                  </a:lnTo>
                  <a:lnTo>
                    <a:pt x="551" y="300"/>
                  </a:lnTo>
                  <a:lnTo>
                    <a:pt x="559" y="308"/>
                  </a:lnTo>
                  <a:lnTo>
                    <a:pt x="566" y="308"/>
                  </a:lnTo>
                  <a:lnTo>
                    <a:pt x="573" y="308"/>
                  </a:lnTo>
                  <a:lnTo>
                    <a:pt x="581" y="308"/>
                  </a:lnTo>
                  <a:lnTo>
                    <a:pt x="588" y="308"/>
                  </a:lnTo>
                  <a:lnTo>
                    <a:pt x="595" y="308"/>
                  </a:lnTo>
                  <a:lnTo>
                    <a:pt x="603" y="308"/>
                  </a:lnTo>
                  <a:lnTo>
                    <a:pt x="610" y="308"/>
                  </a:lnTo>
                  <a:lnTo>
                    <a:pt x="618" y="308"/>
                  </a:lnTo>
                  <a:lnTo>
                    <a:pt x="625" y="316"/>
                  </a:lnTo>
                  <a:lnTo>
                    <a:pt x="632" y="323"/>
                  </a:lnTo>
                  <a:lnTo>
                    <a:pt x="632" y="331"/>
                  </a:lnTo>
                  <a:lnTo>
                    <a:pt x="632" y="339"/>
                  </a:lnTo>
                  <a:lnTo>
                    <a:pt x="647" y="347"/>
                  </a:lnTo>
                  <a:lnTo>
                    <a:pt x="647" y="354"/>
                  </a:lnTo>
                  <a:lnTo>
                    <a:pt x="647" y="362"/>
                  </a:lnTo>
                  <a:lnTo>
                    <a:pt x="654" y="370"/>
                  </a:lnTo>
                  <a:lnTo>
                    <a:pt x="654" y="377"/>
                  </a:lnTo>
                  <a:lnTo>
                    <a:pt x="654" y="385"/>
                  </a:lnTo>
                  <a:lnTo>
                    <a:pt x="647" y="393"/>
                  </a:lnTo>
                  <a:lnTo>
                    <a:pt x="647" y="400"/>
                  </a:lnTo>
                  <a:lnTo>
                    <a:pt x="632" y="408"/>
                  </a:lnTo>
                  <a:lnTo>
                    <a:pt x="632" y="416"/>
                  </a:lnTo>
                  <a:lnTo>
                    <a:pt x="625" y="424"/>
                  </a:lnTo>
                  <a:lnTo>
                    <a:pt x="625" y="431"/>
                  </a:lnTo>
                  <a:lnTo>
                    <a:pt x="618" y="447"/>
                  </a:lnTo>
                  <a:lnTo>
                    <a:pt x="610" y="431"/>
                  </a:lnTo>
                  <a:lnTo>
                    <a:pt x="603" y="424"/>
                  </a:lnTo>
                  <a:lnTo>
                    <a:pt x="595" y="416"/>
                  </a:lnTo>
                  <a:lnTo>
                    <a:pt x="588" y="408"/>
                  </a:lnTo>
                  <a:lnTo>
                    <a:pt x="588" y="400"/>
                  </a:lnTo>
                  <a:lnTo>
                    <a:pt x="581" y="393"/>
                  </a:lnTo>
                  <a:lnTo>
                    <a:pt x="573" y="400"/>
                  </a:lnTo>
                  <a:lnTo>
                    <a:pt x="566" y="400"/>
                  </a:lnTo>
                  <a:lnTo>
                    <a:pt x="559" y="408"/>
                  </a:lnTo>
                  <a:lnTo>
                    <a:pt x="551" y="416"/>
                  </a:lnTo>
                  <a:lnTo>
                    <a:pt x="544" y="424"/>
                  </a:lnTo>
                  <a:lnTo>
                    <a:pt x="537" y="424"/>
                  </a:lnTo>
                  <a:lnTo>
                    <a:pt x="529" y="431"/>
                  </a:lnTo>
                  <a:lnTo>
                    <a:pt x="522" y="424"/>
                  </a:lnTo>
                  <a:lnTo>
                    <a:pt x="515" y="416"/>
                  </a:lnTo>
                  <a:lnTo>
                    <a:pt x="515" y="408"/>
                  </a:lnTo>
                  <a:lnTo>
                    <a:pt x="507" y="400"/>
                  </a:lnTo>
                  <a:lnTo>
                    <a:pt x="493" y="393"/>
                  </a:lnTo>
                  <a:lnTo>
                    <a:pt x="485" y="400"/>
                  </a:lnTo>
                  <a:lnTo>
                    <a:pt x="478" y="400"/>
                  </a:lnTo>
                  <a:lnTo>
                    <a:pt x="471" y="408"/>
                  </a:lnTo>
                  <a:lnTo>
                    <a:pt x="463" y="408"/>
                  </a:lnTo>
                  <a:lnTo>
                    <a:pt x="456" y="416"/>
                  </a:lnTo>
                  <a:lnTo>
                    <a:pt x="448" y="416"/>
                  </a:lnTo>
                  <a:lnTo>
                    <a:pt x="441" y="416"/>
                  </a:lnTo>
                  <a:lnTo>
                    <a:pt x="434" y="416"/>
                  </a:lnTo>
                  <a:lnTo>
                    <a:pt x="426" y="416"/>
                  </a:lnTo>
                  <a:lnTo>
                    <a:pt x="419" y="416"/>
                  </a:lnTo>
                  <a:lnTo>
                    <a:pt x="412" y="416"/>
                  </a:lnTo>
                  <a:lnTo>
                    <a:pt x="404" y="416"/>
                  </a:lnTo>
                  <a:lnTo>
                    <a:pt x="397" y="416"/>
                  </a:lnTo>
                  <a:lnTo>
                    <a:pt x="390" y="416"/>
                  </a:lnTo>
                  <a:lnTo>
                    <a:pt x="382" y="424"/>
                  </a:lnTo>
                  <a:lnTo>
                    <a:pt x="375" y="431"/>
                  </a:lnTo>
                  <a:lnTo>
                    <a:pt x="375" y="447"/>
                  </a:lnTo>
                  <a:lnTo>
                    <a:pt x="375" y="454"/>
                  </a:lnTo>
                  <a:lnTo>
                    <a:pt x="368" y="462"/>
                  </a:lnTo>
                  <a:lnTo>
                    <a:pt x="353" y="462"/>
                  </a:lnTo>
                  <a:lnTo>
                    <a:pt x="346" y="470"/>
                  </a:lnTo>
                  <a:lnTo>
                    <a:pt x="338" y="477"/>
                  </a:lnTo>
                  <a:lnTo>
                    <a:pt x="338" y="485"/>
                  </a:lnTo>
                  <a:lnTo>
                    <a:pt x="338" y="493"/>
                  </a:lnTo>
                  <a:lnTo>
                    <a:pt x="338" y="501"/>
                  </a:lnTo>
                  <a:lnTo>
                    <a:pt x="338" y="508"/>
                  </a:lnTo>
                  <a:lnTo>
                    <a:pt x="331" y="516"/>
                  </a:lnTo>
                  <a:lnTo>
                    <a:pt x="324" y="524"/>
                  </a:lnTo>
                  <a:lnTo>
                    <a:pt x="331" y="524"/>
                  </a:lnTo>
                  <a:lnTo>
                    <a:pt x="316" y="524"/>
                  </a:lnTo>
                  <a:lnTo>
                    <a:pt x="309" y="516"/>
                  </a:lnTo>
                  <a:lnTo>
                    <a:pt x="301" y="508"/>
                  </a:lnTo>
                  <a:lnTo>
                    <a:pt x="294" y="516"/>
                  </a:lnTo>
                  <a:lnTo>
                    <a:pt x="287" y="524"/>
                  </a:lnTo>
                  <a:lnTo>
                    <a:pt x="279" y="524"/>
                  </a:lnTo>
                  <a:lnTo>
                    <a:pt x="272" y="531"/>
                  </a:lnTo>
                  <a:lnTo>
                    <a:pt x="265" y="531"/>
                  </a:lnTo>
                  <a:lnTo>
                    <a:pt x="257" y="531"/>
                  </a:lnTo>
                  <a:lnTo>
                    <a:pt x="250" y="524"/>
                  </a:lnTo>
                  <a:lnTo>
                    <a:pt x="243" y="524"/>
                  </a:lnTo>
                  <a:lnTo>
                    <a:pt x="235" y="524"/>
                  </a:lnTo>
                  <a:lnTo>
                    <a:pt x="228" y="524"/>
                  </a:lnTo>
                  <a:lnTo>
                    <a:pt x="221" y="524"/>
                  </a:lnTo>
                  <a:lnTo>
                    <a:pt x="206" y="516"/>
                  </a:lnTo>
                  <a:lnTo>
                    <a:pt x="199" y="516"/>
                  </a:lnTo>
                  <a:lnTo>
                    <a:pt x="191" y="516"/>
                  </a:lnTo>
                  <a:lnTo>
                    <a:pt x="184" y="508"/>
                  </a:lnTo>
                  <a:lnTo>
                    <a:pt x="184" y="501"/>
                  </a:lnTo>
                  <a:lnTo>
                    <a:pt x="177" y="493"/>
                  </a:lnTo>
                  <a:lnTo>
                    <a:pt x="169" y="485"/>
                  </a:lnTo>
                  <a:lnTo>
                    <a:pt x="169" y="477"/>
                  </a:lnTo>
                  <a:lnTo>
                    <a:pt x="162" y="470"/>
                  </a:lnTo>
                  <a:lnTo>
                    <a:pt x="162" y="462"/>
                  </a:lnTo>
                  <a:lnTo>
                    <a:pt x="154" y="454"/>
                  </a:lnTo>
                  <a:lnTo>
                    <a:pt x="154" y="447"/>
                  </a:lnTo>
                  <a:lnTo>
                    <a:pt x="154" y="431"/>
                  </a:lnTo>
                  <a:lnTo>
                    <a:pt x="147" y="424"/>
                  </a:lnTo>
                  <a:lnTo>
                    <a:pt x="140" y="416"/>
                  </a:lnTo>
                  <a:lnTo>
                    <a:pt x="132" y="416"/>
                  </a:lnTo>
                  <a:lnTo>
                    <a:pt x="125" y="408"/>
                  </a:lnTo>
                  <a:lnTo>
                    <a:pt x="118" y="408"/>
                  </a:lnTo>
                  <a:lnTo>
                    <a:pt x="110" y="408"/>
                  </a:lnTo>
                  <a:lnTo>
                    <a:pt x="103" y="408"/>
                  </a:lnTo>
                  <a:lnTo>
                    <a:pt x="96" y="400"/>
                  </a:lnTo>
                  <a:lnTo>
                    <a:pt x="88" y="400"/>
                  </a:lnTo>
                  <a:lnTo>
                    <a:pt x="81" y="400"/>
                  </a:lnTo>
                  <a:lnTo>
                    <a:pt x="66" y="400"/>
                  </a:lnTo>
                  <a:lnTo>
                    <a:pt x="59" y="393"/>
                  </a:lnTo>
                  <a:lnTo>
                    <a:pt x="52" y="385"/>
                  </a:lnTo>
                  <a:lnTo>
                    <a:pt x="52" y="377"/>
                  </a:lnTo>
                  <a:lnTo>
                    <a:pt x="44" y="370"/>
                  </a:lnTo>
                  <a:lnTo>
                    <a:pt x="44" y="362"/>
                  </a:lnTo>
                  <a:lnTo>
                    <a:pt x="44" y="354"/>
                  </a:lnTo>
                  <a:lnTo>
                    <a:pt x="44" y="347"/>
                  </a:lnTo>
                  <a:lnTo>
                    <a:pt x="37" y="339"/>
                  </a:lnTo>
                  <a:lnTo>
                    <a:pt x="37" y="331"/>
                  </a:lnTo>
                  <a:lnTo>
                    <a:pt x="30" y="323"/>
                  </a:lnTo>
                  <a:lnTo>
                    <a:pt x="22" y="316"/>
                  </a:lnTo>
                  <a:lnTo>
                    <a:pt x="15" y="316"/>
                  </a:lnTo>
                  <a:lnTo>
                    <a:pt x="7" y="316"/>
                  </a:lnTo>
                  <a:lnTo>
                    <a:pt x="0" y="308"/>
                  </a:lnTo>
                  <a:lnTo>
                    <a:pt x="0" y="300"/>
                  </a:lnTo>
                  <a:lnTo>
                    <a:pt x="0" y="293"/>
                  </a:lnTo>
                  <a:lnTo>
                    <a:pt x="7" y="277"/>
                  </a:lnTo>
                  <a:lnTo>
                    <a:pt x="7" y="270"/>
                  </a:lnTo>
                  <a:lnTo>
                    <a:pt x="15" y="262"/>
                  </a:lnTo>
                  <a:lnTo>
                    <a:pt x="15" y="254"/>
                  </a:lnTo>
                  <a:lnTo>
                    <a:pt x="22" y="246"/>
                  </a:lnTo>
                  <a:lnTo>
                    <a:pt x="22" y="239"/>
                  </a:lnTo>
                  <a:lnTo>
                    <a:pt x="15" y="231"/>
                  </a:lnTo>
                  <a:lnTo>
                    <a:pt x="22" y="223"/>
                  </a:lnTo>
                  <a:lnTo>
                    <a:pt x="30" y="216"/>
                  </a:lnTo>
                  <a:lnTo>
                    <a:pt x="37" y="208"/>
                  </a:lnTo>
                  <a:lnTo>
                    <a:pt x="44" y="200"/>
                  </a:lnTo>
                  <a:lnTo>
                    <a:pt x="52" y="208"/>
                  </a:lnTo>
                  <a:lnTo>
                    <a:pt x="59" y="208"/>
                  </a:lnTo>
                  <a:lnTo>
                    <a:pt x="66" y="216"/>
                  </a:lnTo>
                  <a:lnTo>
                    <a:pt x="81" y="216"/>
                  </a:lnTo>
                  <a:lnTo>
                    <a:pt x="88" y="208"/>
                  </a:lnTo>
                  <a:lnTo>
                    <a:pt x="88" y="216"/>
                  </a:lnTo>
                  <a:lnTo>
                    <a:pt x="88" y="200"/>
                  </a:lnTo>
                  <a:lnTo>
                    <a:pt x="88" y="193"/>
                  </a:lnTo>
                  <a:lnTo>
                    <a:pt x="88" y="185"/>
                  </a:lnTo>
                  <a:lnTo>
                    <a:pt x="96" y="177"/>
                  </a:lnTo>
                  <a:lnTo>
                    <a:pt x="96" y="169"/>
                  </a:lnTo>
                  <a:lnTo>
                    <a:pt x="96" y="162"/>
                  </a:lnTo>
                  <a:lnTo>
                    <a:pt x="96" y="154"/>
                  </a:lnTo>
                  <a:lnTo>
                    <a:pt x="103" y="146"/>
                  </a:lnTo>
                  <a:lnTo>
                    <a:pt x="110" y="154"/>
                  </a:lnTo>
                  <a:lnTo>
                    <a:pt x="110" y="162"/>
                  </a:lnTo>
                  <a:lnTo>
                    <a:pt x="118" y="169"/>
                  </a:lnTo>
                  <a:lnTo>
                    <a:pt x="125" y="162"/>
                  </a:lnTo>
                  <a:lnTo>
                    <a:pt x="132" y="154"/>
                  </a:lnTo>
                  <a:lnTo>
                    <a:pt x="140" y="146"/>
                  </a:lnTo>
                  <a:lnTo>
                    <a:pt x="140" y="139"/>
                  </a:lnTo>
                  <a:lnTo>
                    <a:pt x="140" y="123"/>
                  </a:lnTo>
                  <a:lnTo>
                    <a:pt x="140" y="116"/>
                  </a:lnTo>
                  <a:lnTo>
                    <a:pt x="140" y="108"/>
                  </a:lnTo>
                  <a:lnTo>
                    <a:pt x="147" y="100"/>
                  </a:lnTo>
                  <a:lnTo>
                    <a:pt x="154" y="92"/>
                  </a:lnTo>
                  <a:lnTo>
                    <a:pt x="162" y="92"/>
                  </a:lnTo>
                  <a:lnTo>
                    <a:pt x="169" y="92"/>
                  </a:lnTo>
                  <a:lnTo>
                    <a:pt x="177" y="92"/>
                  </a:lnTo>
                  <a:lnTo>
                    <a:pt x="184" y="85"/>
                  </a:lnTo>
                  <a:lnTo>
                    <a:pt x="191" y="77"/>
                  </a:lnTo>
                  <a:lnTo>
                    <a:pt x="184" y="69"/>
                  </a:lnTo>
                  <a:lnTo>
                    <a:pt x="184" y="62"/>
                  </a:lnTo>
                  <a:lnTo>
                    <a:pt x="177" y="54"/>
                  </a:lnTo>
                  <a:lnTo>
                    <a:pt x="177" y="46"/>
                  </a:lnTo>
                  <a:lnTo>
                    <a:pt x="169" y="39"/>
                  </a:lnTo>
                  <a:lnTo>
                    <a:pt x="177" y="31"/>
                  </a:lnTo>
                  <a:lnTo>
                    <a:pt x="184" y="23"/>
                  </a:lnTo>
                  <a:lnTo>
                    <a:pt x="191" y="15"/>
                  </a:lnTo>
                  <a:lnTo>
                    <a:pt x="199" y="8"/>
                  </a:lnTo>
                  <a:lnTo>
                    <a:pt x="206" y="8"/>
                  </a:lnTo>
                  <a:lnTo>
                    <a:pt x="221" y="8"/>
                  </a:lnTo>
                  <a:lnTo>
                    <a:pt x="228" y="0"/>
                  </a:lnTo>
                  <a:close/>
                </a:path>
              </a:pathLst>
            </a:custGeom>
            <a:solidFill>
              <a:srgbClr val="98DBC6"/>
            </a:solidFill>
            <a:ln w="0">
              <a:solidFill>
                <a:srgbClr val="5BC8AC"/>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52">
              <a:extLst>
                <a:ext uri="{FF2B5EF4-FFF2-40B4-BE49-F238E27FC236}">
                  <a16:creationId xmlns:a16="http://schemas.microsoft.com/office/drawing/2014/main" id="{23938FEF-B844-4196-8ED2-6FE3C2092E6F}"/>
                </a:ext>
              </a:extLst>
            </p:cNvPr>
            <p:cNvSpPr>
              <a:spLocks/>
            </p:cNvSpPr>
            <p:nvPr/>
          </p:nvSpPr>
          <p:spPr bwMode="auto">
            <a:xfrm>
              <a:off x="3432690" y="2330764"/>
              <a:ext cx="237272" cy="856270"/>
            </a:xfrm>
            <a:custGeom>
              <a:avLst/>
              <a:gdLst>
                <a:gd name="T0" fmla="*/ 2147483647 w 125"/>
                <a:gd name="T1" fmla="*/ 2147483647 h 454"/>
                <a:gd name="T2" fmla="*/ 2147483647 w 125"/>
                <a:gd name="T3" fmla="*/ 2147483647 h 454"/>
                <a:gd name="T4" fmla="*/ 2147483647 w 125"/>
                <a:gd name="T5" fmla="*/ 2147483647 h 454"/>
                <a:gd name="T6" fmla="*/ 2147483647 w 125"/>
                <a:gd name="T7" fmla="*/ 2147483647 h 454"/>
                <a:gd name="T8" fmla="*/ 2147483647 w 125"/>
                <a:gd name="T9" fmla="*/ 2147483647 h 454"/>
                <a:gd name="T10" fmla="*/ 2147483647 w 125"/>
                <a:gd name="T11" fmla="*/ 2147483647 h 454"/>
                <a:gd name="T12" fmla="*/ 2147483647 w 125"/>
                <a:gd name="T13" fmla="*/ 2147483647 h 454"/>
                <a:gd name="T14" fmla="*/ 2147483647 w 125"/>
                <a:gd name="T15" fmla="*/ 2147483647 h 454"/>
                <a:gd name="T16" fmla="*/ 2147483647 w 125"/>
                <a:gd name="T17" fmla="*/ 2147483647 h 454"/>
                <a:gd name="T18" fmla="*/ 2147483647 w 125"/>
                <a:gd name="T19" fmla="*/ 2147483647 h 454"/>
                <a:gd name="T20" fmla="*/ 2147483647 w 125"/>
                <a:gd name="T21" fmla="*/ 2147483647 h 454"/>
                <a:gd name="T22" fmla="*/ 2147483647 w 125"/>
                <a:gd name="T23" fmla="*/ 2147483647 h 454"/>
                <a:gd name="T24" fmla="*/ 2147483647 w 125"/>
                <a:gd name="T25" fmla="*/ 2147483647 h 454"/>
                <a:gd name="T26" fmla="*/ 2147483647 w 125"/>
                <a:gd name="T27" fmla="*/ 2147483647 h 454"/>
                <a:gd name="T28" fmla="*/ 2147483647 w 125"/>
                <a:gd name="T29" fmla="*/ 2147483647 h 454"/>
                <a:gd name="T30" fmla="*/ 2147483647 w 125"/>
                <a:gd name="T31" fmla="*/ 2147483647 h 454"/>
                <a:gd name="T32" fmla="*/ 2147483647 w 125"/>
                <a:gd name="T33" fmla="*/ 2147483647 h 454"/>
                <a:gd name="T34" fmla="*/ 2147483647 w 125"/>
                <a:gd name="T35" fmla="*/ 2147483647 h 454"/>
                <a:gd name="T36" fmla="*/ 2147483647 w 125"/>
                <a:gd name="T37" fmla="*/ 2147483647 h 454"/>
                <a:gd name="T38" fmla="*/ 2147483647 w 125"/>
                <a:gd name="T39" fmla="*/ 2147483647 h 454"/>
                <a:gd name="T40" fmla="*/ 2147483647 w 125"/>
                <a:gd name="T41" fmla="*/ 2147483647 h 454"/>
                <a:gd name="T42" fmla="*/ 2147483647 w 125"/>
                <a:gd name="T43" fmla="*/ 2147483647 h 454"/>
                <a:gd name="T44" fmla="*/ 2147483647 w 125"/>
                <a:gd name="T45" fmla="*/ 2147483647 h 454"/>
                <a:gd name="T46" fmla="*/ 2147483647 w 125"/>
                <a:gd name="T47" fmla="*/ 2147483647 h 454"/>
                <a:gd name="T48" fmla="*/ 2147483647 w 125"/>
                <a:gd name="T49" fmla="*/ 2147483647 h 454"/>
                <a:gd name="T50" fmla="*/ 2147483647 w 125"/>
                <a:gd name="T51" fmla="*/ 2147483647 h 454"/>
                <a:gd name="T52" fmla="*/ 2147483647 w 125"/>
                <a:gd name="T53" fmla="*/ 2147483647 h 454"/>
                <a:gd name="T54" fmla="*/ 2147483647 w 125"/>
                <a:gd name="T55" fmla="*/ 2147483647 h 454"/>
                <a:gd name="T56" fmla="*/ 2147483647 w 125"/>
                <a:gd name="T57" fmla="*/ 2147483647 h 454"/>
                <a:gd name="T58" fmla="*/ 0 w 125"/>
                <a:gd name="T59" fmla="*/ 2147483647 h 454"/>
                <a:gd name="T60" fmla="*/ 0 w 125"/>
                <a:gd name="T61" fmla="*/ 2147483647 h 454"/>
                <a:gd name="T62" fmla="*/ 2147483647 w 125"/>
                <a:gd name="T63" fmla="*/ 2147483647 h 454"/>
                <a:gd name="T64" fmla="*/ 2147483647 w 125"/>
                <a:gd name="T65" fmla="*/ 2147483647 h 454"/>
                <a:gd name="T66" fmla="*/ 2147483647 w 125"/>
                <a:gd name="T67" fmla="*/ 2147483647 h 454"/>
                <a:gd name="T68" fmla="*/ 2147483647 w 125"/>
                <a:gd name="T69" fmla="*/ 2147483647 h 454"/>
                <a:gd name="T70" fmla="*/ 2147483647 w 125"/>
                <a:gd name="T71" fmla="*/ 2147483647 h 454"/>
                <a:gd name="T72" fmla="*/ 2147483647 w 125"/>
                <a:gd name="T73" fmla="*/ 2147483647 h 454"/>
                <a:gd name="T74" fmla="*/ 2147483647 w 125"/>
                <a:gd name="T75" fmla="*/ 2147483647 h 454"/>
                <a:gd name="T76" fmla="*/ 2147483647 w 125"/>
                <a:gd name="T77" fmla="*/ 2147483647 h 454"/>
                <a:gd name="T78" fmla="*/ 2147483647 w 125"/>
                <a:gd name="T79" fmla="*/ 2147483647 h 454"/>
                <a:gd name="T80" fmla="*/ 2147483647 w 125"/>
                <a:gd name="T81" fmla="*/ 2147483647 h 454"/>
                <a:gd name="T82" fmla="*/ 2147483647 w 125"/>
                <a:gd name="T83" fmla="*/ 2147483647 h 454"/>
                <a:gd name="T84" fmla="*/ 2147483647 w 125"/>
                <a:gd name="T85" fmla="*/ 2147483647 h 454"/>
                <a:gd name="T86" fmla="*/ 2147483647 w 125"/>
                <a:gd name="T87" fmla="*/ 2147483647 h 454"/>
                <a:gd name="T88" fmla="*/ 2147483647 w 125"/>
                <a:gd name="T89" fmla="*/ 2147483647 h 454"/>
                <a:gd name="T90" fmla="*/ 2147483647 w 125"/>
                <a:gd name="T91" fmla="*/ 2147483647 h 454"/>
                <a:gd name="T92" fmla="*/ 2147483647 w 125"/>
                <a:gd name="T93" fmla="*/ 2147483647 h 454"/>
                <a:gd name="T94" fmla="*/ 2147483647 w 125"/>
                <a:gd name="T95" fmla="*/ 2147483647 h 454"/>
                <a:gd name="T96" fmla="*/ 2147483647 w 125"/>
                <a:gd name="T97" fmla="*/ 2147483647 h 454"/>
                <a:gd name="T98" fmla="*/ 2147483647 w 125"/>
                <a:gd name="T99" fmla="*/ 2147483647 h 454"/>
                <a:gd name="T100" fmla="*/ 2147483647 w 125"/>
                <a:gd name="T101" fmla="*/ 2147483647 h 454"/>
                <a:gd name="T102" fmla="*/ 2147483647 w 125"/>
                <a:gd name="T103" fmla="*/ 2147483647 h 454"/>
                <a:gd name="T104" fmla="*/ 2147483647 w 125"/>
                <a:gd name="T105" fmla="*/ 2147483647 h 454"/>
                <a:gd name="T106" fmla="*/ 2147483647 w 125"/>
                <a:gd name="T107" fmla="*/ 2147483647 h 454"/>
                <a:gd name="T108" fmla="*/ 2147483647 w 125"/>
                <a:gd name="T109" fmla="*/ 2147483647 h 454"/>
                <a:gd name="T110" fmla="*/ 2147483647 w 125"/>
                <a:gd name="T111" fmla="*/ 2147483647 h 454"/>
                <a:gd name="T112" fmla="*/ 2147483647 w 125"/>
                <a:gd name="T113" fmla="*/ 2147483647 h 45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 h="454">
                  <a:moveTo>
                    <a:pt x="118" y="0"/>
                  </a:moveTo>
                  <a:lnTo>
                    <a:pt x="125" y="7"/>
                  </a:lnTo>
                  <a:lnTo>
                    <a:pt x="125" y="15"/>
                  </a:lnTo>
                  <a:lnTo>
                    <a:pt x="125" y="23"/>
                  </a:lnTo>
                  <a:lnTo>
                    <a:pt x="125" y="31"/>
                  </a:lnTo>
                  <a:lnTo>
                    <a:pt x="125" y="38"/>
                  </a:lnTo>
                  <a:lnTo>
                    <a:pt x="125" y="46"/>
                  </a:lnTo>
                  <a:lnTo>
                    <a:pt x="125" y="54"/>
                  </a:lnTo>
                  <a:lnTo>
                    <a:pt x="125" y="61"/>
                  </a:lnTo>
                  <a:lnTo>
                    <a:pt x="125" y="69"/>
                  </a:lnTo>
                  <a:lnTo>
                    <a:pt x="118" y="77"/>
                  </a:lnTo>
                  <a:lnTo>
                    <a:pt x="118" y="84"/>
                  </a:lnTo>
                  <a:lnTo>
                    <a:pt x="118" y="92"/>
                  </a:lnTo>
                  <a:lnTo>
                    <a:pt x="118" y="100"/>
                  </a:lnTo>
                  <a:lnTo>
                    <a:pt x="118" y="108"/>
                  </a:lnTo>
                  <a:lnTo>
                    <a:pt x="118" y="115"/>
                  </a:lnTo>
                  <a:lnTo>
                    <a:pt x="118" y="131"/>
                  </a:lnTo>
                  <a:lnTo>
                    <a:pt x="118" y="138"/>
                  </a:lnTo>
                  <a:lnTo>
                    <a:pt x="118" y="146"/>
                  </a:lnTo>
                  <a:lnTo>
                    <a:pt x="118" y="154"/>
                  </a:lnTo>
                  <a:lnTo>
                    <a:pt x="118" y="161"/>
                  </a:lnTo>
                  <a:lnTo>
                    <a:pt x="118" y="169"/>
                  </a:lnTo>
                  <a:lnTo>
                    <a:pt x="118" y="177"/>
                  </a:lnTo>
                  <a:lnTo>
                    <a:pt x="118" y="185"/>
                  </a:lnTo>
                  <a:lnTo>
                    <a:pt x="118" y="192"/>
                  </a:lnTo>
                  <a:lnTo>
                    <a:pt x="110" y="200"/>
                  </a:lnTo>
                  <a:lnTo>
                    <a:pt x="110" y="208"/>
                  </a:lnTo>
                  <a:lnTo>
                    <a:pt x="110" y="215"/>
                  </a:lnTo>
                  <a:lnTo>
                    <a:pt x="103" y="223"/>
                  </a:lnTo>
                  <a:lnTo>
                    <a:pt x="103" y="231"/>
                  </a:lnTo>
                  <a:lnTo>
                    <a:pt x="103" y="238"/>
                  </a:lnTo>
                  <a:lnTo>
                    <a:pt x="103" y="246"/>
                  </a:lnTo>
                  <a:lnTo>
                    <a:pt x="95" y="254"/>
                  </a:lnTo>
                  <a:lnTo>
                    <a:pt x="95" y="262"/>
                  </a:lnTo>
                  <a:lnTo>
                    <a:pt x="95" y="269"/>
                  </a:lnTo>
                  <a:lnTo>
                    <a:pt x="88" y="285"/>
                  </a:lnTo>
                  <a:lnTo>
                    <a:pt x="88" y="292"/>
                  </a:lnTo>
                  <a:lnTo>
                    <a:pt x="81" y="300"/>
                  </a:lnTo>
                  <a:lnTo>
                    <a:pt x="81" y="308"/>
                  </a:lnTo>
                  <a:lnTo>
                    <a:pt x="73" y="315"/>
                  </a:lnTo>
                  <a:lnTo>
                    <a:pt x="73" y="323"/>
                  </a:lnTo>
                  <a:lnTo>
                    <a:pt x="66" y="331"/>
                  </a:lnTo>
                  <a:lnTo>
                    <a:pt x="66" y="339"/>
                  </a:lnTo>
                  <a:lnTo>
                    <a:pt x="66" y="346"/>
                  </a:lnTo>
                  <a:lnTo>
                    <a:pt x="66" y="354"/>
                  </a:lnTo>
                  <a:lnTo>
                    <a:pt x="59" y="362"/>
                  </a:lnTo>
                  <a:lnTo>
                    <a:pt x="59" y="369"/>
                  </a:lnTo>
                  <a:lnTo>
                    <a:pt x="59" y="377"/>
                  </a:lnTo>
                  <a:lnTo>
                    <a:pt x="59" y="385"/>
                  </a:lnTo>
                  <a:lnTo>
                    <a:pt x="51" y="392"/>
                  </a:lnTo>
                  <a:lnTo>
                    <a:pt x="51" y="400"/>
                  </a:lnTo>
                  <a:lnTo>
                    <a:pt x="44" y="408"/>
                  </a:lnTo>
                  <a:lnTo>
                    <a:pt x="37" y="416"/>
                  </a:lnTo>
                  <a:lnTo>
                    <a:pt x="37" y="431"/>
                  </a:lnTo>
                  <a:lnTo>
                    <a:pt x="29" y="439"/>
                  </a:lnTo>
                  <a:lnTo>
                    <a:pt x="29" y="446"/>
                  </a:lnTo>
                  <a:lnTo>
                    <a:pt x="22" y="454"/>
                  </a:lnTo>
                  <a:lnTo>
                    <a:pt x="15" y="454"/>
                  </a:lnTo>
                  <a:lnTo>
                    <a:pt x="7" y="454"/>
                  </a:lnTo>
                  <a:lnTo>
                    <a:pt x="0" y="446"/>
                  </a:lnTo>
                  <a:lnTo>
                    <a:pt x="0" y="439"/>
                  </a:lnTo>
                  <a:lnTo>
                    <a:pt x="0" y="431"/>
                  </a:lnTo>
                  <a:lnTo>
                    <a:pt x="7" y="416"/>
                  </a:lnTo>
                  <a:lnTo>
                    <a:pt x="7" y="408"/>
                  </a:lnTo>
                  <a:lnTo>
                    <a:pt x="15" y="400"/>
                  </a:lnTo>
                  <a:lnTo>
                    <a:pt x="15" y="392"/>
                  </a:lnTo>
                  <a:lnTo>
                    <a:pt x="22" y="385"/>
                  </a:lnTo>
                  <a:lnTo>
                    <a:pt x="22" y="377"/>
                  </a:lnTo>
                  <a:lnTo>
                    <a:pt x="29" y="369"/>
                  </a:lnTo>
                  <a:lnTo>
                    <a:pt x="29" y="362"/>
                  </a:lnTo>
                  <a:lnTo>
                    <a:pt x="37" y="354"/>
                  </a:lnTo>
                  <a:lnTo>
                    <a:pt x="37" y="346"/>
                  </a:lnTo>
                  <a:lnTo>
                    <a:pt x="44" y="339"/>
                  </a:lnTo>
                  <a:lnTo>
                    <a:pt x="44" y="331"/>
                  </a:lnTo>
                  <a:lnTo>
                    <a:pt x="51" y="323"/>
                  </a:lnTo>
                  <a:lnTo>
                    <a:pt x="51" y="315"/>
                  </a:lnTo>
                  <a:lnTo>
                    <a:pt x="51" y="308"/>
                  </a:lnTo>
                  <a:lnTo>
                    <a:pt x="51" y="300"/>
                  </a:lnTo>
                  <a:lnTo>
                    <a:pt x="59" y="292"/>
                  </a:lnTo>
                  <a:lnTo>
                    <a:pt x="59" y="285"/>
                  </a:lnTo>
                  <a:lnTo>
                    <a:pt x="59" y="269"/>
                  </a:lnTo>
                  <a:lnTo>
                    <a:pt x="66" y="262"/>
                  </a:lnTo>
                  <a:lnTo>
                    <a:pt x="66" y="254"/>
                  </a:lnTo>
                  <a:lnTo>
                    <a:pt x="66" y="246"/>
                  </a:lnTo>
                  <a:lnTo>
                    <a:pt x="73" y="238"/>
                  </a:lnTo>
                  <a:lnTo>
                    <a:pt x="73" y="231"/>
                  </a:lnTo>
                  <a:lnTo>
                    <a:pt x="73" y="223"/>
                  </a:lnTo>
                  <a:lnTo>
                    <a:pt x="73" y="215"/>
                  </a:lnTo>
                  <a:lnTo>
                    <a:pt x="81" y="208"/>
                  </a:lnTo>
                  <a:lnTo>
                    <a:pt x="81" y="200"/>
                  </a:lnTo>
                  <a:lnTo>
                    <a:pt x="81" y="192"/>
                  </a:lnTo>
                  <a:lnTo>
                    <a:pt x="81" y="185"/>
                  </a:lnTo>
                  <a:lnTo>
                    <a:pt x="88" y="177"/>
                  </a:lnTo>
                  <a:lnTo>
                    <a:pt x="88" y="169"/>
                  </a:lnTo>
                  <a:lnTo>
                    <a:pt x="88" y="161"/>
                  </a:lnTo>
                  <a:lnTo>
                    <a:pt x="88" y="154"/>
                  </a:lnTo>
                  <a:lnTo>
                    <a:pt x="88" y="146"/>
                  </a:lnTo>
                  <a:lnTo>
                    <a:pt x="95" y="138"/>
                  </a:lnTo>
                  <a:lnTo>
                    <a:pt x="95" y="131"/>
                  </a:lnTo>
                  <a:lnTo>
                    <a:pt x="95" y="115"/>
                  </a:lnTo>
                  <a:lnTo>
                    <a:pt x="95" y="108"/>
                  </a:lnTo>
                  <a:lnTo>
                    <a:pt x="95" y="100"/>
                  </a:lnTo>
                  <a:lnTo>
                    <a:pt x="103" y="92"/>
                  </a:lnTo>
                  <a:lnTo>
                    <a:pt x="103" y="84"/>
                  </a:lnTo>
                  <a:lnTo>
                    <a:pt x="103" y="77"/>
                  </a:lnTo>
                  <a:lnTo>
                    <a:pt x="103" y="69"/>
                  </a:lnTo>
                  <a:lnTo>
                    <a:pt x="103" y="61"/>
                  </a:lnTo>
                  <a:lnTo>
                    <a:pt x="103" y="54"/>
                  </a:lnTo>
                  <a:lnTo>
                    <a:pt x="103" y="46"/>
                  </a:lnTo>
                  <a:lnTo>
                    <a:pt x="103" y="38"/>
                  </a:lnTo>
                  <a:lnTo>
                    <a:pt x="110" y="31"/>
                  </a:lnTo>
                  <a:lnTo>
                    <a:pt x="110" y="23"/>
                  </a:lnTo>
                  <a:lnTo>
                    <a:pt x="110" y="15"/>
                  </a:lnTo>
                  <a:lnTo>
                    <a:pt x="110" y="7"/>
                  </a:lnTo>
                  <a:lnTo>
                    <a:pt x="118" y="0"/>
                  </a:lnTo>
                  <a:close/>
                </a:path>
              </a:pathLst>
            </a:custGeom>
            <a:solidFill>
              <a:schemeClr val="accent1">
                <a:lumMod val="60000"/>
                <a:lumOff val="40000"/>
              </a:schemeClr>
            </a:solidFill>
            <a:ln w="0">
              <a:solidFill>
                <a:schemeClr val="accent1">
                  <a:lumMod val="75000"/>
                </a:schemeClr>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Rectangle 59">
              <a:extLst>
                <a:ext uri="{FF2B5EF4-FFF2-40B4-BE49-F238E27FC236}">
                  <a16:creationId xmlns:a16="http://schemas.microsoft.com/office/drawing/2014/main" id="{282016C8-D882-43AA-AD85-DB17AF446432}"/>
                </a:ext>
              </a:extLst>
            </p:cNvPr>
            <p:cNvSpPr>
              <a:spLocks noChangeArrowheads="1"/>
            </p:cNvSpPr>
            <p:nvPr/>
          </p:nvSpPr>
          <p:spPr bwMode="auto">
            <a:xfrm>
              <a:off x="3316982" y="1887846"/>
              <a:ext cx="1102841" cy="36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0000"/>
                  </a:solidFill>
                  <a:effectLst/>
                  <a:uLnTx/>
                  <a:uFillTx/>
                  <a:latin typeface="Calibri" panose="020F0502020204030204"/>
                  <a:ea typeface="+mn-ea"/>
                  <a:cs typeface="+mn-cs"/>
                </a:rPr>
                <a:t>Klaipėda</a:t>
              </a:r>
            </a:p>
          </p:txBody>
        </p:sp>
        <p:sp>
          <p:nvSpPr>
            <p:cNvPr id="54" name="Rectangle 60">
              <a:extLst>
                <a:ext uri="{FF2B5EF4-FFF2-40B4-BE49-F238E27FC236}">
                  <a16:creationId xmlns:a16="http://schemas.microsoft.com/office/drawing/2014/main" id="{D669A632-FD9E-47BA-B137-37E6F1D5D367}"/>
                </a:ext>
              </a:extLst>
            </p:cNvPr>
            <p:cNvSpPr>
              <a:spLocks noChangeArrowheads="1"/>
            </p:cNvSpPr>
            <p:nvPr/>
          </p:nvSpPr>
          <p:spPr bwMode="auto">
            <a:xfrm>
              <a:off x="8844402" y="4458238"/>
              <a:ext cx="728901" cy="25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0000"/>
                  </a:solidFill>
                  <a:effectLst/>
                  <a:uLnTx/>
                  <a:uFillTx/>
                  <a:latin typeface="Calibri" panose="020F0502020204030204"/>
                  <a:ea typeface="+mn-ea"/>
                  <a:cs typeface="+mn-cs"/>
                </a:rPr>
                <a:t>Vilnius</a:t>
              </a:r>
              <a:endParaRPr kumimoji="0" lang="lt-LT" sz="1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5" name="Rectangle 61">
              <a:extLst>
                <a:ext uri="{FF2B5EF4-FFF2-40B4-BE49-F238E27FC236}">
                  <a16:creationId xmlns:a16="http://schemas.microsoft.com/office/drawing/2014/main" id="{FE3C6043-52DB-4B3A-8649-7830C92AB090}"/>
                </a:ext>
              </a:extLst>
            </p:cNvPr>
            <p:cNvSpPr>
              <a:spLocks noChangeArrowheads="1"/>
            </p:cNvSpPr>
            <p:nvPr/>
          </p:nvSpPr>
          <p:spPr bwMode="auto">
            <a:xfrm>
              <a:off x="8203228" y="843979"/>
              <a:ext cx="384290" cy="21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000000"/>
                  </a:solidFill>
                  <a:effectLst/>
                  <a:uLnTx/>
                  <a:uFillTx/>
                  <a:latin typeface="Calibri" panose="020F0502020204030204"/>
                  <a:ea typeface="+mn-ea"/>
                  <a:cs typeface="+mn-cs"/>
                </a:rPr>
                <a:t>Biržai</a:t>
              </a:r>
              <a:endParaRPr kumimoji="0" lang="lt-LT"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6" name="Rectangle 62">
              <a:extLst>
                <a:ext uri="{FF2B5EF4-FFF2-40B4-BE49-F238E27FC236}">
                  <a16:creationId xmlns:a16="http://schemas.microsoft.com/office/drawing/2014/main" id="{CFA8E347-608C-4C8E-822E-59BD9A48955F}"/>
                </a:ext>
              </a:extLst>
            </p:cNvPr>
            <p:cNvSpPr>
              <a:spLocks noChangeArrowheads="1"/>
            </p:cNvSpPr>
            <p:nvPr/>
          </p:nvSpPr>
          <p:spPr bwMode="auto">
            <a:xfrm>
              <a:off x="7571000" y="1452804"/>
              <a:ext cx="539896"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Pasvalys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7" name="Rectangle 63">
              <a:extLst>
                <a:ext uri="{FF2B5EF4-FFF2-40B4-BE49-F238E27FC236}">
                  <a16:creationId xmlns:a16="http://schemas.microsoft.com/office/drawing/2014/main" id="{0D4C1DCA-E1F8-444E-8A92-DECDE8D06944}"/>
                </a:ext>
              </a:extLst>
            </p:cNvPr>
            <p:cNvSpPr>
              <a:spLocks noChangeArrowheads="1"/>
            </p:cNvSpPr>
            <p:nvPr/>
          </p:nvSpPr>
          <p:spPr bwMode="auto">
            <a:xfrm>
              <a:off x="6849439" y="1422681"/>
              <a:ext cx="728901"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Pakruojis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8" name="Rectangle 64">
              <a:extLst>
                <a:ext uri="{FF2B5EF4-FFF2-40B4-BE49-F238E27FC236}">
                  <a16:creationId xmlns:a16="http://schemas.microsoft.com/office/drawing/2014/main" id="{36210A4D-B386-4DBC-9F00-56EBFD83BEE5}"/>
                </a:ext>
              </a:extLst>
            </p:cNvPr>
            <p:cNvSpPr>
              <a:spLocks noChangeArrowheads="1"/>
            </p:cNvSpPr>
            <p:nvPr/>
          </p:nvSpPr>
          <p:spPr bwMode="auto">
            <a:xfrm>
              <a:off x="5962964" y="1480152"/>
              <a:ext cx="608973" cy="24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0000"/>
                  </a:solidFill>
                  <a:effectLst/>
                  <a:uLnTx/>
                  <a:uFillTx/>
                  <a:latin typeface="Calibri" panose="020F0502020204030204"/>
                  <a:ea typeface="+mn-ea"/>
                  <a:cs typeface="+mn-cs"/>
                </a:rPr>
                <a:t>Šiauliai</a:t>
              </a:r>
              <a:endParaRPr kumimoji="0" lang="lt-LT" sz="1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 name="Rectangle 65">
              <a:extLst>
                <a:ext uri="{FF2B5EF4-FFF2-40B4-BE49-F238E27FC236}">
                  <a16:creationId xmlns:a16="http://schemas.microsoft.com/office/drawing/2014/main" id="{C477EF7C-79DC-4BF0-B416-D951758FA610}"/>
                </a:ext>
              </a:extLst>
            </p:cNvPr>
            <p:cNvSpPr>
              <a:spLocks noChangeArrowheads="1"/>
            </p:cNvSpPr>
            <p:nvPr/>
          </p:nvSpPr>
          <p:spPr bwMode="auto">
            <a:xfrm>
              <a:off x="8081699" y="5054111"/>
              <a:ext cx="396287"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Trakai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0" name="Rectangle 66">
              <a:extLst>
                <a:ext uri="{FF2B5EF4-FFF2-40B4-BE49-F238E27FC236}">
                  <a16:creationId xmlns:a16="http://schemas.microsoft.com/office/drawing/2014/main" id="{D8DF4CC6-8263-4C97-BC6E-829E800C41F9}"/>
                </a:ext>
              </a:extLst>
            </p:cNvPr>
            <p:cNvSpPr>
              <a:spLocks noChangeArrowheads="1"/>
            </p:cNvSpPr>
            <p:nvPr/>
          </p:nvSpPr>
          <p:spPr bwMode="auto">
            <a:xfrm>
              <a:off x="8692734" y="5306964"/>
              <a:ext cx="835199"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Šalčininkai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 name="Rectangle 67">
              <a:extLst>
                <a:ext uri="{FF2B5EF4-FFF2-40B4-BE49-F238E27FC236}">
                  <a16:creationId xmlns:a16="http://schemas.microsoft.com/office/drawing/2014/main" id="{C76BCFCE-4284-4E6C-BA05-1875E7936528}"/>
                </a:ext>
              </a:extLst>
            </p:cNvPr>
            <p:cNvSpPr>
              <a:spLocks noChangeArrowheads="1"/>
            </p:cNvSpPr>
            <p:nvPr/>
          </p:nvSpPr>
          <p:spPr bwMode="auto">
            <a:xfrm>
              <a:off x="7846371" y="5612289"/>
              <a:ext cx="637788"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Varėna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2" name="Rectangle 68">
              <a:extLst>
                <a:ext uri="{FF2B5EF4-FFF2-40B4-BE49-F238E27FC236}">
                  <a16:creationId xmlns:a16="http://schemas.microsoft.com/office/drawing/2014/main" id="{5934A29D-24D7-442E-A5B5-9BCA0E2B403B}"/>
                </a:ext>
              </a:extLst>
            </p:cNvPr>
            <p:cNvSpPr>
              <a:spLocks noChangeArrowheads="1"/>
            </p:cNvSpPr>
            <p:nvPr/>
          </p:nvSpPr>
          <p:spPr bwMode="auto">
            <a:xfrm>
              <a:off x="7302598" y="5344850"/>
              <a:ext cx="438971" cy="21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000000"/>
                  </a:solidFill>
                  <a:effectLst/>
                  <a:uLnTx/>
                  <a:uFillTx/>
                  <a:latin typeface="Calibri" panose="020F0502020204030204"/>
                  <a:ea typeface="+mn-ea"/>
                  <a:cs typeface="+mn-cs"/>
                </a:rPr>
                <a:t>Alytus</a:t>
              </a:r>
              <a:endParaRPr kumimoji="0" lang="lt-LT"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3" name="Rectangle 69">
              <a:extLst>
                <a:ext uri="{FF2B5EF4-FFF2-40B4-BE49-F238E27FC236}">
                  <a16:creationId xmlns:a16="http://schemas.microsoft.com/office/drawing/2014/main" id="{6AA237C9-E4F9-446E-8A29-60D6CA74BF26}"/>
                </a:ext>
              </a:extLst>
            </p:cNvPr>
            <p:cNvSpPr>
              <a:spLocks noChangeArrowheads="1"/>
            </p:cNvSpPr>
            <p:nvPr/>
          </p:nvSpPr>
          <p:spPr bwMode="auto">
            <a:xfrm>
              <a:off x="6834056" y="3833542"/>
              <a:ext cx="608174" cy="24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0000"/>
                  </a:solidFill>
                  <a:effectLst/>
                  <a:uLnTx/>
                  <a:uFillTx/>
                  <a:latin typeface="Calibri" panose="020F0502020204030204"/>
                  <a:ea typeface="+mn-ea"/>
                  <a:cs typeface="+mn-cs"/>
                </a:rPr>
                <a:t>Kaunas</a:t>
              </a:r>
              <a:endParaRPr kumimoji="0" lang="lt-LT" sz="1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4" name="Rectangle 70">
              <a:extLst>
                <a:ext uri="{FF2B5EF4-FFF2-40B4-BE49-F238E27FC236}">
                  <a16:creationId xmlns:a16="http://schemas.microsoft.com/office/drawing/2014/main" id="{BC22CFC8-97EC-4555-9828-3F5843F9A788}"/>
                </a:ext>
              </a:extLst>
            </p:cNvPr>
            <p:cNvSpPr>
              <a:spLocks noChangeArrowheads="1"/>
            </p:cNvSpPr>
            <p:nvPr/>
          </p:nvSpPr>
          <p:spPr bwMode="auto">
            <a:xfrm>
              <a:off x="4135964" y="966084"/>
              <a:ext cx="651077"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Skuodas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 name="Rectangle 71">
              <a:extLst>
                <a:ext uri="{FF2B5EF4-FFF2-40B4-BE49-F238E27FC236}">
                  <a16:creationId xmlns:a16="http://schemas.microsoft.com/office/drawing/2014/main" id="{8A56B464-A245-4BA8-8E02-32031BE18380}"/>
                </a:ext>
              </a:extLst>
            </p:cNvPr>
            <p:cNvSpPr>
              <a:spLocks noChangeArrowheads="1"/>
            </p:cNvSpPr>
            <p:nvPr/>
          </p:nvSpPr>
          <p:spPr bwMode="auto">
            <a:xfrm>
              <a:off x="4896921" y="752488"/>
              <a:ext cx="614427"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Mažeikiai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6" name="Rectangle 72">
              <a:extLst>
                <a:ext uri="{FF2B5EF4-FFF2-40B4-BE49-F238E27FC236}">
                  <a16:creationId xmlns:a16="http://schemas.microsoft.com/office/drawing/2014/main" id="{77C9785F-9565-4573-AB65-E7A6F3F1956F}"/>
                </a:ext>
              </a:extLst>
            </p:cNvPr>
            <p:cNvSpPr>
              <a:spLocks noChangeArrowheads="1"/>
            </p:cNvSpPr>
            <p:nvPr/>
          </p:nvSpPr>
          <p:spPr bwMode="auto">
            <a:xfrm>
              <a:off x="3890620" y="1430601"/>
              <a:ext cx="543531"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Kretinga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 name="Rectangle 73">
              <a:extLst>
                <a:ext uri="{FF2B5EF4-FFF2-40B4-BE49-F238E27FC236}">
                  <a16:creationId xmlns:a16="http://schemas.microsoft.com/office/drawing/2014/main" id="{611E2068-DC7B-4E8E-80A2-A6CAEE7155E7}"/>
                </a:ext>
              </a:extLst>
            </p:cNvPr>
            <p:cNvSpPr>
              <a:spLocks noChangeArrowheads="1"/>
            </p:cNvSpPr>
            <p:nvPr/>
          </p:nvSpPr>
          <p:spPr bwMode="auto">
            <a:xfrm>
              <a:off x="4497276" y="1625980"/>
              <a:ext cx="637788"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Plungė</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 name="Rectangle 74">
              <a:extLst>
                <a:ext uri="{FF2B5EF4-FFF2-40B4-BE49-F238E27FC236}">
                  <a16:creationId xmlns:a16="http://schemas.microsoft.com/office/drawing/2014/main" id="{702431C5-7DC0-4324-A685-E24D69293999}"/>
                </a:ext>
              </a:extLst>
            </p:cNvPr>
            <p:cNvSpPr>
              <a:spLocks noChangeArrowheads="1"/>
            </p:cNvSpPr>
            <p:nvPr/>
          </p:nvSpPr>
          <p:spPr bwMode="auto">
            <a:xfrm>
              <a:off x="4977855" y="1499762"/>
              <a:ext cx="808624" cy="31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000000"/>
                  </a:solidFill>
                  <a:effectLst/>
                  <a:uLnTx/>
                  <a:uFillTx/>
                  <a:latin typeface="Calibri" panose="020F0502020204030204"/>
                  <a:ea typeface="+mn-ea"/>
                  <a:cs typeface="+mn-cs"/>
                </a:rPr>
                <a:t>Telšiai</a:t>
              </a:r>
            </a:p>
          </p:txBody>
        </p:sp>
        <p:sp>
          <p:nvSpPr>
            <p:cNvPr id="69" name="Rectangle 75">
              <a:extLst>
                <a:ext uri="{FF2B5EF4-FFF2-40B4-BE49-F238E27FC236}">
                  <a16:creationId xmlns:a16="http://schemas.microsoft.com/office/drawing/2014/main" id="{3562C5CF-2F17-4A48-AB3A-4C8A48CE6109}"/>
                </a:ext>
              </a:extLst>
            </p:cNvPr>
            <p:cNvSpPr>
              <a:spLocks noChangeArrowheads="1"/>
            </p:cNvSpPr>
            <p:nvPr/>
          </p:nvSpPr>
          <p:spPr bwMode="auto">
            <a:xfrm>
              <a:off x="4159115" y="2915818"/>
              <a:ext cx="419497"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Šilutė</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0" name="Rectangle 76">
              <a:extLst>
                <a:ext uri="{FF2B5EF4-FFF2-40B4-BE49-F238E27FC236}">
                  <a16:creationId xmlns:a16="http://schemas.microsoft.com/office/drawing/2014/main" id="{566C2F8A-F016-4A94-B588-60D09808745F}"/>
                </a:ext>
              </a:extLst>
            </p:cNvPr>
            <p:cNvSpPr>
              <a:spLocks noChangeArrowheads="1"/>
            </p:cNvSpPr>
            <p:nvPr/>
          </p:nvSpPr>
          <p:spPr bwMode="auto">
            <a:xfrm>
              <a:off x="4905133" y="3080659"/>
              <a:ext cx="708021" cy="21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000000"/>
                  </a:solidFill>
                  <a:effectLst/>
                  <a:uLnTx/>
                  <a:uFillTx/>
                  <a:latin typeface="Calibri" panose="020F0502020204030204"/>
                  <a:ea typeface="+mn-ea"/>
                  <a:cs typeface="+mn-cs"/>
                </a:rPr>
                <a:t>Tauragė</a:t>
              </a:r>
              <a:endParaRPr kumimoji="0" lang="lt-LT"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 name="Rectangle 77">
              <a:extLst>
                <a:ext uri="{FF2B5EF4-FFF2-40B4-BE49-F238E27FC236}">
                  <a16:creationId xmlns:a16="http://schemas.microsoft.com/office/drawing/2014/main" id="{0C71A31C-F082-445A-B97F-8DF60BF3AAD7}"/>
                </a:ext>
              </a:extLst>
            </p:cNvPr>
            <p:cNvSpPr>
              <a:spLocks noChangeArrowheads="1"/>
            </p:cNvSpPr>
            <p:nvPr/>
          </p:nvSpPr>
          <p:spPr bwMode="auto">
            <a:xfrm>
              <a:off x="4908158" y="2584428"/>
              <a:ext cx="338117"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Šilalė</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 name="Rectangle 78">
              <a:extLst>
                <a:ext uri="{FF2B5EF4-FFF2-40B4-BE49-F238E27FC236}">
                  <a16:creationId xmlns:a16="http://schemas.microsoft.com/office/drawing/2014/main" id="{5EAE7037-DBD1-4FEE-A9D8-18F3EAFB7FA2}"/>
                </a:ext>
              </a:extLst>
            </p:cNvPr>
            <p:cNvSpPr>
              <a:spLocks noChangeArrowheads="1"/>
            </p:cNvSpPr>
            <p:nvPr/>
          </p:nvSpPr>
          <p:spPr bwMode="auto">
            <a:xfrm>
              <a:off x="5821877" y="2256359"/>
              <a:ext cx="407194"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Kelmė</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3" name="Rectangle 79">
              <a:extLst>
                <a:ext uri="{FF2B5EF4-FFF2-40B4-BE49-F238E27FC236}">
                  <a16:creationId xmlns:a16="http://schemas.microsoft.com/office/drawing/2014/main" id="{C833E6F1-A65B-4736-9DD9-E08064D87909}"/>
                </a:ext>
              </a:extLst>
            </p:cNvPr>
            <p:cNvSpPr>
              <a:spLocks noChangeArrowheads="1"/>
            </p:cNvSpPr>
            <p:nvPr/>
          </p:nvSpPr>
          <p:spPr bwMode="auto">
            <a:xfrm>
              <a:off x="6581207" y="2386241"/>
              <a:ext cx="661690"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Radviliškis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4" name="Rectangle 80">
              <a:extLst>
                <a:ext uri="{FF2B5EF4-FFF2-40B4-BE49-F238E27FC236}">
                  <a16:creationId xmlns:a16="http://schemas.microsoft.com/office/drawing/2014/main" id="{DC0B6C93-32D2-492B-9F4D-46F2A18A89C3}"/>
                </a:ext>
              </a:extLst>
            </p:cNvPr>
            <p:cNvSpPr>
              <a:spLocks noChangeArrowheads="1"/>
            </p:cNvSpPr>
            <p:nvPr/>
          </p:nvSpPr>
          <p:spPr bwMode="auto">
            <a:xfrm>
              <a:off x="7468531" y="2306109"/>
              <a:ext cx="1275576" cy="252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1" i="0" u="none" strike="noStrike" kern="1200" cap="none" spc="0" normalizeH="0" baseline="0" noProof="0">
                  <a:ln>
                    <a:noFill/>
                  </a:ln>
                  <a:solidFill>
                    <a:srgbClr val="000000"/>
                  </a:solidFill>
                  <a:effectLst/>
                  <a:uLnTx/>
                  <a:uFillTx/>
                  <a:latin typeface="Calibri" panose="020F0502020204030204"/>
                  <a:ea typeface="+mn-ea"/>
                  <a:cs typeface="+mn-cs"/>
                </a:rPr>
                <a:t>Panevėžys</a:t>
              </a:r>
              <a:endParaRPr kumimoji="0" lang="lt-LT" sz="1400" b="1"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5" name="Rectangle 81">
              <a:extLst>
                <a:ext uri="{FF2B5EF4-FFF2-40B4-BE49-F238E27FC236}">
                  <a16:creationId xmlns:a16="http://schemas.microsoft.com/office/drawing/2014/main" id="{CC74DCEC-0282-4B28-A2AE-1F1509AB8ADB}"/>
                </a:ext>
              </a:extLst>
            </p:cNvPr>
            <p:cNvSpPr>
              <a:spLocks noChangeArrowheads="1"/>
            </p:cNvSpPr>
            <p:nvPr/>
          </p:nvSpPr>
          <p:spPr bwMode="auto">
            <a:xfrm>
              <a:off x="6540008" y="1087155"/>
              <a:ext cx="863673"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Joniškis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6" name="Rectangle 82">
              <a:extLst>
                <a:ext uri="{FF2B5EF4-FFF2-40B4-BE49-F238E27FC236}">
                  <a16:creationId xmlns:a16="http://schemas.microsoft.com/office/drawing/2014/main" id="{AF1D744E-C5F1-437F-81BA-468505F73216}"/>
                </a:ext>
              </a:extLst>
            </p:cNvPr>
            <p:cNvSpPr>
              <a:spLocks noChangeArrowheads="1"/>
            </p:cNvSpPr>
            <p:nvPr/>
          </p:nvSpPr>
          <p:spPr bwMode="auto">
            <a:xfrm>
              <a:off x="9907380" y="2264753"/>
              <a:ext cx="458094"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Zarasai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 name="Rectangle 83">
              <a:extLst>
                <a:ext uri="{FF2B5EF4-FFF2-40B4-BE49-F238E27FC236}">
                  <a16:creationId xmlns:a16="http://schemas.microsoft.com/office/drawing/2014/main" id="{9375B8A2-8D71-4A8B-A5C6-7F29BFF05F7D}"/>
                </a:ext>
              </a:extLst>
            </p:cNvPr>
            <p:cNvSpPr>
              <a:spLocks noChangeArrowheads="1"/>
            </p:cNvSpPr>
            <p:nvPr/>
          </p:nvSpPr>
          <p:spPr bwMode="auto">
            <a:xfrm>
              <a:off x="9156893" y="1716518"/>
              <a:ext cx="512628"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Rokiškis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8" name="Rectangle 84">
              <a:extLst>
                <a:ext uri="{FF2B5EF4-FFF2-40B4-BE49-F238E27FC236}">
                  <a16:creationId xmlns:a16="http://schemas.microsoft.com/office/drawing/2014/main" id="{0D6CC4EF-D3EA-4824-8A0E-287843867C05}"/>
                </a:ext>
              </a:extLst>
            </p:cNvPr>
            <p:cNvSpPr>
              <a:spLocks noChangeArrowheads="1"/>
            </p:cNvSpPr>
            <p:nvPr/>
          </p:nvSpPr>
          <p:spPr bwMode="auto">
            <a:xfrm>
              <a:off x="8389795" y="1863074"/>
              <a:ext cx="519900"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Kupiškis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9" name="Rectangle 85">
              <a:extLst>
                <a:ext uri="{FF2B5EF4-FFF2-40B4-BE49-F238E27FC236}">
                  <a16:creationId xmlns:a16="http://schemas.microsoft.com/office/drawing/2014/main" id="{616B1062-1AF7-4D82-B7CC-F23900071CFA}"/>
                </a:ext>
              </a:extLst>
            </p:cNvPr>
            <p:cNvSpPr>
              <a:spLocks noChangeArrowheads="1"/>
            </p:cNvSpPr>
            <p:nvPr/>
          </p:nvSpPr>
          <p:spPr bwMode="auto">
            <a:xfrm>
              <a:off x="10074417" y="2883667"/>
              <a:ext cx="820013"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Ignalina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 name="Rectangle 86">
              <a:extLst>
                <a:ext uri="{FF2B5EF4-FFF2-40B4-BE49-F238E27FC236}">
                  <a16:creationId xmlns:a16="http://schemas.microsoft.com/office/drawing/2014/main" id="{55718DAC-F4B9-4AF9-96BE-16D3984EDE3B}"/>
                </a:ext>
              </a:extLst>
            </p:cNvPr>
            <p:cNvSpPr>
              <a:spLocks noChangeArrowheads="1"/>
            </p:cNvSpPr>
            <p:nvPr/>
          </p:nvSpPr>
          <p:spPr bwMode="auto">
            <a:xfrm>
              <a:off x="6934833" y="3150956"/>
              <a:ext cx="728901"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Kėdainiai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1" name="Rectangle 87">
              <a:extLst>
                <a:ext uri="{FF2B5EF4-FFF2-40B4-BE49-F238E27FC236}">
                  <a16:creationId xmlns:a16="http://schemas.microsoft.com/office/drawing/2014/main" id="{4DB3F428-42F7-40B5-9234-78AE0F41FC4E}"/>
                </a:ext>
              </a:extLst>
            </p:cNvPr>
            <p:cNvSpPr>
              <a:spLocks noChangeArrowheads="1"/>
            </p:cNvSpPr>
            <p:nvPr/>
          </p:nvSpPr>
          <p:spPr bwMode="auto">
            <a:xfrm>
              <a:off x="6079303" y="3071530"/>
              <a:ext cx="820013"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Raseiniai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2" name="Rectangle 88">
              <a:extLst>
                <a:ext uri="{FF2B5EF4-FFF2-40B4-BE49-F238E27FC236}">
                  <a16:creationId xmlns:a16="http://schemas.microsoft.com/office/drawing/2014/main" id="{ADC500EF-43F3-48E8-8A05-C9CDC08D0468}"/>
                </a:ext>
              </a:extLst>
            </p:cNvPr>
            <p:cNvSpPr>
              <a:spLocks noChangeArrowheads="1"/>
            </p:cNvSpPr>
            <p:nvPr/>
          </p:nvSpPr>
          <p:spPr bwMode="auto">
            <a:xfrm>
              <a:off x="5626984" y="3428451"/>
              <a:ext cx="618062"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Jurbarkas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3" name="Rectangle 89">
              <a:extLst>
                <a:ext uri="{FF2B5EF4-FFF2-40B4-BE49-F238E27FC236}">
                  <a16:creationId xmlns:a16="http://schemas.microsoft.com/office/drawing/2014/main" id="{2ACEC0AB-DBB1-4F7F-BC12-617452DFCCC4}"/>
                </a:ext>
              </a:extLst>
            </p:cNvPr>
            <p:cNvSpPr>
              <a:spLocks noChangeArrowheads="1"/>
            </p:cNvSpPr>
            <p:nvPr/>
          </p:nvSpPr>
          <p:spPr bwMode="auto">
            <a:xfrm>
              <a:off x="5980736" y="4156800"/>
              <a:ext cx="465055"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Šakiai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4" name="Rectangle 90">
              <a:extLst>
                <a:ext uri="{FF2B5EF4-FFF2-40B4-BE49-F238E27FC236}">
                  <a16:creationId xmlns:a16="http://schemas.microsoft.com/office/drawing/2014/main" id="{E11A9F12-55F5-4427-9D84-18A9E60107A5}"/>
                </a:ext>
              </a:extLst>
            </p:cNvPr>
            <p:cNvSpPr>
              <a:spLocks noChangeArrowheads="1"/>
            </p:cNvSpPr>
            <p:nvPr/>
          </p:nvSpPr>
          <p:spPr bwMode="auto">
            <a:xfrm>
              <a:off x="5579318" y="4916775"/>
              <a:ext cx="654419"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Vilkaviškis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5" name="Rectangle 91">
              <a:extLst>
                <a:ext uri="{FF2B5EF4-FFF2-40B4-BE49-F238E27FC236}">
                  <a16:creationId xmlns:a16="http://schemas.microsoft.com/office/drawing/2014/main" id="{D4EBBC86-6FC0-4CC7-9CED-9B0D624BA889}"/>
                </a:ext>
              </a:extLst>
            </p:cNvPr>
            <p:cNvSpPr>
              <a:spLocks noChangeArrowheads="1"/>
            </p:cNvSpPr>
            <p:nvPr/>
          </p:nvSpPr>
          <p:spPr bwMode="auto">
            <a:xfrm>
              <a:off x="6238200" y="4782544"/>
              <a:ext cx="908915" cy="21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000000"/>
                  </a:solidFill>
                  <a:effectLst/>
                  <a:uLnTx/>
                  <a:uFillTx/>
                  <a:latin typeface="Calibri" panose="020F0502020204030204"/>
                  <a:ea typeface="+mn-ea"/>
                  <a:cs typeface="+mn-cs"/>
                </a:rPr>
                <a:t>Marijampolė</a:t>
              </a:r>
              <a:endParaRPr kumimoji="0" lang="lt-LT"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 name="Rectangle 92">
              <a:extLst>
                <a:ext uri="{FF2B5EF4-FFF2-40B4-BE49-F238E27FC236}">
                  <a16:creationId xmlns:a16="http://schemas.microsoft.com/office/drawing/2014/main" id="{C77B4834-DC0A-4066-BA69-227BE1596D10}"/>
                </a:ext>
              </a:extLst>
            </p:cNvPr>
            <p:cNvSpPr>
              <a:spLocks noChangeArrowheads="1"/>
            </p:cNvSpPr>
            <p:nvPr/>
          </p:nvSpPr>
          <p:spPr bwMode="auto">
            <a:xfrm>
              <a:off x="6354113" y="5794495"/>
              <a:ext cx="478090"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Lazdijai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7" name="Rectangle 93">
              <a:extLst>
                <a:ext uri="{FF2B5EF4-FFF2-40B4-BE49-F238E27FC236}">
                  <a16:creationId xmlns:a16="http://schemas.microsoft.com/office/drawing/2014/main" id="{F33745D6-BE4D-4ACD-90E7-732C6CA034A8}"/>
                </a:ext>
              </a:extLst>
            </p:cNvPr>
            <p:cNvSpPr>
              <a:spLocks noChangeArrowheads="1"/>
            </p:cNvSpPr>
            <p:nvPr/>
          </p:nvSpPr>
          <p:spPr bwMode="auto">
            <a:xfrm>
              <a:off x="9651126" y="3750968"/>
              <a:ext cx="714408"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Švenčionys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8" name="Rectangle 94">
              <a:extLst>
                <a:ext uri="{FF2B5EF4-FFF2-40B4-BE49-F238E27FC236}">
                  <a16:creationId xmlns:a16="http://schemas.microsoft.com/office/drawing/2014/main" id="{D89EE674-5B20-4BB5-B6F7-B6A106CA0122}"/>
                </a:ext>
              </a:extLst>
            </p:cNvPr>
            <p:cNvSpPr>
              <a:spLocks noChangeArrowheads="1"/>
            </p:cNvSpPr>
            <p:nvPr/>
          </p:nvSpPr>
          <p:spPr bwMode="auto">
            <a:xfrm>
              <a:off x="8988660" y="3356779"/>
              <a:ext cx="501721"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Molėtai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0" name="Rectangle 96">
              <a:extLst>
                <a:ext uri="{FF2B5EF4-FFF2-40B4-BE49-F238E27FC236}">
                  <a16:creationId xmlns:a16="http://schemas.microsoft.com/office/drawing/2014/main" id="{40748463-4BF5-49C6-8F34-683459706EA7}"/>
                </a:ext>
              </a:extLst>
            </p:cNvPr>
            <p:cNvSpPr>
              <a:spLocks noChangeArrowheads="1"/>
            </p:cNvSpPr>
            <p:nvPr/>
          </p:nvSpPr>
          <p:spPr bwMode="auto">
            <a:xfrm>
              <a:off x="9362596" y="2747584"/>
              <a:ext cx="1218631" cy="21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srgbClr val="000000"/>
                  </a:solidFill>
                  <a:effectLst/>
                  <a:uLnTx/>
                  <a:uFillTx/>
                  <a:latin typeface="Calibri" panose="020F0502020204030204"/>
                  <a:ea typeface="+mn-ea"/>
                  <a:cs typeface="+mn-cs"/>
                </a:rPr>
                <a:t>Utena</a:t>
              </a:r>
              <a:endParaRPr kumimoji="0" lang="lt-LT"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1" name="Rectangle 97">
              <a:extLst>
                <a:ext uri="{FF2B5EF4-FFF2-40B4-BE49-F238E27FC236}">
                  <a16:creationId xmlns:a16="http://schemas.microsoft.com/office/drawing/2014/main" id="{B436EBF7-D230-42F7-B34C-C6FD4BEF3F04}"/>
                </a:ext>
              </a:extLst>
            </p:cNvPr>
            <p:cNvSpPr>
              <a:spLocks noChangeArrowheads="1"/>
            </p:cNvSpPr>
            <p:nvPr/>
          </p:nvSpPr>
          <p:spPr bwMode="auto">
            <a:xfrm>
              <a:off x="8073358" y="3360551"/>
              <a:ext cx="592613"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Ukmergė</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2" name="Rectangle 98">
              <a:extLst>
                <a:ext uri="{FF2B5EF4-FFF2-40B4-BE49-F238E27FC236}">
                  <a16:creationId xmlns:a16="http://schemas.microsoft.com/office/drawing/2014/main" id="{779E5192-A522-4822-8DE6-E8725C44E663}"/>
                </a:ext>
              </a:extLst>
            </p:cNvPr>
            <p:cNvSpPr>
              <a:spLocks noChangeArrowheads="1"/>
            </p:cNvSpPr>
            <p:nvPr/>
          </p:nvSpPr>
          <p:spPr bwMode="auto">
            <a:xfrm>
              <a:off x="8271148" y="3939136"/>
              <a:ext cx="556256"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Širvintos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3" name="Rectangle 99">
              <a:extLst>
                <a:ext uri="{FF2B5EF4-FFF2-40B4-BE49-F238E27FC236}">
                  <a16:creationId xmlns:a16="http://schemas.microsoft.com/office/drawing/2014/main" id="{6A38FEC5-3C3A-43DC-99E5-D83304DD9EB3}"/>
                </a:ext>
              </a:extLst>
            </p:cNvPr>
            <p:cNvSpPr>
              <a:spLocks noChangeArrowheads="1"/>
            </p:cNvSpPr>
            <p:nvPr/>
          </p:nvSpPr>
          <p:spPr bwMode="auto">
            <a:xfrm>
              <a:off x="7588498" y="4112791"/>
              <a:ext cx="696230" cy="18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050" b="0" i="0" u="none" strike="noStrike" kern="1200" cap="none" spc="0" normalizeH="0" baseline="0" noProof="0">
                  <a:ln>
                    <a:noFill/>
                  </a:ln>
                  <a:solidFill>
                    <a:srgbClr val="000000"/>
                  </a:solidFill>
                  <a:effectLst/>
                  <a:uLnTx/>
                  <a:uFillTx/>
                  <a:latin typeface="Calibri" panose="020F0502020204030204"/>
                  <a:ea typeface="+mn-ea"/>
                  <a:cs typeface="+mn-cs"/>
                </a:rPr>
                <a:t>Kaišiadorys</a:t>
              </a:r>
              <a:endParaRPr kumimoji="0" lang="lt-LT" sz="20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4" name="Rectangle 100">
              <a:extLst>
                <a:ext uri="{FF2B5EF4-FFF2-40B4-BE49-F238E27FC236}">
                  <a16:creationId xmlns:a16="http://schemas.microsoft.com/office/drawing/2014/main" id="{37929605-4DB3-4997-8EA7-6E542ABFB7E9}"/>
                </a:ext>
              </a:extLst>
            </p:cNvPr>
            <p:cNvSpPr>
              <a:spLocks noChangeArrowheads="1"/>
            </p:cNvSpPr>
            <p:nvPr/>
          </p:nvSpPr>
          <p:spPr bwMode="auto">
            <a:xfrm>
              <a:off x="7546980" y="3758313"/>
              <a:ext cx="443551" cy="195022"/>
            </a:xfrm>
            <a:prstGeom prst="rect">
              <a:avLst/>
            </a:prstGeom>
            <a:noFill/>
            <a:ln>
              <a:noFill/>
            </a:ln>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Jonava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5" name="Rectangle 101">
              <a:extLst>
                <a:ext uri="{FF2B5EF4-FFF2-40B4-BE49-F238E27FC236}">
                  <a16:creationId xmlns:a16="http://schemas.microsoft.com/office/drawing/2014/main" id="{330439E2-B939-4798-81AE-781EED6FB689}"/>
                </a:ext>
              </a:extLst>
            </p:cNvPr>
            <p:cNvSpPr>
              <a:spLocks noChangeArrowheads="1"/>
            </p:cNvSpPr>
            <p:nvPr/>
          </p:nvSpPr>
          <p:spPr bwMode="auto">
            <a:xfrm>
              <a:off x="5583328" y="982511"/>
              <a:ext cx="911126" cy="39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Naujoji Akmenė</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7" name="Rectangle 85">
              <a:extLst>
                <a:ext uri="{FF2B5EF4-FFF2-40B4-BE49-F238E27FC236}">
                  <a16:creationId xmlns:a16="http://schemas.microsoft.com/office/drawing/2014/main" id="{80C04B3B-FE75-4688-A1F3-A4DF6FEA79EE}"/>
                </a:ext>
              </a:extLst>
            </p:cNvPr>
            <p:cNvSpPr>
              <a:spLocks noChangeArrowheads="1"/>
            </p:cNvSpPr>
            <p:nvPr/>
          </p:nvSpPr>
          <p:spPr bwMode="auto">
            <a:xfrm>
              <a:off x="10280914" y="2601413"/>
              <a:ext cx="820013"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Visaginas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8" name="Rectangle 67">
              <a:extLst>
                <a:ext uri="{FF2B5EF4-FFF2-40B4-BE49-F238E27FC236}">
                  <a16:creationId xmlns:a16="http://schemas.microsoft.com/office/drawing/2014/main" id="{F39EFBC6-27B2-44FE-A305-750750AA64BB}"/>
                </a:ext>
              </a:extLst>
            </p:cNvPr>
            <p:cNvSpPr>
              <a:spLocks noChangeArrowheads="1"/>
            </p:cNvSpPr>
            <p:nvPr/>
          </p:nvSpPr>
          <p:spPr bwMode="auto">
            <a:xfrm>
              <a:off x="7106763" y="6280164"/>
              <a:ext cx="1049693" cy="20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Druskininkai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9" name="Laisva forma 9">
              <a:extLst>
                <a:ext uri="{FF2B5EF4-FFF2-40B4-BE49-F238E27FC236}">
                  <a16:creationId xmlns:a16="http://schemas.microsoft.com/office/drawing/2014/main" id="{FB7AF171-FB82-4349-8857-DFCC395E9BBF}"/>
                </a:ext>
              </a:extLst>
            </p:cNvPr>
            <p:cNvSpPr>
              <a:spLocks/>
            </p:cNvSpPr>
            <p:nvPr/>
          </p:nvSpPr>
          <p:spPr bwMode="auto">
            <a:xfrm>
              <a:off x="6014214" y="4939185"/>
              <a:ext cx="501119" cy="735563"/>
            </a:xfrm>
            <a:custGeom>
              <a:avLst/>
              <a:gdLst>
                <a:gd name="T0" fmla="*/ 266700 w 419100"/>
                <a:gd name="T1" fmla="*/ 19154 h 619235"/>
                <a:gd name="T2" fmla="*/ 285750 w 419100"/>
                <a:gd name="T3" fmla="*/ 71521 h 619235"/>
                <a:gd name="T4" fmla="*/ 319088 w 419100"/>
                <a:gd name="T5" fmla="*/ 104847 h 619235"/>
                <a:gd name="T6" fmla="*/ 361950 w 419100"/>
                <a:gd name="T7" fmla="*/ 90565 h 619235"/>
                <a:gd name="T8" fmla="*/ 361950 w 419100"/>
                <a:gd name="T9" fmla="*/ 142935 h 619235"/>
                <a:gd name="T10" fmla="*/ 342900 w 419100"/>
                <a:gd name="T11" fmla="*/ 161977 h 619235"/>
                <a:gd name="T12" fmla="*/ 371475 w 419100"/>
                <a:gd name="T13" fmla="*/ 195302 h 619235"/>
                <a:gd name="T14" fmla="*/ 381000 w 419100"/>
                <a:gd name="T15" fmla="*/ 252432 h 619235"/>
                <a:gd name="T16" fmla="*/ 409575 w 419100"/>
                <a:gd name="T17" fmla="*/ 304802 h 619235"/>
                <a:gd name="T18" fmla="*/ 419100 w 419100"/>
                <a:gd name="T19" fmla="*/ 333367 h 619235"/>
                <a:gd name="T20" fmla="*/ 400050 w 419100"/>
                <a:gd name="T21" fmla="*/ 366692 h 619235"/>
                <a:gd name="T22" fmla="*/ 385763 w 419100"/>
                <a:gd name="T23" fmla="*/ 423822 h 619235"/>
                <a:gd name="T24" fmla="*/ 338138 w 419100"/>
                <a:gd name="T25" fmla="*/ 457148 h 619235"/>
                <a:gd name="T26" fmla="*/ 385763 w 419100"/>
                <a:gd name="T27" fmla="*/ 504755 h 619235"/>
                <a:gd name="T28" fmla="*/ 371475 w 419100"/>
                <a:gd name="T29" fmla="*/ 538080 h 619235"/>
                <a:gd name="T30" fmla="*/ 347663 w 419100"/>
                <a:gd name="T31" fmla="*/ 580929 h 619235"/>
                <a:gd name="T32" fmla="*/ 323850 w 419100"/>
                <a:gd name="T33" fmla="*/ 599971 h 619235"/>
                <a:gd name="T34" fmla="*/ 304800 w 419100"/>
                <a:gd name="T35" fmla="*/ 619015 h 619235"/>
                <a:gd name="T36" fmla="*/ 247650 w 419100"/>
                <a:gd name="T37" fmla="*/ 580929 h 619235"/>
                <a:gd name="T38" fmla="*/ 204788 w 419100"/>
                <a:gd name="T39" fmla="*/ 547603 h 619235"/>
                <a:gd name="T40" fmla="*/ 161925 w 419100"/>
                <a:gd name="T41" fmla="*/ 533320 h 619235"/>
                <a:gd name="T42" fmla="*/ 119063 w 419100"/>
                <a:gd name="T43" fmla="*/ 552364 h 619235"/>
                <a:gd name="T44" fmla="*/ 71438 w 419100"/>
                <a:gd name="T45" fmla="*/ 523799 h 619235"/>
                <a:gd name="T46" fmla="*/ 47625 w 419100"/>
                <a:gd name="T47" fmla="*/ 485713 h 619235"/>
                <a:gd name="T48" fmla="*/ 33338 w 419100"/>
                <a:gd name="T49" fmla="*/ 457148 h 619235"/>
                <a:gd name="T50" fmla="*/ 9525 w 419100"/>
                <a:gd name="T51" fmla="*/ 400018 h 619235"/>
                <a:gd name="T52" fmla="*/ 4763 w 419100"/>
                <a:gd name="T53" fmla="*/ 361932 h 619235"/>
                <a:gd name="T54" fmla="*/ 61913 w 419100"/>
                <a:gd name="T55" fmla="*/ 338127 h 619235"/>
                <a:gd name="T56" fmla="*/ 85725 w 419100"/>
                <a:gd name="T57" fmla="*/ 285758 h 619235"/>
                <a:gd name="T58" fmla="*/ 95250 w 419100"/>
                <a:gd name="T59" fmla="*/ 185781 h 619235"/>
                <a:gd name="T60" fmla="*/ 114300 w 419100"/>
                <a:gd name="T61" fmla="*/ 166737 h 619235"/>
                <a:gd name="T62" fmla="*/ 185738 w 419100"/>
                <a:gd name="T63" fmla="*/ 142935 h 619235"/>
                <a:gd name="T64" fmla="*/ 209550 w 419100"/>
                <a:gd name="T65" fmla="*/ 123891 h 619235"/>
                <a:gd name="T66" fmla="*/ 180975 w 419100"/>
                <a:gd name="T67" fmla="*/ 57240 h 619235"/>
                <a:gd name="T68" fmla="*/ 228600 w 419100"/>
                <a:gd name="T69" fmla="*/ 110 h 619235"/>
                <a:gd name="T70" fmla="*/ 252413 w 419100"/>
                <a:gd name="T71" fmla="*/ 19154 h 6192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9100" h="619235">
                  <a:moveTo>
                    <a:pt x="266700" y="19160"/>
                  </a:moveTo>
                  <a:lnTo>
                    <a:pt x="266700" y="19160"/>
                  </a:lnTo>
                  <a:cubicBezTo>
                    <a:pt x="271463" y="31860"/>
                    <a:pt x="276353" y="44513"/>
                    <a:pt x="280988" y="57260"/>
                  </a:cubicBezTo>
                  <a:cubicBezTo>
                    <a:pt x="282704" y="61978"/>
                    <a:pt x="283312" y="67159"/>
                    <a:pt x="285750" y="71547"/>
                  </a:cubicBezTo>
                  <a:cubicBezTo>
                    <a:pt x="291309" y="81554"/>
                    <a:pt x="293940" y="96502"/>
                    <a:pt x="304800" y="100122"/>
                  </a:cubicBezTo>
                  <a:lnTo>
                    <a:pt x="319088" y="104885"/>
                  </a:lnTo>
                  <a:cubicBezTo>
                    <a:pt x="320675" y="100122"/>
                    <a:pt x="320300" y="94147"/>
                    <a:pt x="323850" y="90597"/>
                  </a:cubicBezTo>
                  <a:cubicBezTo>
                    <a:pt x="333612" y="80835"/>
                    <a:pt x="352894" y="88786"/>
                    <a:pt x="361950" y="90597"/>
                  </a:cubicBezTo>
                  <a:cubicBezTo>
                    <a:pt x="375208" y="110485"/>
                    <a:pt x="373668" y="100878"/>
                    <a:pt x="366713" y="128697"/>
                  </a:cubicBezTo>
                  <a:cubicBezTo>
                    <a:pt x="365495" y="133567"/>
                    <a:pt x="365500" y="139435"/>
                    <a:pt x="361950" y="142985"/>
                  </a:cubicBezTo>
                  <a:cubicBezTo>
                    <a:pt x="358400" y="146535"/>
                    <a:pt x="352425" y="146160"/>
                    <a:pt x="347663" y="147747"/>
                  </a:cubicBezTo>
                  <a:cubicBezTo>
                    <a:pt x="346075" y="152510"/>
                    <a:pt x="342075" y="157083"/>
                    <a:pt x="342900" y="162035"/>
                  </a:cubicBezTo>
                  <a:cubicBezTo>
                    <a:pt x="345434" y="177240"/>
                    <a:pt x="355570" y="177370"/>
                    <a:pt x="366713" y="181085"/>
                  </a:cubicBezTo>
                  <a:cubicBezTo>
                    <a:pt x="368300" y="185847"/>
                    <a:pt x="371475" y="190352"/>
                    <a:pt x="371475" y="195372"/>
                  </a:cubicBezTo>
                  <a:cubicBezTo>
                    <a:pt x="371475" y="203467"/>
                    <a:pt x="366713" y="211090"/>
                    <a:pt x="366713" y="219185"/>
                  </a:cubicBezTo>
                  <a:cubicBezTo>
                    <a:pt x="366713" y="228337"/>
                    <a:pt x="373222" y="246300"/>
                    <a:pt x="381000" y="252522"/>
                  </a:cubicBezTo>
                  <a:cubicBezTo>
                    <a:pt x="384920" y="255658"/>
                    <a:pt x="390525" y="255697"/>
                    <a:pt x="395288" y="257285"/>
                  </a:cubicBezTo>
                  <a:cubicBezTo>
                    <a:pt x="402484" y="286071"/>
                    <a:pt x="397982" y="270132"/>
                    <a:pt x="409575" y="304910"/>
                  </a:cubicBezTo>
                  <a:lnTo>
                    <a:pt x="414338" y="319197"/>
                  </a:lnTo>
                  <a:lnTo>
                    <a:pt x="419100" y="333485"/>
                  </a:lnTo>
                  <a:cubicBezTo>
                    <a:pt x="417513" y="339835"/>
                    <a:pt x="417585" y="346852"/>
                    <a:pt x="414338" y="352535"/>
                  </a:cubicBezTo>
                  <a:cubicBezTo>
                    <a:pt x="410996" y="358383"/>
                    <a:pt x="401003" y="360154"/>
                    <a:pt x="400050" y="366822"/>
                  </a:cubicBezTo>
                  <a:cubicBezTo>
                    <a:pt x="397570" y="384180"/>
                    <a:pt x="403225" y="401747"/>
                    <a:pt x="404813" y="419210"/>
                  </a:cubicBezTo>
                  <a:cubicBezTo>
                    <a:pt x="398463" y="420797"/>
                    <a:pt x="390689" y="419662"/>
                    <a:pt x="385763" y="423972"/>
                  </a:cubicBezTo>
                  <a:cubicBezTo>
                    <a:pt x="377148" y="431510"/>
                    <a:pt x="378005" y="450665"/>
                    <a:pt x="366713" y="452547"/>
                  </a:cubicBezTo>
                  <a:lnTo>
                    <a:pt x="338138" y="457310"/>
                  </a:lnTo>
                  <a:cubicBezTo>
                    <a:pt x="345676" y="487466"/>
                    <a:pt x="337454" y="472730"/>
                    <a:pt x="371475" y="495410"/>
                  </a:cubicBezTo>
                  <a:lnTo>
                    <a:pt x="385763" y="504935"/>
                  </a:lnTo>
                  <a:cubicBezTo>
                    <a:pt x="388938" y="514459"/>
                    <a:pt x="395287" y="523986"/>
                    <a:pt x="385763" y="533510"/>
                  </a:cubicBezTo>
                  <a:cubicBezTo>
                    <a:pt x="382213" y="537060"/>
                    <a:pt x="376238" y="536685"/>
                    <a:pt x="371475" y="538272"/>
                  </a:cubicBezTo>
                  <a:cubicBezTo>
                    <a:pt x="365125" y="547797"/>
                    <a:pt x="356045" y="555987"/>
                    <a:pt x="352425" y="566847"/>
                  </a:cubicBezTo>
                  <a:cubicBezTo>
                    <a:pt x="350838" y="571610"/>
                    <a:pt x="351213" y="577585"/>
                    <a:pt x="347663" y="581135"/>
                  </a:cubicBezTo>
                  <a:cubicBezTo>
                    <a:pt x="344113" y="584685"/>
                    <a:pt x="338138" y="584310"/>
                    <a:pt x="333375" y="585897"/>
                  </a:cubicBezTo>
                  <a:cubicBezTo>
                    <a:pt x="330200" y="590660"/>
                    <a:pt x="326410" y="595065"/>
                    <a:pt x="323850" y="600185"/>
                  </a:cubicBezTo>
                  <a:cubicBezTo>
                    <a:pt x="321605" y="604675"/>
                    <a:pt x="322638" y="610922"/>
                    <a:pt x="319088" y="614472"/>
                  </a:cubicBezTo>
                  <a:cubicBezTo>
                    <a:pt x="315538" y="618022"/>
                    <a:pt x="309563" y="617647"/>
                    <a:pt x="304800" y="619235"/>
                  </a:cubicBezTo>
                  <a:cubicBezTo>
                    <a:pt x="290226" y="615591"/>
                    <a:pt x="282426" y="615910"/>
                    <a:pt x="271463" y="604947"/>
                  </a:cubicBezTo>
                  <a:cubicBezTo>
                    <a:pt x="257492" y="590976"/>
                    <a:pt x="267971" y="588756"/>
                    <a:pt x="247650" y="581135"/>
                  </a:cubicBezTo>
                  <a:cubicBezTo>
                    <a:pt x="240071" y="578293"/>
                    <a:pt x="231775" y="577960"/>
                    <a:pt x="223838" y="576372"/>
                  </a:cubicBezTo>
                  <a:cubicBezTo>
                    <a:pt x="217488" y="566847"/>
                    <a:pt x="215648" y="551417"/>
                    <a:pt x="204788" y="547797"/>
                  </a:cubicBezTo>
                  <a:lnTo>
                    <a:pt x="176213" y="538272"/>
                  </a:lnTo>
                  <a:lnTo>
                    <a:pt x="161925" y="533510"/>
                  </a:lnTo>
                  <a:cubicBezTo>
                    <a:pt x="157163" y="536685"/>
                    <a:pt x="152868" y="540710"/>
                    <a:pt x="147638" y="543035"/>
                  </a:cubicBezTo>
                  <a:cubicBezTo>
                    <a:pt x="138463" y="547113"/>
                    <a:pt x="119063" y="552560"/>
                    <a:pt x="119063" y="552560"/>
                  </a:cubicBezTo>
                  <a:cubicBezTo>
                    <a:pt x="111125" y="550972"/>
                    <a:pt x="102829" y="550639"/>
                    <a:pt x="95250" y="547797"/>
                  </a:cubicBezTo>
                  <a:cubicBezTo>
                    <a:pt x="74931" y="540177"/>
                    <a:pt x="85408" y="537954"/>
                    <a:pt x="71438" y="523985"/>
                  </a:cubicBezTo>
                  <a:cubicBezTo>
                    <a:pt x="67390" y="519938"/>
                    <a:pt x="61913" y="517635"/>
                    <a:pt x="57150" y="514460"/>
                  </a:cubicBezTo>
                  <a:lnTo>
                    <a:pt x="47625" y="485885"/>
                  </a:lnTo>
                  <a:cubicBezTo>
                    <a:pt x="46038" y="481122"/>
                    <a:pt x="45648" y="475774"/>
                    <a:pt x="42863" y="471597"/>
                  </a:cubicBezTo>
                  <a:cubicBezTo>
                    <a:pt x="39688" y="466835"/>
                    <a:pt x="35663" y="462540"/>
                    <a:pt x="33338" y="457310"/>
                  </a:cubicBezTo>
                  <a:cubicBezTo>
                    <a:pt x="29260" y="448135"/>
                    <a:pt x="29382" y="437089"/>
                    <a:pt x="23813" y="428735"/>
                  </a:cubicBezTo>
                  <a:cubicBezTo>
                    <a:pt x="-3485" y="387786"/>
                    <a:pt x="29244" y="439596"/>
                    <a:pt x="9525" y="400160"/>
                  </a:cubicBezTo>
                  <a:cubicBezTo>
                    <a:pt x="6965" y="395040"/>
                    <a:pt x="3175" y="390635"/>
                    <a:pt x="0" y="385872"/>
                  </a:cubicBezTo>
                  <a:cubicBezTo>
                    <a:pt x="1588" y="377935"/>
                    <a:pt x="747" y="369088"/>
                    <a:pt x="4763" y="362060"/>
                  </a:cubicBezTo>
                  <a:cubicBezTo>
                    <a:pt x="10091" y="352737"/>
                    <a:pt x="43990" y="344222"/>
                    <a:pt x="47625" y="343010"/>
                  </a:cubicBezTo>
                  <a:lnTo>
                    <a:pt x="61913" y="338247"/>
                  </a:lnTo>
                  <a:lnTo>
                    <a:pt x="76200" y="333485"/>
                  </a:lnTo>
                  <a:cubicBezTo>
                    <a:pt x="86961" y="301205"/>
                    <a:pt x="74780" y="340585"/>
                    <a:pt x="85725" y="285860"/>
                  </a:cubicBezTo>
                  <a:cubicBezTo>
                    <a:pt x="86710" y="280937"/>
                    <a:pt x="88900" y="276335"/>
                    <a:pt x="90488" y="271572"/>
                  </a:cubicBezTo>
                  <a:cubicBezTo>
                    <a:pt x="92075" y="242997"/>
                    <a:pt x="92537" y="214337"/>
                    <a:pt x="95250" y="185847"/>
                  </a:cubicBezTo>
                  <a:cubicBezTo>
                    <a:pt x="95726" y="180850"/>
                    <a:pt x="96463" y="175110"/>
                    <a:pt x="100013" y="171560"/>
                  </a:cubicBezTo>
                  <a:cubicBezTo>
                    <a:pt x="103563" y="168010"/>
                    <a:pt x="109330" y="167507"/>
                    <a:pt x="114300" y="166797"/>
                  </a:cubicBezTo>
                  <a:cubicBezTo>
                    <a:pt x="131658" y="164317"/>
                    <a:pt x="149225" y="163622"/>
                    <a:pt x="166688" y="162035"/>
                  </a:cubicBezTo>
                  <a:cubicBezTo>
                    <a:pt x="204787" y="149334"/>
                    <a:pt x="160338" y="168385"/>
                    <a:pt x="185738" y="142985"/>
                  </a:cubicBezTo>
                  <a:cubicBezTo>
                    <a:pt x="189288" y="139435"/>
                    <a:pt x="195263" y="139810"/>
                    <a:pt x="200025" y="138222"/>
                  </a:cubicBezTo>
                  <a:cubicBezTo>
                    <a:pt x="203200" y="133460"/>
                    <a:pt x="208840" y="129614"/>
                    <a:pt x="209550" y="123935"/>
                  </a:cubicBezTo>
                  <a:cubicBezTo>
                    <a:pt x="213094" y="95584"/>
                    <a:pt x="194357" y="97400"/>
                    <a:pt x="185738" y="71547"/>
                  </a:cubicBezTo>
                  <a:lnTo>
                    <a:pt x="180975" y="57260"/>
                  </a:lnTo>
                  <a:cubicBezTo>
                    <a:pt x="213727" y="35425"/>
                    <a:pt x="213170" y="49070"/>
                    <a:pt x="204788" y="23922"/>
                  </a:cubicBezTo>
                  <a:cubicBezTo>
                    <a:pt x="210344" y="15588"/>
                    <a:pt x="216695" y="2094"/>
                    <a:pt x="228600" y="110"/>
                  </a:cubicBezTo>
                  <a:cubicBezTo>
                    <a:pt x="233552" y="-715"/>
                    <a:pt x="238125" y="3285"/>
                    <a:pt x="242888" y="4872"/>
                  </a:cubicBezTo>
                  <a:cubicBezTo>
                    <a:pt x="246063" y="9635"/>
                    <a:pt x="247443" y="16320"/>
                    <a:pt x="252413" y="19160"/>
                  </a:cubicBezTo>
                  <a:cubicBezTo>
                    <a:pt x="300974" y="46910"/>
                    <a:pt x="264319" y="19160"/>
                    <a:pt x="266700" y="19160"/>
                  </a:cubicBezTo>
                  <a:close/>
                </a:path>
              </a:pathLst>
            </a:custGeom>
            <a:noFill/>
            <a:ln w="0" cap="flat" cmpd="sng" algn="ctr">
              <a:solidFill>
                <a:schemeClr val="accent4">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Rectangle 90">
              <a:extLst>
                <a:ext uri="{FF2B5EF4-FFF2-40B4-BE49-F238E27FC236}">
                  <a16:creationId xmlns:a16="http://schemas.microsoft.com/office/drawing/2014/main" id="{7EFB5F14-6DA4-4BC1-9EE5-E40A666E2522}"/>
                </a:ext>
              </a:extLst>
            </p:cNvPr>
            <p:cNvSpPr>
              <a:spLocks noChangeArrowheads="1"/>
            </p:cNvSpPr>
            <p:nvPr/>
          </p:nvSpPr>
          <p:spPr bwMode="auto">
            <a:xfrm>
              <a:off x="6036042" y="5339971"/>
              <a:ext cx="552620"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Kalvarija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1" name="Laisva forma 11">
              <a:extLst>
                <a:ext uri="{FF2B5EF4-FFF2-40B4-BE49-F238E27FC236}">
                  <a16:creationId xmlns:a16="http://schemas.microsoft.com/office/drawing/2014/main" id="{5A776270-FE9C-485B-9A22-2460A25D0DC7}"/>
                </a:ext>
              </a:extLst>
            </p:cNvPr>
            <p:cNvSpPr>
              <a:spLocks/>
            </p:cNvSpPr>
            <p:nvPr/>
          </p:nvSpPr>
          <p:spPr bwMode="auto">
            <a:xfrm>
              <a:off x="7183493" y="5910504"/>
              <a:ext cx="455562" cy="573362"/>
            </a:xfrm>
            <a:custGeom>
              <a:avLst/>
              <a:gdLst>
                <a:gd name="T0" fmla="*/ 352425 w 381000"/>
                <a:gd name="T1" fmla="*/ 412750 h 482600"/>
                <a:gd name="T2" fmla="*/ 361950 w 381000"/>
                <a:gd name="T3" fmla="*/ 320675 h 482600"/>
                <a:gd name="T4" fmla="*/ 371475 w 381000"/>
                <a:gd name="T5" fmla="*/ 263525 h 482600"/>
                <a:gd name="T6" fmla="*/ 381000 w 381000"/>
                <a:gd name="T7" fmla="*/ 234950 h 482600"/>
                <a:gd name="T8" fmla="*/ 374650 w 381000"/>
                <a:gd name="T9" fmla="*/ 212725 h 482600"/>
                <a:gd name="T10" fmla="*/ 355600 w 381000"/>
                <a:gd name="T11" fmla="*/ 193675 h 482600"/>
                <a:gd name="T12" fmla="*/ 304800 w 381000"/>
                <a:gd name="T13" fmla="*/ 180975 h 482600"/>
                <a:gd name="T14" fmla="*/ 276225 w 381000"/>
                <a:gd name="T15" fmla="*/ 165100 h 482600"/>
                <a:gd name="T16" fmla="*/ 273050 w 381000"/>
                <a:gd name="T17" fmla="*/ 123825 h 482600"/>
                <a:gd name="T18" fmla="*/ 247650 w 381000"/>
                <a:gd name="T19" fmla="*/ 101600 h 482600"/>
                <a:gd name="T20" fmla="*/ 257175 w 381000"/>
                <a:gd name="T21" fmla="*/ 73025 h 482600"/>
                <a:gd name="T22" fmla="*/ 254000 w 381000"/>
                <a:gd name="T23" fmla="*/ 19050 h 482600"/>
                <a:gd name="T24" fmla="*/ 215900 w 381000"/>
                <a:gd name="T25" fmla="*/ 0 h 482600"/>
                <a:gd name="T26" fmla="*/ 161925 w 381000"/>
                <a:gd name="T27" fmla="*/ 12700 h 482600"/>
                <a:gd name="T28" fmla="*/ 127000 w 381000"/>
                <a:gd name="T29" fmla="*/ 22225 h 482600"/>
                <a:gd name="T30" fmla="*/ 101600 w 381000"/>
                <a:gd name="T31" fmla="*/ 38100 h 482600"/>
                <a:gd name="T32" fmla="*/ 88900 w 381000"/>
                <a:gd name="T33" fmla="*/ 66675 h 482600"/>
                <a:gd name="T34" fmla="*/ 73025 w 381000"/>
                <a:gd name="T35" fmla="*/ 95250 h 482600"/>
                <a:gd name="T36" fmla="*/ 82550 w 381000"/>
                <a:gd name="T37" fmla="*/ 114300 h 482600"/>
                <a:gd name="T38" fmla="*/ 111125 w 381000"/>
                <a:gd name="T39" fmla="*/ 133350 h 482600"/>
                <a:gd name="T40" fmla="*/ 123825 w 381000"/>
                <a:gd name="T41" fmla="*/ 146050 h 482600"/>
                <a:gd name="T42" fmla="*/ 139700 w 381000"/>
                <a:gd name="T43" fmla="*/ 161925 h 482600"/>
                <a:gd name="T44" fmla="*/ 146050 w 381000"/>
                <a:gd name="T45" fmla="*/ 180975 h 482600"/>
                <a:gd name="T46" fmla="*/ 136525 w 381000"/>
                <a:gd name="T47" fmla="*/ 209550 h 482600"/>
                <a:gd name="T48" fmla="*/ 123825 w 381000"/>
                <a:gd name="T49" fmla="*/ 225425 h 482600"/>
                <a:gd name="T50" fmla="*/ 98425 w 381000"/>
                <a:gd name="T51" fmla="*/ 263525 h 482600"/>
                <a:gd name="T52" fmla="*/ 53975 w 381000"/>
                <a:gd name="T53" fmla="*/ 279400 h 482600"/>
                <a:gd name="T54" fmla="*/ 22225 w 381000"/>
                <a:gd name="T55" fmla="*/ 307975 h 482600"/>
                <a:gd name="T56" fmla="*/ 12700 w 381000"/>
                <a:gd name="T57" fmla="*/ 327025 h 482600"/>
                <a:gd name="T58" fmla="*/ 0 w 381000"/>
                <a:gd name="T59" fmla="*/ 352425 h 482600"/>
                <a:gd name="T60" fmla="*/ 19050 w 381000"/>
                <a:gd name="T61" fmla="*/ 374650 h 482600"/>
                <a:gd name="T62" fmla="*/ 31750 w 381000"/>
                <a:gd name="T63" fmla="*/ 406400 h 482600"/>
                <a:gd name="T64" fmla="*/ 76200 w 381000"/>
                <a:gd name="T65" fmla="*/ 434975 h 482600"/>
                <a:gd name="T66" fmla="*/ 101600 w 381000"/>
                <a:gd name="T67" fmla="*/ 454025 h 482600"/>
                <a:gd name="T68" fmla="*/ 130175 w 381000"/>
                <a:gd name="T69" fmla="*/ 476250 h 482600"/>
                <a:gd name="T70" fmla="*/ 200025 w 381000"/>
                <a:gd name="T71" fmla="*/ 482600 h 482600"/>
                <a:gd name="T72" fmla="*/ 222250 w 381000"/>
                <a:gd name="T73" fmla="*/ 466725 h 482600"/>
                <a:gd name="T74" fmla="*/ 288925 w 381000"/>
                <a:gd name="T75" fmla="*/ 450850 h 482600"/>
                <a:gd name="T76" fmla="*/ 301625 w 381000"/>
                <a:gd name="T77" fmla="*/ 434975 h 482600"/>
                <a:gd name="T78" fmla="*/ 336550 w 381000"/>
                <a:gd name="T79" fmla="*/ 422275 h 482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1000" h="482600">
                  <a:moveTo>
                    <a:pt x="352425" y="412750"/>
                  </a:moveTo>
                  <a:lnTo>
                    <a:pt x="352425" y="412750"/>
                  </a:lnTo>
                  <a:cubicBezTo>
                    <a:pt x="354542" y="394758"/>
                    <a:pt x="356911" y="376795"/>
                    <a:pt x="358775" y="358775"/>
                  </a:cubicBezTo>
                  <a:cubicBezTo>
                    <a:pt x="360086" y="346099"/>
                    <a:pt x="360369" y="333321"/>
                    <a:pt x="361950" y="320675"/>
                  </a:cubicBezTo>
                  <a:cubicBezTo>
                    <a:pt x="362747" y="314296"/>
                    <a:pt x="366191" y="304776"/>
                    <a:pt x="368300" y="298450"/>
                  </a:cubicBezTo>
                  <a:cubicBezTo>
                    <a:pt x="369358" y="286808"/>
                    <a:pt x="369444" y="275037"/>
                    <a:pt x="371475" y="263525"/>
                  </a:cubicBezTo>
                  <a:cubicBezTo>
                    <a:pt x="372638" y="256933"/>
                    <a:pt x="375708" y="250825"/>
                    <a:pt x="377825" y="244475"/>
                  </a:cubicBezTo>
                  <a:lnTo>
                    <a:pt x="381000" y="234950"/>
                  </a:lnTo>
                  <a:cubicBezTo>
                    <a:pt x="379942" y="230717"/>
                    <a:pt x="379024" y="226446"/>
                    <a:pt x="377825" y="222250"/>
                  </a:cubicBezTo>
                  <a:cubicBezTo>
                    <a:pt x="376906" y="219032"/>
                    <a:pt x="374650" y="216072"/>
                    <a:pt x="374650" y="212725"/>
                  </a:cubicBezTo>
                  <a:cubicBezTo>
                    <a:pt x="374650" y="209378"/>
                    <a:pt x="376767" y="206375"/>
                    <a:pt x="377825" y="203200"/>
                  </a:cubicBezTo>
                  <a:cubicBezTo>
                    <a:pt x="353912" y="187258"/>
                    <a:pt x="384303" y="205976"/>
                    <a:pt x="355600" y="193675"/>
                  </a:cubicBezTo>
                  <a:cubicBezTo>
                    <a:pt x="352093" y="192172"/>
                    <a:pt x="349695" y="188532"/>
                    <a:pt x="346075" y="187325"/>
                  </a:cubicBezTo>
                  <a:cubicBezTo>
                    <a:pt x="342771" y="186224"/>
                    <a:pt x="306512" y="181220"/>
                    <a:pt x="304800" y="180975"/>
                  </a:cubicBezTo>
                  <a:cubicBezTo>
                    <a:pt x="277503" y="162777"/>
                    <a:pt x="312040" y="184595"/>
                    <a:pt x="285750" y="171450"/>
                  </a:cubicBezTo>
                  <a:cubicBezTo>
                    <a:pt x="282337" y="169743"/>
                    <a:pt x="279400" y="167217"/>
                    <a:pt x="276225" y="165100"/>
                  </a:cubicBezTo>
                  <a:cubicBezTo>
                    <a:pt x="281359" y="149699"/>
                    <a:pt x="280785" y="156152"/>
                    <a:pt x="276225" y="133350"/>
                  </a:cubicBezTo>
                  <a:cubicBezTo>
                    <a:pt x="275569" y="130068"/>
                    <a:pt x="275417" y="126192"/>
                    <a:pt x="273050" y="123825"/>
                  </a:cubicBezTo>
                  <a:cubicBezTo>
                    <a:pt x="270683" y="121458"/>
                    <a:pt x="266700" y="121708"/>
                    <a:pt x="263525" y="120650"/>
                  </a:cubicBezTo>
                  <a:cubicBezTo>
                    <a:pt x="261705" y="118830"/>
                    <a:pt x="247650" y="106020"/>
                    <a:pt x="247650" y="101600"/>
                  </a:cubicBezTo>
                  <a:cubicBezTo>
                    <a:pt x="247650" y="94907"/>
                    <a:pt x="251883" y="88900"/>
                    <a:pt x="254000" y="82550"/>
                  </a:cubicBezTo>
                  <a:lnTo>
                    <a:pt x="257175" y="73025"/>
                  </a:lnTo>
                  <a:cubicBezTo>
                    <a:pt x="260255" y="45301"/>
                    <a:pt x="262618" y="50348"/>
                    <a:pt x="257175" y="28575"/>
                  </a:cubicBezTo>
                  <a:cubicBezTo>
                    <a:pt x="256363" y="25328"/>
                    <a:pt x="256367" y="21417"/>
                    <a:pt x="254000" y="19050"/>
                  </a:cubicBezTo>
                  <a:cubicBezTo>
                    <a:pt x="248604" y="13654"/>
                    <a:pt x="242190" y="8763"/>
                    <a:pt x="234950" y="6350"/>
                  </a:cubicBezTo>
                  <a:lnTo>
                    <a:pt x="215900" y="0"/>
                  </a:lnTo>
                  <a:cubicBezTo>
                    <a:pt x="208492" y="1058"/>
                    <a:pt x="200967" y="1492"/>
                    <a:pt x="193675" y="3175"/>
                  </a:cubicBezTo>
                  <a:cubicBezTo>
                    <a:pt x="171656" y="8256"/>
                    <a:pt x="180355" y="9628"/>
                    <a:pt x="161925" y="12700"/>
                  </a:cubicBezTo>
                  <a:cubicBezTo>
                    <a:pt x="153509" y="14103"/>
                    <a:pt x="144992" y="14817"/>
                    <a:pt x="136525" y="15875"/>
                  </a:cubicBezTo>
                  <a:cubicBezTo>
                    <a:pt x="133350" y="17992"/>
                    <a:pt x="130413" y="20518"/>
                    <a:pt x="127000" y="22225"/>
                  </a:cubicBezTo>
                  <a:cubicBezTo>
                    <a:pt x="124007" y="23722"/>
                    <a:pt x="120088" y="23309"/>
                    <a:pt x="117475" y="25400"/>
                  </a:cubicBezTo>
                  <a:cubicBezTo>
                    <a:pt x="96959" y="41813"/>
                    <a:pt x="125541" y="30120"/>
                    <a:pt x="101600" y="38100"/>
                  </a:cubicBezTo>
                  <a:cubicBezTo>
                    <a:pt x="99483" y="44450"/>
                    <a:pt x="98963" y="51581"/>
                    <a:pt x="95250" y="57150"/>
                  </a:cubicBezTo>
                  <a:cubicBezTo>
                    <a:pt x="93133" y="60325"/>
                    <a:pt x="90607" y="63262"/>
                    <a:pt x="88900" y="66675"/>
                  </a:cubicBezTo>
                  <a:cubicBezTo>
                    <a:pt x="87403" y="69668"/>
                    <a:pt x="87350" y="73274"/>
                    <a:pt x="85725" y="76200"/>
                  </a:cubicBezTo>
                  <a:cubicBezTo>
                    <a:pt x="82019" y="82871"/>
                    <a:pt x="73025" y="95250"/>
                    <a:pt x="73025" y="95250"/>
                  </a:cubicBezTo>
                  <a:cubicBezTo>
                    <a:pt x="75142" y="98425"/>
                    <a:pt x="77668" y="101362"/>
                    <a:pt x="79375" y="104775"/>
                  </a:cubicBezTo>
                  <a:cubicBezTo>
                    <a:pt x="80872" y="107768"/>
                    <a:pt x="81053" y="111307"/>
                    <a:pt x="82550" y="114300"/>
                  </a:cubicBezTo>
                  <a:cubicBezTo>
                    <a:pt x="86398" y="121997"/>
                    <a:pt x="90343" y="126711"/>
                    <a:pt x="98425" y="130175"/>
                  </a:cubicBezTo>
                  <a:cubicBezTo>
                    <a:pt x="102436" y="131894"/>
                    <a:pt x="106892" y="132292"/>
                    <a:pt x="111125" y="133350"/>
                  </a:cubicBezTo>
                  <a:cubicBezTo>
                    <a:pt x="112183" y="136525"/>
                    <a:pt x="111933" y="140508"/>
                    <a:pt x="114300" y="142875"/>
                  </a:cubicBezTo>
                  <a:cubicBezTo>
                    <a:pt x="116667" y="145242"/>
                    <a:pt x="120832" y="144553"/>
                    <a:pt x="123825" y="146050"/>
                  </a:cubicBezTo>
                  <a:cubicBezTo>
                    <a:pt x="127238" y="147757"/>
                    <a:pt x="130175" y="150283"/>
                    <a:pt x="133350" y="152400"/>
                  </a:cubicBezTo>
                  <a:cubicBezTo>
                    <a:pt x="135467" y="155575"/>
                    <a:pt x="137002" y="159227"/>
                    <a:pt x="139700" y="161925"/>
                  </a:cubicBezTo>
                  <a:cubicBezTo>
                    <a:pt x="142398" y="164623"/>
                    <a:pt x="148018" y="164655"/>
                    <a:pt x="149225" y="168275"/>
                  </a:cubicBezTo>
                  <a:cubicBezTo>
                    <a:pt x="150605" y="172415"/>
                    <a:pt x="147304" y="176795"/>
                    <a:pt x="146050" y="180975"/>
                  </a:cubicBezTo>
                  <a:cubicBezTo>
                    <a:pt x="144127" y="187386"/>
                    <a:pt x="141817" y="193675"/>
                    <a:pt x="139700" y="200025"/>
                  </a:cubicBezTo>
                  <a:cubicBezTo>
                    <a:pt x="138642" y="203200"/>
                    <a:pt x="139310" y="207694"/>
                    <a:pt x="136525" y="209550"/>
                  </a:cubicBezTo>
                  <a:lnTo>
                    <a:pt x="127000" y="215900"/>
                  </a:lnTo>
                  <a:cubicBezTo>
                    <a:pt x="125942" y="219075"/>
                    <a:pt x="125450" y="222499"/>
                    <a:pt x="123825" y="225425"/>
                  </a:cubicBezTo>
                  <a:lnTo>
                    <a:pt x="104775" y="254000"/>
                  </a:lnTo>
                  <a:cubicBezTo>
                    <a:pt x="102658" y="257175"/>
                    <a:pt x="102045" y="262318"/>
                    <a:pt x="98425" y="263525"/>
                  </a:cubicBezTo>
                  <a:cubicBezTo>
                    <a:pt x="79808" y="269731"/>
                    <a:pt x="92226" y="266330"/>
                    <a:pt x="60325" y="269875"/>
                  </a:cubicBezTo>
                  <a:cubicBezTo>
                    <a:pt x="58208" y="273050"/>
                    <a:pt x="56673" y="276702"/>
                    <a:pt x="53975" y="279400"/>
                  </a:cubicBezTo>
                  <a:cubicBezTo>
                    <a:pt x="46666" y="286709"/>
                    <a:pt x="41466" y="286496"/>
                    <a:pt x="31750" y="288925"/>
                  </a:cubicBezTo>
                  <a:cubicBezTo>
                    <a:pt x="13552" y="316222"/>
                    <a:pt x="35370" y="281685"/>
                    <a:pt x="22225" y="307975"/>
                  </a:cubicBezTo>
                  <a:cubicBezTo>
                    <a:pt x="20518" y="311388"/>
                    <a:pt x="17582" y="314087"/>
                    <a:pt x="15875" y="317500"/>
                  </a:cubicBezTo>
                  <a:cubicBezTo>
                    <a:pt x="14378" y="320493"/>
                    <a:pt x="14791" y="324412"/>
                    <a:pt x="12700" y="327025"/>
                  </a:cubicBezTo>
                  <a:cubicBezTo>
                    <a:pt x="10316" y="330005"/>
                    <a:pt x="6350" y="331258"/>
                    <a:pt x="3175" y="333375"/>
                  </a:cubicBezTo>
                  <a:cubicBezTo>
                    <a:pt x="2117" y="339725"/>
                    <a:pt x="0" y="345987"/>
                    <a:pt x="0" y="352425"/>
                  </a:cubicBezTo>
                  <a:cubicBezTo>
                    <a:pt x="0" y="357026"/>
                    <a:pt x="6314" y="368907"/>
                    <a:pt x="9525" y="371475"/>
                  </a:cubicBezTo>
                  <a:cubicBezTo>
                    <a:pt x="12138" y="373566"/>
                    <a:pt x="15875" y="373592"/>
                    <a:pt x="19050" y="374650"/>
                  </a:cubicBezTo>
                  <a:cubicBezTo>
                    <a:pt x="26007" y="385086"/>
                    <a:pt x="25289" y="382198"/>
                    <a:pt x="28575" y="393700"/>
                  </a:cubicBezTo>
                  <a:cubicBezTo>
                    <a:pt x="29774" y="397896"/>
                    <a:pt x="28437" y="403560"/>
                    <a:pt x="31750" y="406400"/>
                  </a:cubicBezTo>
                  <a:cubicBezTo>
                    <a:pt x="36832" y="410756"/>
                    <a:pt x="50800" y="412750"/>
                    <a:pt x="50800" y="412750"/>
                  </a:cubicBezTo>
                  <a:cubicBezTo>
                    <a:pt x="61383" y="428625"/>
                    <a:pt x="53975" y="420158"/>
                    <a:pt x="76200" y="434975"/>
                  </a:cubicBezTo>
                  <a:lnTo>
                    <a:pt x="85725" y="441325"/>
                  </a:lnTo>
                  <a:cubicBezTo>
                    <a:pt x="113915" y="483610"/>
                    <a:pt x="70928" y="423353"/>
                    <a:pt x="101600" y="454025"/>
                  </a:cubicBezTo>
                  <a:cubicBezTo>
                    <a:pt x="109113" y="461538"/>
                    <a:pt x="99348" y="467186"/>
                    <a:pt x="111125" y="473075"/>
                  </a:cubicBezTo>
                  <a:cubicBezTo>
                    <a:pt x="116883" y="475954"/>
                    <a:pt x="123764" y="475667"/>
                    <a:pt x="130175" y="476250"/>
                  </a:cubicBezTo>
                  <a:cubicBezTo>
                    <a:pt x="147072" y="477786"/>
                    <a:pt x="164042" y="478367"/>
                    <a:pt x="180975" y="479425"/>
                  </a:cubicBezTo>
                  <a:cubicBezTo>
                    <a:pt x="187325" y="480483"/>
                    <a:pt x="193587" y="482600"/>
                    <a:pt x="200025" y="482600"/>
                  </a:cubicBezTo>
                  <a:cubicBezTo>
                    <a:pt x="216958" y="482600"/>
                    <a:pt x="204258" y="478367"/>
                    <a:pt x="212725" y="469900"/>
                  </a:cubicBezTo>
                  <a:cubicBezTo>
                    <a:pt x="215092" y="467533"/>
                    <a:pt x="219324" y="468350"/>
                    <a:pt x="222250" y="466725"/>
                  </a:cubicBezTo>
                  <a:cubicBezTo>
                    <a:pt x="228921" y="463019"/>
                    <a:pt x="241300" y="454025"/>
                    <a:pt x="241300" y="454025"/>
                  </a:cubicBezTo>
                  <a:cubicBezTo>
                    <a:pt x="253792" y="455066"/>
                    <a:pt x="277603" y="465003"/>
                    <a:pt x="288925" y="450850"/>
                  </a:cubicBezTo>
                  <a:cubicBezTo>
                    <a:pt x="291016" y="448237"/>
                    <a:pt x="290009" y="443938"/>
                    <a:pt x="292100" y="441325"/>
                  </a:cubicBezTo>
                  <a:cubicBezTo>
                    <a:pt x="294484" y="438345"/>
                    <a:pt x="298039" y="436279"/>
                    <a:pt x="301625" y="434975"/>
                  </a:cubicBezTo>
                  <a:cubicBezTo>
                    <a:pt x="309827" y="431993"/>
                    <a:pt x="327025" y="428625"/>
                    <a:pt x="327025" y="428625"/>
                  </a:cubicBezTo>
                  <a:cubicBezTo>
                    <a:pt x="330200" y="426508"/>
                    <a:pt x="333063" y="423825"/>
                    <a:pt x="336550" y="422275"/>
                  </a:cubicBezTo>
                  <a:cubicBezTo>
                    <a:pt x="356604" y="413362"/>
                    <a:pt x="349779" y="414338"/>
                    <a:pt x="352425" y="412750"/>
                  </a:cubicBezTo>
                  <a:close/>
                </a:path>
              </a:pathLst>
            </a:custGeom>
            <a:noFill/>
            <a:ln w="0" cap="flat" cmpd="sng" algn="ctr">
              <a:solidFill>
                <a:srgbClr val="5BC8AC"/>
              </a:solidFill>
              <a:prstDash val="solid"/>
              <a:round/>
              <a:headEnd type="none" w="med" len="med"/>
              <a:tailEnd type="none" w="med" len="me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Laisva forma 12">
              <a:extLst>
                <a:ext uri="{FF2B5EF4-FFF2-40B4-BE49-F238E27FC236}">
                  <a16:creationId xmlns:a16="http://schemas.microsoft.com/office/drawing/2014/main" id="{28477E79-8F3C-4C34-89BF-1F3967ED17E0}"/>
                </a:ext>
              </a:extLst>
            </p:cNvPr>
            <p:cNvSpPr>
              <a:spLocks/>
            </p:cNvSpPr>
            <p:nvPr/>
          </p:nvSpPr>
          <p:spPr bwMode="auto">
            <a:xfrm>
              <a:off x="7921886" y="4220596"/>
              <a:ext cx="671955" cy="633716"/>
            </a:xfrm>
            <a:custGeom>
              <a:avLst/>
              <a:gdLst>
                <a:gd name="T0" fmla="*/ 4965 w 562182"/>
                <a:gd name="T1" fmla="*/ 509374 h 533512"/>
                <a:gd name="T2" fmla="*/ 52556 w 562182"/>
                <a:gd name="T3" fmla="*/ 490332 h 533512"/>
                <a:gd name="T4" fmla="*/ 71592 w 562182"/>
                <a:gd name="T5" fmla="*/ 495092 h 533512"/>
                <a:gd name="T6" fmla="*/ 128700 w 562182"/>
                <a:gd name="T7" fmla="*/ 504613 h 533512"/>
                <a:gd name="T8" fmla="*/ 238156 w 562182"/>
                <a:gd name="T9" fmla="*/ 523655 h 533512"/>
                <a:gd name="T10" fmla="*/ 319058 w 562182"/>
                <a:gd name="T11" fmla="*/ 485571 h 533512"/>
                <a:gd name="T12" fmla="*/ 347613 w 562182"/>
                <a:gd name="T13" fmla="*/ 442727 h 533512"/>
                <a:gd name="T14" fmla="*/ 357130 w 562182"/>
                <a:gd name="T15" fmla="*/ 418924 h 533512"/>
                <a:gd name="T16" fmla="*/ 395202 w 562182"/>
                <a:gd name="T17" fmla="*/ 366559 h 533512"/>
                <a:gd name="T18" fmla="*/ 466588 w 562182"/>
                <a:gd name="T19" fmla="*/ 342756 h 533512"/>
                <a:gd name="T20" fmla="*/ 552251 w 562182"/>
                <a:gd name="T21" fmla="*/ 328475 h 533512"/>
                <a:gd name="T22" fmla="*/ 557009 w 562182"/>
                <a:gd name="T23" fmla="*/ 285630 h 533512"/>
                <a:gd name="T24" fmla="*/ 533215 w 562182"/>
                <a:gd name="T25" fmla="*/ 266588 h 533512"/>
                <a:gd name="T26" fmla="*/ 509418 w 562182"/>
                <a:gd name="T27" fmla="*/ 195181 h 533512"/>
                <a:gd name="T28" fmla="*/ 485624 w 562182"/>
                <a:gd name="T29" fmla="*/ 157097 h 533512"/>
                <a:gd name="T30" fmla="*/ 471346 w 562182"/>
                <a:gd name="T31" fmla="*/ 109492 h 533512"/>
                <a:gd name="T32" fmla="*/ 418999 w 562182"/>
                <a:gd name="T33" fmla="*/ 99971 h 533512"/>
                <a:gd name="T34" fmla="*/ 404721 w 562182"/>
                <a:gd name="T35" fmla="*/ 42845 h 533512"/>
                <a:gd name="T36" fmla="*/ 390444 w 562182"/>
                <a:gd name="T37" fmla="*/ 9521 h 533512"/>
                <a:gd name="T38" fmla="*/ 342855 w 562182"/>
                <a:gd name="T39" fmla="*/ 23803 h 533512"/>
                <a:gd name="T40" fmla="*/ 314300 w 562182"/>
                <a:gd name="T41" fmla="*/ 33324 h 533512"/>
                <a:gd name="T42" fmla="*/ 304783 w 562182"/>
                <a:gd name="T43" fmla="*/ 85689 h 533512"/>
                <a:gd name="T44" fmla="*/ 314300 w 562182"/>
                <a:gd name="T45" fmla="*/ 142815 h 533512"/>
                <a:gd name="T46" fmla="*/ 271469 w 562182"/>
                <a:gd name="T47" fmla="*/ 166618 h 533512"/>
                <a:gd name="T48" fmla="*/ 223880 w 562182"/>
                <a:gd name="T49" fmla="*/ 195181 h 533512"/>
                <a:gd name="T50" fmla="*/ 190567 w 562182"/>
                <a:gd name="T51" fmla="*/ 214223 h 533512"/>
                <a:gd name="T52" fmla="*/ 190567 w 562182"/>
                <a:gd name="T53" fmla="*/ 314193 h 533512"/>
                <a:gd name="T54" fmla="*/ 185808 w 562182"/>
                <a:gd name="T55" fmla="*/ 352277 h 533512"/>
                <a:gd name="T56" fmla="*/ 133459 w 562182"/>
                <a:gd name="T57" fmla="*/ 328475 h 533512"/>
                <a:gd name="T58" fmla="*/ 100145 w 562182"/>
                <a:gd name="T59" fmla="*/ 361798 h 533512"/>
                <a:gd name="T60" fmla="*/ 24001 w 562182"/>
                <a:gd name="T61" fmla="*/ 376080 h 533512"/>
                <a:gd name="T62" fmla="*/ 4965 w 562182"/>
                <a:gd name="T63" fmla="*/ 409403 h 533512"/>
                <a:gd name="T64" fmla="*/ 4965 w 562182"/>
                <a:gd name="T65" fmla="*/ 509374 h 5335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62182" h="533512">
                  <a:moveTo>
                    <a:pt x="4969" y="509588"/>
                  </a:moveTo>
                  <a:lnTo>
                    <a:pt x="4969" y="509588"/>
                  </a:lnTo>
                  <a:cubicBezTo>
                    <a:pt x="19257" y="508000"/>
                    <a:pt x="34485" y="510164"/>
                    <a:pt x="47832" y="504825"/>
                  </a:cubicBezTo>
                  <a:cubicBezTo>
                    <a:pt x="52493" y="502961"/>
                    <a:pt x="49458" y="494458"/>
                    <a:pt x="52594" y="490538"/>
                  </a:cubicBezTo>
                  <a:cubicBezTo>
                    <a:pt x="56170" y="486068"/>
                    <a:pt x="62119" y="484188"/>
                    <a:pt x="66882" y="481013"/>
                  </a:cubicBezTo>
                  <a:cubicBezTo>
                    <a:pt x="68469" y="485775"/>
                    <a:pt x="68094" y="491750"/>
                    <a:pt x="71644" y="495300"/>
                  </a:cubicBezTo>
                  <a:cubicBezTo>
                    <a:pt x="75194" y="498850"/>
                    <a:pt x="80980" y="499238"/>
                    <a:pt x="85932" y="500063"/>
                  </a:cubicBezTo>
                  <a:cubicBezTo>
                    <a:pt x="100112" y="502426"/>
                    <a:pt x="114545" y="502925"/>
                    <a:pt x="128794" y="504825"/>
                  </a:cubicBezTo>
                  <a:cubicBezTo>
                    <a:pt x="160856" y="509100"/>
                    <a:pt x="154879" y="508758"/>
                    <a:pt x="185944" y="519113"/>
                  </a:cubicBezTo>
                  <a:cubicBezTo>
                    <a:pt x="202579" y="524658"/>
                    <a:pt x="220869" y="522288"/>
                    <a:pt x="238332" y="523875"/>
                  </a:cubicBezTo>
                  <a:cubicBezTo>
                    <a:pt x="277556" y="536950"/>
                    <a:pt x="256968" y="534820"/>
                    <a:pt x="300244" y="528638"/>
                  </a:cubicBezTo>
                  <a:cubicBezTo>
                    <a:pt x="315338" y="505996"/>
                    <a:pt x="307959" y="519780"/>
                    <a:pt x="319294" y="485775"/>
                  </a:cubicBezTo>
                  <a:cubicBezTo>
                    <a:pt x="322914" y="474915"/>
                    <a:pt x="331994" y="466725"/>
                    <a:pt x="338344" y="457200"/>
                  </a:cubicBezTo>
                  <a:lnTo>
                    <a:pt x="347869" y="442913"/>
                  </a:lnTo>
                  <a:cubicBezTo>
                    <a:pt x="346282" y="438150"/>
                    <a:pt x="341243" y="433286"/>
                    <a:pt x="343107" y="428625"/>
                  </a:cubicBezTo>
                  <a:cubicBezTo>
                    <a:pt x="345233" y="423311"/>
                    <a:pt x="353625" y="423408"/>
                    <a:pt x="357394" y="419100"/>
                  </a:cubicBezTo>
                  <a:cubicBezTo>
                    <a:pt x="396286" y="374652"/>
                    <a:pt x="358585" y="402430"/>
                    <a:pt x="390732" y="381000"/>
                  </a:cubicBezTo>
                  <a:cubicBezTo>
                    <a:pt x="392319" y="376238"/>
                    <a:pt x="391409" y="369631"/>
                    <a:pt x="395494" y="366713"/>
                  </a:cubicBezTo>
                  <a:cubicBezTo>
                    <a:pt x="403664" y="360877"/>
                    <a:pt x="414544" y="360363"/>
                    <a:pt x="424069" y="357188"/>
                  </a:cubicBezTo>
                  <a:lnTo>
                    <a:pt x="466932" y="342900"/>
                  </a:lnTo>
                  <a:cubicBezTo>
                    <a:pt x="482067" y="337855"/>
                    <a:pt x="498682" y="339725"/>
                    <a:pt x="514557" y="338138"/>
                  </a:cubicBezTo>
                  <a:cubicBezTo>
                    <a:pt x="515739" y="337902"/>
                    <a:pt x="547778" y="332516"/>
                    <a:pt x="552657" y="328613"/>
                  </a:cubicBezTo>
                  <a:cubicBezTo>
                    <a:pt x="557127" y="325037"/>
                    <a:pt x="559007" y="319088"/>
                    <a:pt x="562182" y="314325"/>
                  </a:cubicBezTo>
                  <a:cubicBezTo>
                    <a:pt x="560594" y="304800"/>
                    <a:pt x="562210" y="294134"/>
                    <a:pt x="557419" y="285750"/>
                  </a:cubicBezTo>
                  <a:cubicBezTo>
                    <a:pt x="554928" y="281392"/>
                    <a:pt x="547052" y="284124"/>
                    <a:pt x="543132" y="280988"/>
                  </a:cubicBezTo>
                  <a:cubicBezTo>
                    <a:pt x="538662" y="277412"/>
                    <a:pt x="536782" y="271463"/>
                    <a:pt x="533607" y="266700"/>
                  </a:cubicBezTo>
                  <a:cubicBezTo>
                    <a:pt x="533877" y="264266"/>
                    <a:pt x="544220" y="210638"/>
                    <a:pt x="533607" y="200025"/>
                  </a:cubicBezTo>
                  <a:cubicBezTo>
                    <a:pt x="527883" y="194301"/>
                    <a:pt x="517732" y="196850"/>
                    <a:pt x="509794" y="195263"/>
                  </a:cubicBezTo>
                  <a:cubicBezTo>
                    <a:pt x="505032" y="192088"/>
                    <a:pt x="498540" y="190592"/>
                    <a:pt x="495507" y="185738"/>
                  </a:cubicBezTo>
                  <a:cubicBezTo>
                    <a:pt x="490186" y="177224"/>
                    <a:pt x="489157" y="166688"/>
                    <a:pt x="485982" y="157163"/>
                  </a:cubicBezTo>
                  <a:cubicBezTo>
                    <a:pt x="484394" y="152400"/>
                    <a:pt x="482436" y="147745"/>
                    <a:pt x="481219" y="142875"/>
                  </a:cubicBezTo>
                  <a:cubicBezTo>
                    <a:pt x="481177" y="142707"/>
                    <a:pt x="473973" y="111817"/>
                    <a:pt x="471694" y="109538"/>
                  </a:cubicBezTo>
                  <a:cubicBezTo>
                    <a:pt x="468144" y="105988"/>
                    <a:pt x="462346" y="105673"/>
                    <a:pt x="457407" y="104775"/>
                  </a:cubicBezTo>
                  <a:cubicBezTo>
                    <a:pt x="444815" y="102485"/>
                    <a:pt x="432007" y="101600"/>
                    <a:pt x="419307" y="100013"/>
                  </a:cubicBezTo>
                  <a:cubicBezTo>
                    <a:pt x="396817" y="92516"/>
                    <a:pt x="400257" y="98396"/>
                    <a:pt x="400257" y="61913"/>
                  </a:cubicBezTo>
                  <a:cubicBezTo>
                    <a:pt x="400257" y="55368"/>
                    <a:pt x="405019" y="42863"/>
                    <a:pt x="405019" y="42863"/>
                  </a:cubicBezTo>
                  <a:cubicBezTo>
                    <a:pt x="401844" y="38100"/>
                    <a:pt x="397749" y="33836"/>
                    <a:pt x="395494" y="28575"/>
                  </a:cubicBezTo>
                  <a:cubicBezTo>
                    <a:pt x="392916" y="22559"/>
                    <a:pt x="394363" y="14971"/>
                    <a:pt x="390732" y="9525"/>
                  </a:cubicBezTo>
                  <a:cubicBezTo>
                    <a:pt x="387557" y="4762"/>
                    <a:pt x="381207" y="3175"/>
                    <a:pt x="376444" y="0"/>
                  </a:cubicBezTo>
                  <a:cubicBezTo>
                    <a:pt x="368507" y="23813"/>
                    <a:pt x="376444" y="12701"/>
                    <a:pt x="343107" y="23813"/>
                  </a:cubicBezTo>
                  <a:lnTo>
                    <a:pt x="328819" y="28575"/>
                  </a:lnTo>
                  <a:lnTo>
                    <a:pt x="314532" y="33338"/>
                  </a:lnTo>
                  <a:cubicBezTo>
                    <a:pt x="311357" y="38100"/>
                    <a:pt x="307262" y="42364"/>
                    <a:pt x="305007" y="47625"/>
                  </a:cubicBezTo>
                  <a:cubicBezTo>
                    <a:pt x="300037" y="59222"/>
                    <a:pt x="297276" y="74128"/>
                    <a:pt x="305007" y="85725"/>
                  </a:cubicBezTo>
                  <a:cubicBezTo>
                    <a:pt x="308182" y="90487"/>
                    <a:pt x="314532" y="92075"/>
                    <a:pt x="319294" y="95250"/>
                  </a:cubicBezTo>
                  <a:cubicBezTo>
                    <a:pt x="317707" y="111125"/>
                    <a:pt x="319984" y="127881"/>
                    <a:pt x="314532" y="142875"/>
                  </a:cubicBezTo>
                  <a:cubicBezTo>
                    <a:pt x="312816" y="147593"/>
                    <a:pt x="304633" y="145200"/>
                    <a:pt x="300244" y="147638"/>
                  </a:cubicBezTo>
                  <a:cubicBezTo>
                    <a:pt x="290237" y="153197"/>
                    <a:pt x="271669" y="166688"/>
                    <a:pt x="271669" y="166688"/>
                  </a:cubicBezTo>
                  <a:cubicBezTo>
                    <a:pt x="260558" y="200024"/>
                    <a:pt x="276431" y="168275"/>
                    <a:pt x="252619" y="176213"/>
                  </a:cubicBezTo>
                  <a:cubicBezTo>
                    <a:pt x="241759" y="179833"/>
                    <a:pt x="224044" y="195263"/>
                    <a:pt x="224044" y="195263"/>
                  </a:cubicBezTo>
                  <a:cubicBezTo>
                    <a:pt x="222457" y="200025"/>
                    <a:pt x="223640" y="207059"/>
                    <a:pt x="219282" y="209550"/>
                  </a:cubicBezTo>
                  <a:cubicBezTo>
                    <a:pt x="210898" y="214341"/>
                    <a:pt x="194578" y="205466"/>
                    <a:pt x="190707" y="214313"/>
                  </a:cubicBezTo>
                  <a:cubicBezTo>
                    <a:pt x="181141" y="236177"/>
                    <a:pt x="187532" y="261938"/>
                    <a:pt x="185944" y="285750"/>
                  </a:cubicBezTo>
                  <a:cubicBezTo>
                    <a:pt x="187532" y="295275"/>
                    <a:pt x="188365" y="304957"/>
                    <a:pt x="190707" y="314325"/>
                  </a:cubicBezTo>
                  <a:cubicBezTo>
                    <a:pt x="193142" y="324065"/>
                    <a:pt x="200232" y="342900"/>
                    <a:pt x="200232" y="342900"/>
                  </a:cubicBezTo>
                  <a:cubicBezTo>
                    <a:pt x="195469" y="346075"/>
                    <a:pt x="191633" y="351793"/>
                    <a:pt x="185944" y="352425"/>
                  </a:cubicBezTo>
                  <a:cubicBezTo>
                    <a:pt x="142867" y="357212"/>
                    <a:pt x="167975" y="349480"/>
                    <a:pt x="147844" y="333375"/>
                  </a:cubicBezTo>
                  <a:cubicBezTo>
                    <a:pt x="143924" y="330239"/>
                    <a:pt x="138319" y="330200"/>
                    <a:pt x="133557" y="328613"/>
                  </a:cubicBezTo>
                  <a:cubicBezTo>
                    <a:pt x="131969" y="333375"/>
                    <a:pt x="132344" y="339350"/>
                    <a:pt x="128794" y="342900"/>
                  </a:cubicBezTo>
                  <a:cubicBezTo>
                    <a:pt x="120699" y="350995"/>
                    <a:pt x="109744" y="355600"/>
                    <a:pt x="100219" y="361950"/>
                  </a:cubicBezTo>
                  <a:cubicBezTo>
                    <a:pt x="81754" y="374260"/>
                    <a:pt x="91363" y="369665"/>
                    <a:pt x="71644" y="376238"/>
                  </a:cubicBezTo>
                  <a:cubicBezTo>
                    <a:pt x="49556" y="371820"/>
                    <a:pt x="46107" y="367955"/>
                    <a:pt x="24019" y="376238"/>
                  </a:cubicBezTo>
                  <a:cubicBezTo>
                    <a:pt x="18660" y="378248"/>
                    <a:pt x="14494" y="382588"/>
                    <a:pt x="9732" y="385763"/>
                  </a:cubicBezTo>
                  <a:cubicBezTo>
                    <a:pt x="8144" y="393700"/>
                    <a:pt x="6725" y="401673"/>
                    <a:pt x="4969" y="409575"/>
                  </a:cubicBezTo>
                  <a:cubicBezTo>
                    <a:pt x="3549" y="415965"/>
                    <a:pt x="491" y="422086"/>
                    <a:pt x="207" y="428625"/>
                  </a:cubicBezTo>
                  <a:cubicBezTo>
                    <a:pt x="-1103" y="458759"/>
                    <a:pt x="4175" y="496094"/>
                    <a:pt x="4969" y="509588"/>
                  </a:cubicBezTo>
                  <a:close/>
                </a:path>
              </a:pathLst>
            </a:custGeom>
            <a:noFill/>
            <a:ln w="0" cap="flat" cmpd="sng" algn="ctr">
              <a:solidFill>
                <a:srgbClr val="5BC8AC"/>
              </a:solidFill>
              <a:prstDash val="solid"/>
              <a:round/>
              <a:headEnd type="none" w="med" len="med"/>
              <a:tailEnd type="none" w="med" len="me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Rectangle 98">
              <a:extLst>
                <a:ext uri="{FF2B5EF4-FFF2-40B4-BE49-F238E27FC236}">
                  <a16:creationId xmlns:a16="http://schemas.microsoft.com/office/drawing/2014/main" id="{CC5F9009-6B81-4DF3-BA19-AB3C5693E597}"/>
                </a:ext>
              </a:extLst>
            </p:cNvPr>
            <p:cNvSpPr>
              <a:spLocks noChangeArrowheads="1"/>
            </p:cNvSpPr>
            <p:nvPr/>
          </p:nvSpPr>
          <p:spPr bwMode="auto">
            <a:xfrm>
              <a:off x="8160683" y="4420995"/>
              <a:ext cx="652602" cy="19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Elektrėnai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4" name="Laisva forma 13">
              <a:extLst>
                <a:ext uri="{FF2B5EF4-FFF2-40B4-BE49-F238E27FC236}">
                  <a16:creationId xmlns:a16="http://schemas.microsoft.com/office/drawing/2014/main" id="{0B36CC79-0B63-4FC0-9C47-EF4558BAD791}"/>
                </a:ext>
              </a:extLst>
            </p:cNvPr>
            <p:cNvSpPr>
              <a:spLocks/>
            </p:cNvSpPr>
            <p:nvPr/>
          </p:nvSpPr>
          <p:spPr bwMode="auto">
            <a:xfrm>
              <a:off x="7206271" y="4835452"/>
              <a:ext cx="341672" cy="316858"/>
            </a:xfrm>
            <a:custGeom>
              <a:avLst/>
              <a:gdLst>
                <a:gd name="T0" fmla="*/ 63464 w 285804"/>
                <a:gd name="T1" fmla="*/ 266202 h 266866"/>
                <a:gd name="T2" fmla="*/ 63464 w 285804"/>
                <a:gd name="T3" fmla="*/ 266202 h 266866"/>
                <a:gd name="T4" fmla="*/ 53945 w 285804"/>
                <a:gd name="T5" fmla="*/ 240850 h 266866"/>
                <a:gd name="T6" fmla="*/ 47598 w 285804"/>
                <a:gd name="T7" fmla="*/ 231343 h 266866"/>
                <a:gd name="T8" fmla="*/ 41251 w 285804"/>
                <a:gd name="T9" fmla="*/ 212329 h 266866"/>
                <a:gd name="T10" fmla="*/ 19038 w 285804"/>
                <a:gd name="T11" fmla="*/ 186976 h 266866"/>
                <a:gd name="T12" fmla="*/ 12694 w 285804"/>
                <a:gd name="T13" fmla="*/ 177468 h 266866"/>
                <a:gd name="T14" fmla="*/ 3172 w 285804"/>
                <a:gd name="T15" fmla="*/ 171129 h 266866"/>
                <a:gd name="T16" fmla="*/ 0 w 285804"/>
                <a:gd name="T17" fmla="*/ 148946 h 266866"/>
                <a:gd name="T18" fmla="*/ 9519 w 285804"/>
                <a:gd name="T19" fmla="*/ 142608 h 266866"/>
                <a:gd name="T20" fmla="*/ 25385 w 285804"/>
                <a:gd name="T21" fmla="*/ 126763 h 266866"/>
                <a:gd name="T22" fmla="*/ 31732 w 285804"/>
                <a:gd name="T23" fmla="*/ 117256 h 266866"/>
                <a:gd name="T24" fmla="*/ 53945 w 285804"/>
                <a:gd name="T25" fmla="*/ 104580 h 266866"/>
                <a:gd name="T26" fmla="*/ 72983 w 285804"/>
                <a:gd name="T27" fmla="*/ 91904 h 266866"/>
                <a:gd name="T28" fmla="*/ 92024 w 285804"/>
                <a:gd name="T29" fmla="*/ 85566 h 266866"/>
                <a:gd name="T30" fmla="*/ 101543 w 285804"/>
                <a:gd name="T31" fmla="*/ 79228 h 266866"/>
                <a:gd name="T32" fmla="*/ 104715 w 285804"/>
                <a:gd name="T33" fmla="*/ 69721 h 266866"/>
                <a:gd name="T34" fmla="*/ 107890 w 285804"/>
                <a:gd name="T35" fmla="*/ 25352 h 266866"/>
                <a:gd name="T36" fmla="*/ 114234 w 285804"/>
                <a:gd name="T37" fmla="*/ 6338 h 266866"/>
                <a:gd name="T38" fmla="*/ 123756 w 285804"/>
                <a:gd name="T39" fmla="*/ 0 h 266866"/>
                <a:gd name="T40" fmla="*/ 133275 w 285804"/>
                <a:gd name="T41" fmla="*/ 19014 h 266866"/>
                <a:gd name="T42" fmla="*/ 145966 w 285804"/>
                <a:gd name="T43" fmla="*/ 34859 h 266866"/>
                <a:gd name="T44" fmla="*/ 165007 w 285804"/>
                <a:gd name="T45" fmla="*/ 38028 h 266866"/>
                <a:gd name="T46" fmla="*/ 193564 w 285804"/>
                <a:gd name="T47" fmla="*/ 44366 h 266866"/>
                <a:gd name="T48" fmla="*/ 212605 w 285804"/>
                <a:gd name="T49" fmla="*/ 50704 h 266866"/>
                <a:gd name="T50" fmla="*/ 222124 w 285804"/>
                <a:gd name="T51" fmla="*/ 53873 h 266866"/>
                <a:gd name="T52" fmla="*/ 228471 w 285804"/>
                <a:gd name="T53" fmla="*/ 63383 h 266866"/>
                <a:gd name="T54" fmla="*/ 247509 w 285804"/>
                <a:gd name="T55" fmla="*/ 69721 h 266866"/>
                <a:gd name="T56" fmla="*/ 257028 w 285804"/>
                <a:gd name="T57" fmla="*/ 79228 h 266866"/>
                <a:gd name="T58" fmla="*/ 266550 w 285804"/>
                <a:gd name="T59" fmla="*/ 85566 h 266866"/>
                <a:gd name="T60" fmla="*/ 279241 w 285804"/>
                <a:gd name="T61" fmla="*/ 98242 h 266866"/>
                <a:gd name="T62" fmla="*/ 282416 w 285804"/>
                <a:gd name="T63" fmla="*/ 129932 h 266866"/>
                <a:gd name="T64" fmla="*/ 269722 w 285804"/>
                <a:gd name="T65" fmla="*/ 148946 h 266866"/>
                <a:gd name="T66" fmla="*/ 272894 w 285804"/>
                <a:gd name="T67" fmla="*/ 167960 h 266866"/>
                <a:gd name="T68" fmla="*/ 276069 w 285804"/>
                <a:gd name="T69" fmla="*/ 177468 h 266866"/>
                <a:gd name="T70" fmla="*/ 266550 w 285804"/>
                <a:gd name="T71" fmla="*/ 183807 h 266866"/>
                <a:gd name="T72" fmla="*/ 228471 w 285804"/>
                <a:gd name="T73" fmla="*/ 180637 h 266866"/>
                <a:gd name="T74" fmla="*/ 209430 w 285804"/>
                <a:gd name="T75" fmla="*/ 171129 h 266866"/>
                <a:gd name="T76" fmla="*/ 168179 w 285804"/>
                <a:gd name="T77" fmla="*/ 167960 h 266866"/>
                <a:gd name="T78" fmla="*/ 161832 w 285804"/>
                <a:gd name="T79" fmla="*/ 158453 h 266866"/>
                <a:gd name="T80" fmla="*/ 130100 w 285804"/>
                <a:gd name="T81" fmla="*/ 164791 h 266866"/>
                <a:gd name="T82" fmla="*/ 114234 w 285804"/>
                <a:gd name="T83" fmla="*/ 190146 h 266866"/>
                <a:gd name="T84" fmla="*/ 104715 w 285804"/>
                <a:gd name="T85" fmla="*/ 209160 h 266866"/>
                <a:gd name="T86" fmla="*/ 95196 w 285804"/>
                <a:gd name="T87" fmla="*/ 228174 h 266866"/>
                <a:gd name="T88" fmla="*/ 98368 w 285804"/>
                <a:gd name="T89" fmla="*/ 240850 h 266866"/>
                <a:gd name="T90" fmla="*/ 95196 w 285804"/>
                <a:gd name="T91" fmla="*/ 253526 h 266866"/>
                <a:gd name="T92" fmla="*/ 88849 w 285804"/>
                <a:gd name="T93" fmla="*/ 263033 h 266866"/>
                <a:gd name="T94" fmla="*/ 63464 w 285804"/>
                <a:gd name="T95" fmla="*/ 266202 h 2668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5804" h="266866">
                  <a:moveTo>
                    <a:pt x="63500" y="266700"/>
                  </a:moveTo>
                  <a:lnTo>
                    <a:pt x="63500" y="266700"/>
                  </a:lnTo>
                  <a:cubicBezTo>
                    <a:pt x="60325" y="258233"/>
                    <a:pt x="57717" y="249532"/>
                    <a:pt x="53975" y="241300"/>
                  </a:cubicBezTo>
                  <a:cubicBezTo>
                    <a:pt x="52396" y="237826"/>
                    <a:pt x="49175" y="235262"/>
                    <a:pt x="47625" y="231775"/>
                  </a:cubicBezTo>
                  <a:cubicBezTo>
                    <a:pt x="44907" y="225658"/>
                    <a:pt x="44988" y="218294"/>
                    <a:pt x="41275" y="212725"/>
                  </a:cubicBezTo>
                  <a:cubicBezTo>
                    <a:pt x="26458" y="190500"/>
                    <a:pt x="34925" y="197908"/>
                    <a:pt x="19050" y="187325"/>
                  </a:cubicBezTo>
                  <a:cubicBezTo>
                    <a:pt x="16933" y="184150"/>
                    <a:pt x="15398" y="180498"/>
                    <a:pt x="12700" y="177800"/>
                  </a:cubicBezTo>
                  <a:cubicBezTo>
                    <a:pt x="10002" y="175102"/>
                    <a:pt x="4725" y="174937"/>
                    <a:pt x="3175" y="171450"/>
                  </a:cubicBezTo>
                  <a:cubicBezTo>
                    <a:pt x="136" y="164611"/>
                    <a:pt x="1058" y="156633"/>
                    <a:pt x="0" y="149225"/>
                  </a:cubicBezTo>
                  <a:cubicBezTo>
                    <a:pt x="3175" y="147108"/>
                    <a:pt x="6827" y="145573"/>
                    <a:pt x="9525" y="142875"/>
                  </a:cubicBezTo>
                  <a:cubicBezTo>
                    <a:pt x="30692" y="121708"/>
                    <a:pt x="0" y="143933"/>
                    <a:pt x="25400" y="127000"/>
                  </a:cubicBezTo>
                  <a:cubicBezTo>
                    <a:pt x="27517" y="123825"/>
                    <a:pt x="29052" y="120173"/>
                    <a:pt x="31750" y="117475"/>
                  </a:cubicBezTo>
                  <a:cubicBezTo>
                    <a:pt x="37242" y="111983"/>
                    <a:pt x="47749" y="108510"/>
                    <a:pt x="53975" y="104775"/>
                  </a:cubicBezTo>
                  <a:cubicBezTo>
                    <a:pt x="60519" y="100848"/>
                    <a:pt x="65785" y="94488"/>
                    <a:pt x="73025" y="92075"/>
                  </a:cubicBezTo>
                  <a:lnTo>
                    <a:pt x="92075" y="85725"/>
                  </a:lnTo>
                  <a:cubicBezTo>
                    <a:pt x="95250" y="83608"/>
                    <a:pt x="99216" y="82355"/>
                    <a:pt x="101600" y="79375"/>
                  </a:cubicBezTo>
                  <a:cubicBezTo>
                    <a:pt x="103691" y="76762"/>
                    <a:pt x="104384" y="73174"/>
                    <a:pt x="104775" y="69850"/>
                  </a:cubicBezTo>
                  <a:cubicBezTo>
                    <a:pt x="106511" y="55097"/>
                    <a:pt x="105746" y="40090"/>
                    <a:pt x="107950" y="25400"/>
                  </a:cubicBezTo>
                  <a:cubicBezTo>
                    <a:pt x="108943" y="18781"/>
                    <a:pt x="112183" y="12700"/>
                    <a:pt x="114300" y="6350"/>
                  </a:cubicBezTo>
                  <a:cubicBezTo>
                    <a:pt x="115507" y="2730"/>
                    <a:pt x="120650" y="2117"/>
                    <a:pt x="123825" y="0"/>
                  </a:cubicBezTo>
                  <a:cubicBezTo>
                    <a:pt x="131805" y="23941"/>
                    <a:pt x="121040" y="-5569"/>
                    <a:pt x="133350" y="19050"/>
                  </a:cubicBezTo>
                  <a:cubicBezTo>
                    <a:pt x="138201" y="28753"/>
                    <a:pt x="133205" y="30643"/>
                    <a:pt x="146050" y="34925"/>
                  </a:cubicBezTo>
                  <a:cubicBezTo>
                    <a:pt x="152157" y="36961"/>
                    <a:pt x="158750" y="37042"/>
                    <a:pt x="165100" y="38100"/>
                  </a:cubicBezTo>
                  <a:cubicBezTo>
                    <a:pt x="192352" y="47184"/>
                    <a:pt x="148973" y="33274"/>
                    <a:pt x="193675" y="44450"/>
                  </a:cubicBezTo>
                  <a:cubicBezTo>
                    <a:pt x="200169" y="46073"/>
                    <a:pt x="206375" y="48683"/>
                    <a:pt x="212725" y="50800"/>
                  </a:cubicBezTo>
                  <a:lnTo>
                    <a:pt x="222250" y="53975"/>
                  </a:lnTo>
                  <a:cubicBezTo>
                    <a:pt x="224367" y="57150"/>
                    <a:pt x="225364" y="61478"/>
                    <a:pt x="228600" y="63500"/>
                  </a:cubicBezTo>
                  <a:cubicBezTo>
                    <a:pt x="234276" y="67048"/>
                    <a:pt x="247650" y="69850"/>
                    <a:pt x="247650" y="69850"/>
                  </a:cubicBezTo>
                  <a:cubicBezTo>
                    <a:pt x="250825" y="73025"/>
                    <a:pt x="253726" y="76500"/>
                    <a:pt x="257175" y="79375"/>
                  </a:cubicBezTo>
                  <a:cubicBezTo>
                    <a:pt x="260106" y="81818"/>
                    <a:pt x="264316" y="82745"/>
                    <a:pt x="266700" y="85725"/>
                  </a:cubicBezTo>
                  <a:cubicBezTo>
                    <a:pt x="279015" y="101119"/>
                    <a:pt x="258618" y="91498"/>
                    <a:pt x="279400" y="98425"/>
                  </a:cubicBezTo>
                  <a:cubicBezTo>
                    <a:pt x="284186" y="112782"/>
                    <a:pt x="289293" y="116739"/>
                    <a:pt x="282575" y="130175"/>
                  </a:cubicBezTo>
                  <a:cubicBezTo>
                    <a:pt x="279162" y="137001"/>
                    <a:pt x="269875" y="149225"/>
                    <a:pt x="269875" y="149225"/>
                  </a:cubicBezTo>
                  <a:cubicBezTo>
                    <a:pt x="270933" y="155575"/>
                    <a:pt x="271653" y="161991"/>
                    <a:pt x="273050" y="168275"/>
                  </a:cubicBezTo>
                  <a:cubicBezTo>
                    <a:pt x="273776" y="171542"/>
                    <a:pt x="277468" y="174693"/>
                    <a:pt x="276225" y="177800"/>
                  </a:cubicBezTo>
                  <a:cubicBezTo>
                    <a:pt x="274808" y="181343"/>
                    <a:pt x="269875" y="182033"/>
                    <a:pt x="266700" y="184150"/>
                  </a:cubicBezTo>
                  <a:cubicBezTo>
                    <a:pt x="254000" y="183092"/>
                    <a:pt x="241097" y="183474"/>
                    <a:pt x="228600" y="180975"/>
                  </a:cubicBezTo>
                  <a:cubicBezTo>
                    <a:pt x="181329" y="171521"/>
                    <a:pt x="253358" y="176926"/>
                    <a:pt x="209550" y="171450"/>
                  </a:cubicBezTo>
                  <a:cubicBezTo>
                    <a:pt x="195858" y="169738"/>
                    <a:pt x="182033" y="169333"/>
                    <a:pt x="168275" y="168275"/>
                  </a:cubicBezTo>
                  <a:cubicBezTo>
                    <a:pt x="166158" y="165100"/>
                    <a:pt x="165650" y="159578"/>
                    <a:pt x="161925" y="158750"/>
                  </a:cubicBezTo>
                  <a:cubicBezTo>
                    <a:pt x="153169" y="156804"/>
                    <a:pt x="139294" y="162060"/>
                    <a:pt x="130175" y="165100"/>
                  </a:cubicBezTo>
                  <a:cubicBezTo>
                    <a:pt x="122618" y="187770"/>
                    <a:pt x="129394" y="180437"/>
                    <a:pt x="114300" y="190500"/>
                  </a:cubicBezTo>
                  <a:cubicBezTo>
                    <a:pt x="106320" y="214441"/>
                    <a:pt x="117085" y="184931"/>
                    <a:pt x="104775" y="209550"/>
                  </a:cubicBezTo>
                  <a:cubicBezTo>
                    <a:pt x="91630" y="235840"/>
                    <a:pt x="113448" y="201303"/>
                    <a:pt x="95250" y="228600"/>
                  </a:cubicBezTo>
                  <a:cubicBezTo>
                    <a:pt x="96308" y="232833"/>
                    <a:pt x="98425" y="236936"/>
                    <a:pt x="98425" y="241300"/>
                  </a:cubicBezTo>
                  <a:cubicBezTo>
                    <a:pt x="98425" y="245664"/>
                    <a:pt x="96969" y="249989"/>
                    <a:pt x="95250" y="254000"/>
                  </a:cubicBezTo>
                  <a:cubicBezTo>
                    <a:pt x="93747" y="257507"/>
                    <a:pt x="91880" y="261141"/>
                    <a:pt x="88900" y="263525"/>
                  </a:cubicBezTo>
                  <a:cubicBezTo>
                    <a:pt x="82421" y="268708"/>
                    <a:pt x="67733" y="266171"/>
                    <a:pt x="63500" y="266700"/>
                  </a:cubicBezTo>
                  <a:close/>
                </a:path>
              </a:pathLst>
            </a:custGeom>
            <a:noFill/>
            <a:ln w="0" cap="flat" cmpd="sng" algn="ctr">
              <a:solidFill>
                <a:schemeClr val="accent4">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Rectangle 102">
              <a:extLst>
                <a:ext uri="{FF2B5EF4-FFF2-40B4-BE49-F238E27FC236}">
                  <a16:creationId xmlns:a16="http://schemas.microsoft.com/office/drawing/2014/main" id="{D366264D-4A08-4F6F-8D32-34586B84F125}"/>
                </a:ext>
              </a:extLst>
            </p:cNvPr>
            <p:cNvSpPr>
              <a:spLocks noChangeArrowheads="1"/>
            </p:cNvSpPr>
            <p:nvPr/>
          </p:nvSpPr>
          <p:spPr bwMode="auto">
            <a:xfrm>
              <a:off x="7069603" y="4894260"/>
              <a:ext cx="753576" cy="20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Birštonas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6" name="Laisva forma 14">
              <a:extLst>
                <a:ext uri="{FF2B5EF4-FFF2-40B4-BE49-F238E27FC236}">
                  <a16:creationId xmlns:a16="http://schemas.microsoft.com/office/drawing/2014/main" id="{77D8E49E-E3CE-49D4-8DBA-097226CAB512}"/>
                </a:ext>
              </a:extLst>
            </p:cNvPr>
            <p:cNvSpPr>
              <a:spLocks/>
            </p:cNvSpPr>
            <p:nvPr/>
          </p:nvSpPr>
          <p:spPr bwMode="auto">
            <a:xfrm>
              <a:off x="6390053" y="4235684"/>
              <a:ext cx="491629" cy="462086"/>
            </a:xfrm>
            <a:custGeom>
              <a:avLst/>
              <a:gdLst>
                <a:gd name="T0" fmla="*/ 61675 w 411956"/>
                <a:gd name="T1" fmla="*/ 352814 h 389436"/>
                <a:gd name="T2" fmla="*/ 111489 w 411956"/>
                <a:gd name="T3" fmla="*/ 350438 h 389436"/>
                <a:gd name="T4" fmla="*/ 125721 w 411956"/>
                <a:gd name="T5" fmla="*/ 340937 h 389436"/>
                <a:gd name="T6" fmla="*/ 144697 w 411956"/>
                <a:gd name="T7" fmla="*/ 352814 h 389436"/>
                <a:gd name="T8" fmla="*/ 158930 w 411956"/>
                <a:gd name="T9" fmla="*/ 352814 h 389436"/>
                <a:gd name="T10" fmla="*/ 192139 w 411956"/>
                <a:gd name="T11" fmla="*/ 359939 h 389436"/>
                <a:gd name="T12" fmla="*/ 208744 w 411956"/>
                <a:gd name="T13" fmla="*/ 378940 h 389436"/>
                <a:gd name="T14" fmla="*/ 237209 w 411956"/>
                <a:gd name="T15" fmla="*/ 381316 h 389436"/>
                <a:gd name="T16" fmla="*/ 256186 w 411956"/>
                <a:gd name="T17" fmla="*/ 367064 h 389436"/>
                <a:gd name="T18" fmla="*/ 362930 w 411956"/>
                <a:gd name="T19" fmla="*/ 357564 h 389436"/>
                <a:gd name="T20" fmla="*/ 379535 w 411956"/>
                <a:gd name="T21" fmla="*/ 343313 h 389436"/>
                <a:gd name="T22" fmla="*/ 396140 w 411956"/>
                <a:gd name="T23" fmla="*/ 326687 h 389436"/>
                <a:gd name="T24" fmla="*/ 405628 w 411956"/>
                <a:gd name="T25" fmla="*/ 314811 h 389436"/>
                <a:gd name="T26" fmla="*/ 408000 w 411956"/>
                <a:gd name="T27" fmla="*/ 272058 h 389436"/>
                <a:gd name="T28" fmla="*/ 391395 w 411956"/>
                <a:gd name="T29" fmla="*/ 236430 h 389436"/>
                <a:gd name="T30" fmla="*/ 372418 w 411956"/>
                <a:gd name="T31" fmla="*/ 203179 h 389436"/>
                <a:gd name="T32" fmla="*/ 374791 w 411956"/>
                <a:gd name="T33" fmla="*/ 188927 h 389436"/>
                <a:gd name="T34" fmla="*/ 381906 w 411956"/>
                <a:gd name="T35" fmla="*/ 174676 h 389436"/>
                <a:gd name="T36" fmla="*/ 396140 w 411956"/>
                <a:gd name="T37" fmla="*/ 143800 h 389436"/>
                <a:gd name="T38" fmla="*/ 389023 w 411956"/>
                <a:gd name="T39" fmla="*/ 115297 h 389436"/>
                <a:gd name="T40" fmla="*/ 370046 w 411956"/>
                <a:gd name="T41" fmla="*/ 96297 h 389436"/>
                <a:gd name="T42" fmla="*/ 362930 w 411956"/>
                <a:gd name="T43" fmla="*/ 70169 h 389436"/>
                <a:gd name="T44" fmla="*/ 355814 w 411956"/>
                <a:gd name="T45" fmla="*/ 22666 h 389436"/>
                <a:gd name="T46" fmla="*/ 332093 w 411956"/>
                <a:gd name="T47" fmla="*/ 15540 h 389436"/>
                <a:gd name="T48" fmla="*/ 230092 w 411956"/>
                <a:gd name="T49" fmla="*/ 3664 h 389436"/>
                <a:gd name="T50" fmla="*/ 225349 w 411956"/>
                <a:gd name="T51" fmla="*/ 22666 h 389436"/>
                <a:gd name="T52" fmla="*/ 211116 w 411956"/>
                <a:gd name="T53" fmla="*/ 41668 h 389436"/>
                <a:gd name="T54" fmla="*/ 199256 w 411956"/>
                <a:gd name="T55" fmla="*/ 63043 h 389436"/>
                <a:gd name="T56" fmla="*/ 187396 w 411956"/>
                <a:gd name="T57" fmla="*/ 98671 h 389436"/>
                <a:gd name="T58" fmla="*/ 175535 w 411956"/>
                <a:gd name="T59" fmla="*/ 122422 h 389436"/>
                <a:gd name="T60" fmla="*/ 139954 w 411956"/>
                <a:gd name="T61" fmla="*/ 148550 h 389436"/>
                <a:gd name="T62" fmla="*/ 128093 w 411956"/>
                <a:gd name="T63" fmla="*/ 165176 h 389436"/>
                <a:gd name="T64" fmla="*/ 106744 w 411956"/>
                <a:gd name="T65" fmla="*/ 172301 h 389436"/>
                <a:gd name="T66" fmla="*/ 92512 w 411956"/>
                <a:gd name="T67" fmla="*/ 188927 h 389436"/>
                <a:gd name="T68" fmla="*/ 78279 w 411956"/>
                <a:gd name="T69" fmla="*/ 196053 h 389436"/>
                <a:gd name="T70" fmla="*/ 59302 w 411956"/>
                <a:gd name="T71" fmla="*/ 207928 h 389436"/>
                <a:gd name="T72" fmla="*/ 33210 w 411956"/>
                <a:gd name="T73" fmla="*/ 229305 h 389436"/>
                <a:gd name="T74" fmla="*/ 9489 w 411956"/>
                <a:gd name="T75" fmla="*/ 234055 h 389436"/>
                <a:gd name="T76" fmla="*/ 2371 w 411956"/>
                <a:gd name="T77" fmla="*/ 255432 h 389436"/>
                <a:gd name="T78" fmla="*/ 2371 w 411956"/>
                <a:gd name="T79" fmla="*/ 329062 h 389436"/>
                <a:gd name="T80" fmla="*/ 16605 w 411956"/>
                <a:gd name="T81" fmla="*/ 352814 h 3894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11956" h="389436">
                  <a:moveTo>
                    <a:pt x="61913" y="353718"/>
                  </a:moveTo>
                  <a:lnTo>
                    <a:pt x="61913" y="353718"/>
                  </a:lnTo>
                  <a:cubicBezTo>
                    <a:pt x="69057" y="351337"/>
                    <a:pt x="75860" y="347406"/>
                    <a:pt x="83344" y="346574"/>
                  </a:cubicBezTo>
                  <a:cubicBezTo>
                    <a:pt x="95306" y="345245"/>
                    <a:pt x="102134" y="348075"/>
                    <a:pt x="111919" y="351336"/>
                  </a:cubicBezTo>
                  <a:cubicBezTo>
                    <a:pt x="115094" y="350542"/>
                    <a:pt x="118721" y="350770"/>
                    <a:pt x="121444" y="348955"/>
                  </a:cubicBezTo>
                  <a:cubicBezTo>
                    <a:pt x="123825" y="347367"/>
                    <a:pt x="123344" y="341811"/>
                    <a:pt x="126206" y="341811"/>
                  </a:cubicBezTo>
                  <a:cubicBezTo>
                    <a:pt x="129068" y="341811"/>
                    <a:pt x="128542" y="347438"/>
                    <a:pt x="130969" y="348955"/>
                  </a:cubicBezTo>
                  <a:cubicBezTo>
                    <a:pt x="135226" y="351616"/>
                    <a:pt x="140494" y="352130"/>
                    <a:pt x="145256" y="353718"/>
                  </a:cubicBezTo>
                  <a:lnTo>
                    <a:pt x="152400" y="356099"/>
                  </a:lnTo>
                  <a:cubicBezTo>
                    <a:pt x="154781" y="355305"/>
                    <a:pt x="157350" y="354937"/>
                    <a:pt x="159544" y="353718"/>
                  </a:cubicBezTo>
                  <a:cubicBezTo>
                    <a:pt x="184113" y="340069"/>
                    <a:pt x="164808" y="347202"/>
                    <a:pt x="180975" y="341811"/>
                  </a:cubicBezTo>
                  <a:cubicBezTo>
                    <a:pt x="186643" y="358814"/>
                    <a:pt x="181561" y="353314"/>
                    <a:pt x="192881" y="360861"/>
                  </a:cubicBezTo>
                  <a:cubicBezTo>
                    <a:pt x="205582" y="379912"/>
                    <a:pt x="188912" y="356892"/>
                    <a:pt x="204788" y="372768"/>
                  </a:cubicBezTo>
                  <a:cubicBezTo>
                    <a:pt x="206811" y="374791"/>
                    <a:pt x="207396" y="378027"/>
                    <a:pt x="209550" y="379911"/>
                  </a:cubicBezTo>
                  <a:cubicBezTo>
                    <a:pt x="213858" y="383680"/>
                    <a:pt x="223838" y="389436"/>
                    <a:pt x="223838" y="389436"/>
                  </a:cubicBezTo>
                  <a:cubicBezTo>
                    <a:pt x="229647" y="387500"/>
                    <a:pt x="233510" y="386908"/>
                    <a:pt x="238125" y="382293"/>
                  </a:cubicBezTo>
                  <a:cubicBezTo>
                    <a:pt x="248897" y="371522"/>
                    <a:pt x="236124" y="377404"/>
                    <a:pt x="250031" y="372768"/>
                  </a:cubicBezTo>
                  <a:cubicBezTo>
                    <a:pt x="252412" y="371180"/>
                    <a:pt x="254560" y="369167"/>
                    <a:pt x="257175" y="368005"/>
                  </a:cubicBezTo>
                  <a:cubicBezTo>
                    <a:pt x="261763" y="365966"/>
                    <a:pt x="266700" y="364831"/>
                    <a:pt x="271463" y="363243"/>
                  </a:cubicBezTo>
                  <a:cubicBezTo>
                    <a:pt x="305738" y="351818"/>
                    <a:pt x="275938" y="360935"/>
                    <a:pt x="364331" y="358480"/>
                  </a:cubicBezTo>
                  <a:cubicBezTo>
                    <a:pt x="366712" y="356893"/>
                    <a:pt x="369687" y="355953"/>
                    <a:pt x="371475" y="353718"/>
                  </a:cubicBezTo>
                  <a:cubicBezTo>
                    <a:pt x="380712" y="342172"/>
                    <a:pt x="365413" y="349388"/>
                    <a:pt x="381000" y="344193"/>
                  </a:cubicBezTo>
                  <a:cubicBezTo>
                    <a:pt x="382588" y="341812"/>
                    <a:pt x="383528" y="338837"/>
                    <a:pt x="385763" y="337049"/>
                  </a:cubicBezTo>
                  <a:cubicBezTo>
                    <a:pt x="402195" y="323903"/>
                    <a:pt x="384018" y="348000"/>
                    <a:pt x="397669" y="327524"/>
                  </a:cubicBezTo>
                  <a:cubicBezTo>
                    <a:pt x="398463" y="325143"/>
                    <a:pt x="398482" y="322340"/>
                    <a:pt x="400050" y="320380"/>
                  </a:cubicBezTo>
                  <a:cubicBezTo>
                    <a:pt x="401838" y="318145"/>
                    <a:pt x="405677" y="318045"/>
                    <a:pt x="407194" y="315618"/>
                  </a:cubicBezTo>
                  <a:cubicBezTo>
                    <a:pt x="409855" y="311361"/>
                    <a:pt x="411956" y="301330"/>
                    <a:pt x="411956" y="301330"/>
                  </a:cubicBezTo>
                  <a:cubicBezTo>
                    <a:pt x="411162" y="291805"/>
                    <a:pt x="412201" y="281945"/>
                    <a:pt x="409575" y="272755"/>
                  </a:cubicBezTo>
                  <a:cubicBezTo>
                    <a:pt x="408789" y="270003"/>
                    <a:pt x="403273" y="270728"/>
                    <a:pt x="402431" y="267993"/>
                  </a:cubicBezTo>
                  <a:cubicBezTo>
                    <a:pt x="391869" y="233667"/>
                    <a:pt x="409931" y="248387"/>
                    <a:pt x="392906" y="237036"/>
                  </a:cubicBezTo>
                  <a:cubicBezTo>
                    <a:pt x="387239" y="220034"/>
                    <a:pt x="392321" y="225534"/>
                    <a:pt x="381000" y="217986"/>
                  </a:cubicBezTo>
                  <a:cubicBezTo>
                    <a:pt x="379063" y="212175"/>
                    <a:pt x="378473" y="208316"/>
                    <a:pt x="373856" y="203699"/>
                  </a:cubicBezTo>
                  <a:cubicBezTo>
                    <a:pt x="371832" y="201675"/>
                    <a:pt x="369094" y="200524"/>
                    <a:pt x="366713" y="198936"/>
                  </a:cubicBezTo>
                  <a:cubicBezTo>
                    <a:pt x="373062" y="179890"/>
                    <a:pt x="363539" y="202110"/>
                    <a:pt x="376238" y="189411"/>
                  </a:cubicBezTo>
                  <a:cubicBezTo>
                    <a:pt x="378013" y="187636"/>
                    <a:pt x="377497" y="184513"/>
                    <a:pt x="378619" y="182268"/>
                  </a:cubicBezTo>
                  <a:cubicBezTo>
                    <a:pt x="379899" y="179708"/>
                    <a:pt x="381794" y="177505"/>
                    <a:pt x="383381" y="175124"/>
                  </a:cubicBezTo>
                  <a:cubicBezTo>
                    <a:pt x="383940" y="172887"/>
                    <a:pt x="386593" y="161247"/>
                    <a:pt x="388144" y="158455"/>
                  </a:cubicBezTo>
                  <a:cubicBezTo>
                    <a:pt x="390924" y="153452"/>
                    <a:pt x="394494" y="148930"/>
                    <a:pt x="397669" y="144168"/>
                  </a:cubicBezTo>
                  <a:lnTo>
                    <a:pt x="402431" y="137024"/>
                  </a:lnTo>
                  <a:cubicBezTo>
                    <a:pt x="396604" y="119541"/>
                    <a:pt x="401219" y="126286"/>
                    <a:pt x="390525" y="115593"/>
                  </a:cubicBezTo>
                  <a:cubicBezTo>
                    <a:pt x="384176" y="96542"/>
                    <a:pt x="393700" y="118768"/>
                    <a:pt x="381000" y="106068"/>
                  </a:cubicBezTo>
                  <a:cubicBezTo>
                    <a:pt x="368300" y="93368"/>
                    <a:pt x="390526" y="102892"/>
                    <a:pt x="371475" y="96543"/>
                  </a:cubicBezTo>
                  <a:cubicBezTo>
                    <a:pt x="369888" y="94162"/>
                    <a:pt x="367466" y="92160"/>
                    <a:pt x="366713" y="89399"/>
                  </a:cubicBezTo>
                  <a:cubicBezTo>
                    <a:pt x="365029" y="83225"/>
                    <a:pt x="364841" y="76728"/>
                    <a:pt x="364331" y="70349"/>
                  </a:cubicBezTo>
                  <a:cubicBezTo>
                    <a:pt x="363253" y="56875"/>
                    <a:pt x="363955" y="43235"/>
                    <a:pt x="361950" y="29868"/>
                  </a:cubicBezTo>
                  <a:cubicBezTo>
                    <a:pt x="361526" y="27038"/>
                    <a:pt x="359803" y="23886"/>
                    <a:pt x="357188" y="22724"/>
                  </a:cubicBezTo>
                  <a:cubicBezTo>
                    <a:pt x="352059" y="20444"/>
                    <a:pt x="346075" y="21137"/>
                    <a:pt x="340519" y="20343"/>
                  </a:cubicBezTo>
                  <a:cubicBezTo>
                    <a:pt x="338138" y="18755"/>
                    <a:pt x="335935" y="16860"/>
                    <a:pt x="333375" y="15580"/>
                  </a:cubicBezTo>
                  <a:cubicBezTo>
                    <a:pt x="320428" y="9106"/>
                    <a:pt x="284433" y="10877"/>
                    <a:pt x="283369" y="10818"/>
                  </a:cubicBezTo>
                  <a:cubicBezTo>
                    <a:pt x="258493" y="-5765"/>
                    <a:pt x="274794" y="936"/>
                    <a:pt x="230981" y="3674"/>
                  </a:cubicBezTo>
                  <a:cubicBezTo>
                    <a:pt x="230187" y="6055"/>
                    <a:pt x="229209" y="8383"/>
                    <a:pt x="228600" y="10818"/>
                  </a:cubicBezTo>
                  <a:cubicBezTo>
                    <a:pt x="227618" y="14744"/>
                    <a:pt x="228227" y="19210"/>
                    <a:pt x="226219" y="22724"/>
                  </a:cubicBezTo>
                  <a:cubicBezTo>
                    <a:pt x="224799" y="25209"/>
                    <a:pt x="221456" y="25899"/>
                    <a:pt x="219075" y="27486"/>
                  </a:cubicBezTo>
                  <a:cubicBezTo>
                    <a:pt x="213859" y="35311"/>
                    <a:pt x="214395" y="33150"/>
                    <a:pt x="211931" y="41774"/>
                  </a:cubicBezTo>
                  <a:cubicBezTo>
                    <a:pt x="211741" y="42439"/>
                    <a:pt x="208437" y="56857"/>
                    <a:pt x="207169" y="58443"/>
                  </a:cubicBezTo>
                  <a:cubicBezTo>
                    <a:pt x="205381" y="60678"/>
                    <a:pt x="202406" y="61618"/>
                    <a:pt x="200025" y="63205"/>
                  </a:cubicBezTo>
                  <a:cubicBezTo>
                    <a:pt x="194358" y="80208"/>
                    <a:pt x="198048" y="73316"/>
                    <a:pt x="190500" y="84636"/>
                  </a:cubicBezTo>
                  <a:cubicBezTo>
                    <a:pt x="189706" y="89399"/>
                    <a:pt x="189976" y="94467"/>
                    <a:pt x="188119" y="98924"/>
                  </a:cubicBezTo>
                  <a:cubicBezTo>
                    <a:pt x="185918" y="104207"/>
                    <a:pt x="178594" y="113211"/>
                    <a:pt x="178594" y="113211"/>
                  </a:cubicBezTo>
                  <a:cubicBezTo>
                    <a:pt x="177800" y="116386"/>
                    <a:pt x="177677" y="119809"/>
                    <a:pt x="176213" y="122736"/>
                  </a:cubicBezTo>
                  <a:cubicBezTo>
                    <a:pt x="168275" y="138612"/>
                    <a:pt x="166688" y="137024"/>
                    <a:pt x="152400" y="146549"/>
                  </a:cubicBezTo>
                  <a:cubicBezTo>
                    <a:pt x="149032" y="148794"/>
                    <a:pt x="144463" y="148136"/>
                    <a:pt x="140494" y="148930"/>
                  </a:cubicBezTo>
                  <a:cubicBezTo>
                    <a:pt x="134145" y="167981"/>
                    <a:pt x="143669" y="145755"/>
                    <a:pt x="130969" y="158455"/>
                  </a:cubicBezTo>
                  <a:cubicBezTo>
                    <a:pt x="129194" y="160230"/>
                    <a:pt x="130631" y="164140"/>
                    <a:pt x="128588" y="165599"/>
                  </a:cubicBezTo>
                  <a:cubicBezTo>
                    <a:pt x="124503" y="168517"/>
                    <a:pt x="119063" y="168773"/>
                    <a:pt x="114300" y="170361"/>
                  </a:cubicBezTo>
                  <a:lnTo>
                    <a:pt x="107156" y="172743"/>
                  </a:lnTo>
                  <a:cubicBezTo>
                    <a:pt x="101961" y="188327"/>
                    <a:pt x="109176" y="173032"/>
                    <a:pt x="97631" y="182268"/>
                  </a:cubicBezTo>
                  <a:cubicBezTo>
                    <a:pt x="95396" y="184056"/>
                    <a:pt x="95104" y="187623"/>
                    <a:pt x="92869" y="189411"/>
                  </a:cubicBezTo>
                  <a:cubicBezTo>
                    <a:pt x="90909" y="190979"/>
                    <a:pt x="87970" y="190670"/>
                    <a:pt x="85725" y="191793"/>
                  </a:cubicBezTo>
                  <a:cubicBezTo>
                    <a:pt x="83165" y="193073"/>
                    <a:pt x="80962" y="194968"/>
                    <a:pt x="78581" y="196555"/>
                  </a:cubicBezTo>
                  <a:cubicBezTo>
                    <a:pt x="76994" y="198936"/>
                    <a:pt x="76246" y="202182"/>
                    <a:pt x="73819" y="203699"/>
                  </a:cubicBezTo>
                  <a:cubicBezTo>
                    <a:pt x="69562" y="206360"/>
                    <a:pt x="59531" y="208461"/>
                    <a:pt x="59531" y="208461"/>
                  </a:cubicBezTo>
                  <a:cubicBezTo>
                    <a:pt x="30949" y="227520"/>
                    <a:pt x="73035" y="198134"/>
                    <a:pt x="47625" y="220368"/>
                  </a:cubicBezTo>
                  <a:cubicBezTo>
                    <a:pt x="43318" y="224137"/>
                    <a:pt x="38100" y="226718"/>
                    <a:pt x="33338" y="229893"/>
                  </a:cubicBezTo>
                  <a:cubicBezTo>
                    <a:pt x="29321" y="232571"/>
                    <a:pt x="23785" y="231327"/>
                    <a:pt x="19050" y="232274"/>
                  </a:cubicBezTo>
                  <a:cubicBezTo>
                    <a:pt x="15841" y="232916"/>
                    <a:pt x="12700" y="233861"/>
                    <a:pt x="9525" y="234655"/>
                  </a:cubicBezTo>
                  <a:lnTo>
                    <a:pt x="4763" y="248943"/>
                  </a:lnTo>
                  <a:cubicBezTo>
                    <a:pt x="3969" y="251324"/>
                    <a:pt x="2990" y="253651"/>
                    <a:pt x="2381" y="256086"/>
                  </a:cubicBezTo>
                  <a:lnTo>
                    <a:pt x="0" y="265611"/>
                  </a:lnTo>
                  <a:cubicBezTo>
                    <a:pt x="794" y="287042"/>
                    <a:pt x="13" y="308590"/>
                    <a:pt x="2381" y="329905"/>
                  </a:cubicBezTo>
                  <a:cubicBezTo>
                    <a:pt x="3213" y="337389"/>
                    <a:pt x="5651" y="344879"/>
                    <a:pt x="9525" y="351336"/>
                  </a:cubicBezTo>
                  <a:cubicBezTo>
                    <a:pt x="10817" y="353488"/>
                    <a:pt x="14161" y="353618"/>
                    <a:pt x="16669" y="353718"/>
                  </a:cubicBezTo>
                  <a:cubicBezTo>
                    <a:pt x="34117" y="354416"/>
                    <a:pt x="54372" y="353718"/>
                    <a:pt x="61913" y="353718"/>
                  </a:cubicBezTo>
                  <a:close/>
                </a:path>
              </a:pathLst>
            </a:custGeom>
            <a:noFill/>
            <a:ln w="0" cap="flat" cmpd="sng" algn="ctr">
              <a:solidFill>
                <a:schemeClr val="accent4">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Rectangle 89">
              <a:extLst>
                <a:ext uri="{FF2B5EF4-FFF2-40B4-BE49-F238E27FC236}">
                  <a16:creationId xmlns:a16="http://schemas.microsoft.com/office/drawing/2014/main" id="{1DAA0BF0-36D3-44C3-833F-9784FD5407CB}"/>
                </a:ext>
              </a:extLst>
            </p:cNvPr>
            <p:cNvSpPr>
              <a:spLocks noChangeArrowheads="1"/>
            </p:cNvSpPr>
            <p:nvPr/>
          </p:nvSpPr>
          <p:spPr bwMode="auto">
            <a:xfrm>
              <a:off x="6535004" y="4344505"/>
              <a:ext cx="509231" cy="39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Kazlų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Rūda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08" name="Laisva forma 15">
              <a:extLst>
                <a:ext uri="{FF2B5EF4-FFF2-40B4-BE49-F238E27FC236}">
                  <a16:creationId xmlns:a16="http://schemas.microsoft.com/office/drawing/2014/main" id="{BDB29DE4-A3B9-433F-A81C-159E6ABB96E8}"/>
                </a:ext>
              </a:extLst>
            </p:cNvPr>
            <p:cNvSpPr>
              <a:spLocks/>
            </p:cNvSpPr>
            <p:nvPr/>
          </p:nvSpPr>
          <p:spPr bwMode="auto">
            <a:xfrm>
              <a:off x="3630101" y="1342470"/>
              <a:ext cx="136669" cy="505464"/>
            </a:xfrm>
            <a:custGeom>
              <a:avLst/>
              <a:gdLst>
                <a:gd name="T0" fmla="*/ 57150 w 114300"/>
                <a:gd name="T1" fmla="*/ 339725 h 425450"/>
                <a:gd name="T2" fmla="*/ 57150 w 114300"/>
                <a:gd name="T3" fmla="*/ 339725 h 425450"/>
                <a:gd name="T4" fmla="*/ 69850 w 114300"/>
                <a:gd name="T5" fmla="*/ 314325 h 425450"/>
                <a:gd name="T6" fmla="*/ 73025 w 114300"/>
                <a:gd name="T7" fmla="*/ 292100 h 425450"/>
                <a:gd name="T8" fmla="*/ 76200 w 114300"/>
                <a:gd name="T9" fmla="*/ 282575 h 425450"/>
                <a:gd name="T10" fmla="*/ 79375 w 114300"/>
                <a:gd name="T11" fmla="*/ 263525 h 425450"/>
                <a:gd name="T12" fmla="*/ 85725 w 114300"/>
                <a:gd name="T13" fmla="*/ 244475 h 425450"/>
                <a:gd name="T14" fmla="*/ 88900 w 114300"/>
                <a:gd name="T15" fmla="*/ 212725 h 425450"/>
                <a:gd name="T16" fmla="*/ 95250 w 114300"/>
                <a:gd name="T17" fmla="*/ 193675 h 425450"/>
                <a:gd name="T18" fmla="*/ 104775 w 114300"/>
                <a:gd name="T19" fmla="*/ 165100 h 425450"/>
                <a:gd name="T20" fmla="*/ 107950 w 114300"/>
                <a:gd name="T21" fmla="*/ 149225 h 425450"/>
                <a:gd name="T22" fmla="*/ 111125 w 114300"/>
                <a:gd name="T23" fmla="*/ 76200 h 425450"/>
                <a:gd name="T24" fmla="*/ 114300 w 114300"/>
                <a:gd name="T25" fmla="*/ 66675 h 425450"/>
                <a:gd name="T26" fmla="*/ 107950 w 114300"/>
                <a:gd name="T27" fmla="*/ 28575 h 425450"/>
                <a:gd name="T28" fmla="*/ 104775 w 114300"/>
                <a:gd name="T29" fmla="*/ 3175 h 425450"/>
                <a:gd name="T30" fmla="*/ 88900 w 114300"/>
                <a:gd name="T31" fmla="*/ 0 h 425450"/>
                <a:gd name="T32" fmla="*/ 73025 w 114300"/>
                <a:gd name="T33" fmla="*/ 12700 h 425450"/>
                <a:gd name="T34" fmla="*/ 63500 w 114300"/>
                <a:gd name="T35" fmla="*/ 15875 h 425450"/>
                <a:gd name="T36" fmla="*/ 57150 w 114300"/>
                <a:gd name="T37" fmla="*/ 177800 h 425450"/>
                <a:gd name="T38" fmla="*/ 44450 w 114300"/>
                <a:gd name="T39" fmla="*/ 206375 h 425450"/>
                <a:gd name="T40" fmla="*/ 41275 w 114300"/>
                <a:gd name="T41" fmla="*/ 231775 h 425450"/>
                <a:gd name="T42" fmla="*/ 34925 w 114300"/>
                <a:gd name="T43" fmla="*/ 241300 h 425450"/>
                <a:gd name="T44" fmla="*/ 28575 w 114300"/>
                <a:gd name="T45" fmla="*/ 260350 h 425450"/>
                <a:gd name="T46" fmla="*/ 19050 w 114300"/>
                <a:gd name="T47" fmla="*/ 279400 h 425450"/>
                <a:gd name="T48" fmla="*/ 15875 w 114300"/>
                <a:gd name="T49" fmla="*/ 298450 h 425450"/>
                <a:gd name="T50" fmla="*/ 9525 w 114300"/>
                <a:gd name="T51" fmla="*/ 317500 h 425450"/>
                <a:gd name="T52" fmla="*/ 12700 w 114300"/>
                <a:gd name="T53" fmla="*/ 333375 h 425450"/>
                <a:gd name="T54" fmla="*/ 19050 w 114300"/>
                <a:gd name="T55" fmla="*/ 352425 h 425450"/>
                <a:gd name="T56" fmla="*/ 15875 w 114300"/>
                <a:gd name="T57" fmla="*/ 374650 h 425450"/>
                <a:gd name="T58" fmla="*/ 9525 w 114300"/>
                <a:gd name="T59" fmla="*/ 384175 h 425450"/>
                <a:gd name="T60" fmla="*/ 0 w 114300"/>
                <a:gd name="T61" fmla="*/ 403225 h 425450"/>
                <a:gd name="T62" fmla="*/ 22225 w 114300"/>
                <a:gd name="T63" fmla="*/ 425450 h 425450"/>
                <a:gd name="T64" fmla="*/ 25400 w 114300"/>
                <a:gd name="T65" fmla="*/ 412750 h 425450"/>
                <a:gd name="T66" fmla="*/ 38100 w 114300"/>
                <a:gd name="T67" fmla="*/ 393700 h 425450"/>
                <a:gd name="T68" fmla="*/ 41275 w 114300"/>
                <a:gd name="T69" fmla="*/ 374650 h 425450"/>
                <a:gd name="T70" fmla="*/ 53975 w 114300"/>
                <a:gd name="T71" fmla="*/ 355600 h 425450"/>
                <a:gd name="T72" fmla="*/ 57150 w 114300"/>
                <a:gd name="T73" fmla="*/ 346075 h 425450"/>
                <a:gd name="T74" fmla="*/ 57150 w 114300"/>
                <a:gd name="T75" fmla="*/ 339725 h 4254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4300" h="425450">
                  <a:moveTo>
                    <a:pt x="57150" y="339725"/>
                  </a:moveTo>
                  <a:lnTo>
                    <a:pt x="57150" y="339725"/>
                  </a:lnTo>
                  <a:cubicBezTo>
                    <a:pt x="61383" y="331258"/>
                    <a:pt x="66857" y="323305"/>
                    <a:pt x="69850" y="314325"/>
                  </a:cubicBezTo>
                  <a:cubicBezTo>
                    <a:pt x="72217" y="307225"/>
                    <a:pt x="71557" y="299438"/>
                    <a:pt x="73025" y="292100"/>
                  </a:cubicBezTo>
                  <a:cubicBezTo>
                    <a:pt x="73681" y="288818"/>
                    <a:pt x="75474" y="285842"/>
                    <a:pt x="76200" y="282575"/>
                  </a:cubicBezTo>
                  <a:cubicBezTo>
                    <a:pt x="77597" y="276291"/>
                    <a:pt x="77814" y="269770"/>
                    <a:pt x="79375" y="263525"/>
                  </a:cubicBezTo>
                  <a:cubicBezTo>
                    <a:pt x="80998" y="257031"/>
                    <a:pt x="85725" y="244475"/>
                    <a:pt x="85725" y="244475"/>
                  </a:cubicBezTo>
                  <a:cubicBezTo>
                    <a:pt x="86783" y="233892"/>
                    <a:pt x="86940" y="223179"/>
                    <a:pt x="88900" y="212725"/>
                  </a:cubicBezTo>
                  <a:cubicBezTo>
                    <a:pt x="90134" y="206146"/>
                    <a:pt x="93133" y="200025"/>
                    <a:pt x="95250" y="193675"/>
                  </a:cubicBezTo>
                  <a:lnTo>
                    <a:pt x="104775" y="165100"/>
                  </a:lnTo>
                  <a:cubicBezTo>
                    <a:pt x="106482" y="159980"/>
                    <a:pt x="106892" y="154517"/>
                    <a:pt x="107950" y="149225"/>
                  </a:cubicBezTo>
                  <a:cubicBezTo>
                    <a:pt x="109008" y="124883"/>
                    <a:pt x="109256" y="100493"/>
                    <a:pt x="111125" y="76200"/>
                  </a:cubicBezTo>
                  <a:cubicBezTo>
                    <a:pt x="111382" y="72863"/>
                    <a:pt x="114300" y="70022"/>
                    <a:pt x="114300" y="66675"/>
                  </a:cubicBezTo>
                  <a:cubicBezTo>
                    <a:pt x="114300" y="55049"/>
                    <a:pt x="109753" y="40293"/>
                    <a:pt x="107950" y="28575"/>
                  </a:cubicBezTo>
                  <a:cubicBezTo>
                    <a:pt x="106653" y="20142"/>
                    <a:pt x="109508" y="10275"/>
                    <a:pt x="104775" y="3175"/>
                  </a:cubicBezTo>
                  <a:cubicBezTo>
                    <a:pt x="101782" y="-1315"/>
                    <a:pt x="94192" y="1058"/>
                    <a:pt x="88900" y="0"/>
                  </a:cubicBezTo>
                  <a:cubicBezTo>
                    <a:pt x="64959" y="7980"/>
                    <a:pt x="93541" y="-3713"/>
                    <a:pt x="73025" y="12700"/>
                  </a:cubicBezTo>
                  <a:cubicBezTo>
                    <a:pt x="70412" y="14791"/>
                    <a:pt x="66675" y="14817"/>
                    <a:pt x="63500" y="15875"/>
                  </a:cubicBezTo>
                  <a:cubicBezTo>
                    <a:pt x="10578" y="51156"/>
                    <a:pt x="57150" y="16241"/>
                    <a:pt x="57150" y="177800"/>
                  </a:cubicBezTo>
                  <a:cubicBezTo>
                    <a:pt x="57150" y="201326"/>
                    <a:pt x="58308" y="197137"/>
                    <a:pt x="44450" y="206375"/>
                  </a:cubicBezTo>
                  <a:cubicBezTo>
                    <a:pt x="43392" y="214842"/>
                    <a:pt x="43520" y="223543"/>
                    <a:pt x="41275" y="231775"/>
                  </a:cubicBezTo>
                  <a:cubicBezTo>
                    <a:pt x="40271" y="235456"/>
                    <a:pt x="36475" y="237813"/>
                    <a:pt x="34925" y="241300"/>
                  </a:cubicBezTo>
                  <a:cubicBezTo>
                    <a:pt x="32207" y="247417"/>
                    <a:pt x="32288" y="254781"/>
                    <a:pt x="28575" y="260350"/>
                  </a:cubicBezTo>
                  <a:cubicBezTo>
                    <a:pt x="22867" y="268913"/>
                    <a:pt x="21241" y="269541"/>
                    <a:pt x="19050" y="279400"/>
                  </a:cubicBezTo>
                  <a:cubicBezTo>
                    <a:pt x="17653" y="285684"/>
                    <a:pt x="17436" y="292205"/>
                    <a:pt x="15875" y="298450"/>
                  </a:cubicBezTo>
                  <a:cubicBezTo>
                    <a:pt x="14252" y="304944"/>
                    <a:pt x="9525" y="317500"/>
                    <a:pt x="9525" y="317500"/>
                  </a:cubicBezTo>
                  <a:cubicBezTo>
                    <a:pt x="10583" y="322792"/>
                    <a:pt x="11280" y="328169"/>
                    <a:pt x="12700" y="333375"/>
                  </a:cubicBezTo>
                  <a:cubicBezTo>
                    <a:pt x="14461" y="339833"/>
                    <a:pt x="19050" y="352425"/>
                    <a:pt x="19050" y="352425"/>
                  </a:cubicBezTo>
                  <a:cubicBezTo>
                    <a:pt x="17992" y="359833"/>
                    <a:pt x="18025" y="367482"/>
                    <a:pt x="15875" y="374650"/>
                  </a:cubicBezTo>
                  <a:cubicBezTo>
                    <a:pt x="14779" y="378305"/>
                    <a:pt x="11232" y="380762"/>
                    <a:pt x="9525" y="384175"/>
                  </a:cubicBezTo>
                  <a:cubicBezTo>
                    <a:pt x="-3620" y="410465"/>
                    <a:pt x="18198" y="375928"/>
                    <a:pt x="0" y="403225"/>
                  </a:cubicBezTo>
                  <a:cubicBezTo>
                    <a:pt x="14556" y="425060"/>
                    <a:pt x="5460" y="419862"/>
                    <a:pt x="22225" y="425450"/>
                  </a:cubicBezTo>
                  <a:cubicBezTo>
                    <a:pt x="23283" y="421217"/>
                    <a:pt x="23449" y="416653"/>
                    <a:pt x="25400" y="412750"/>
                  </a:cubicBezTo>
                  <a:cubicBezTo>
                    <a:pt x="28813" y="405924"/>
                    <a:pt x="38100" y="393700"/>
                    <a:pt x="38100" y="393700"/>
                  </a:cubicBezTo>
                  <a:cubicBezTo>
                    <a:pt x="39158" y="387350"/>
                    <a:pt x="38799" y="380592"/>
                    <a:pt x="41275" y="374650"/>
                  </a:cubicBezTo>
                  <a:cubicBezTo>
                    <a:pt x="44210" y="367605"/>
                    <a:pt x="49742" y="361950"/>
                    <a:pt x="53975" y="355600"/>
                  </a:cubicBezTo>
                  <a:cubicBezTo>
                    <a:pt x="55831" y="352815"/>
                    <a:pt x="55907" y="349182"/>
                    <a:pt x="57150" y="346075"/>
                  </a:cubicBezTo>
                  <a:cubicBezTo>
                    <a:pt x="58029" y="343878"/>
                    <a:pt x="57150" y="340783"/>
                    <a:pt x="57150" y="339725"/>
                  </a:cubicBezTo>
                  <a:close/>
                </a:path>
              </a:pathLst>
            </a:custGeom>
            <a:solidFill>
              <a:schemeClr val="accent1">
                <a:lumMod val="60000"/>
                <a:lumOff val="40000"/>
              </a:schemeClr>
            </a:solidFill>
            <a:ln w="0" cap="flat" cmpd="sng" algn="ctr">
              <a:solidFill>
                <a:schemeClr val="accent1">
                  <a:lumMod val="75000"/>
                </a:schemeClr>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Rectangle 72">
              <a:extLst>
                <a:ext uri="{FF2B5EF4-FFF2-40B4-BE49-F238E27FC236}">
                  <a16:creationId xmlns:a16="http://schemas.microsoft.com/office/drawing/2014/main" id="{CE9D3678-B924-408F-ABC7-C7F74D598BB8}"/>
                </a:ext>
              </a:extLst>
            </p:cNvPr>
            <p:cNvSpPr>
              <a:spLocks noChangeArrowheads="1"/>
            </p:cNvSpPr>
            <p:nvPr/>
          </p:nvSpPr>
          <p:spPr bwMode="auto">
            <a:xfrm>
              <a:off x="3551994" y="1364877"/>
              <a:ext cx="191963" cy="51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Palanga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0" name="Rectangle 72">
              <a:extLst>
                <a:ext uri="{FF2B5EF4-FFF2-40B4-BE49-F238E27FC236}">
                  <a16:creationId xmlns:a16="http://schemas.microsoft.com/office/drawing/2014/main" id="{73BB4933-7C63-4CFC-A24E-EE7BF6D77182}"/>
                </a:ext>
              </a:extLst>
            </p:cNvPr>
            <p:cNvSpPr>
              <a:spLocks noChangeArrowheads="1"/>
            </p:cNvSpPr>
            <p:nvPr/>
          </p:nvSpPr>
          <p:spPr bwMode="auto">
            <a:xfrm>
              <a:off x="3442884" y="2577586"/>
              <a:ext cx="191963" cy="51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Neringa</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1" name="Laisva forma 17">
              <a:extLst>
                <a:ext uri="{FF2B5EF4-FFF2-40B4-BE49-F238E27FC236}">
                  <a16:creationId xmlns:a16="http://schemas.microsoft.com/office/drawing/2014/main" id="{DC9359A1-C97A-4B04-9064-CFADF43E4757}"/>
                </a:ext>
              </a:extLst>
            </p:cNvPr>
            <p:cNvSpPr>
              <a:spLocks/>
            </p:cNvSpPr>
            <p:nvPr/>
          </p:nvSpPr>
          <p:spPr bwMode="auto">
            <a:xfrm>
              <a:off x="4476690" y="1942236"/>
              <a:ext cx="677650" cy="573362"/>
            </a:xfrm>
            <a:custGeom>
              <a:avLst/>
              <a:gdLst>
                <a:gd name="T0" fmla="*/ 0 w 566719"/>
                <a:gd name="T1" fmla="*/ 174625 h 482600"/>
                <a:gd name="T2" fmla="*/ 44452 w 566719"/>
                <a:gd name="T3" fmla="*/ 155575 h 482600"/>
                <a:gd name="T4" fmla="*/ 63504 w 566719"/>
                <a:gd name="T5" fmla="*/ 155575 h 482600"/>
                <a:gd name="T6" fmla="*/ 79381 w 566719"/>
                <a:gd name="T7" fmla="*/ 136525 h 482600"/>
                <a:gd name="T8" fmla="*/ 98431 w 566719"/>
                <a:gd name="T9" fmla="*/ 114300 h 482600"/>
                <a:gd name="T10" fmla="*/ 136535 w 566719"/>
                <a:gd name="T11" fmla="*/ 120650 h 482600"/>
                <a:gd name="T12" fmla="*/ 152410 w 566719"/>
                <a:gd name="T13" fmla="*/ 133350 h 482600"/>
                <a:gd name="T14" fmla="*/ 171462 w 566719"/>
                <a:gd name="T15" fmla="*/ 142875 h 482600"/>
                <a:gd name="T16" fmla="*/ 196864 w 566719"/>
                <a:gd name="T17" fmla="*/ 120650 h 482600"/>
                <a:gd name="T18" fmla="*/ 212739 w 566719"/>
                <a:gd name="T19" fmla="*/ 82550 h 482600"/>
                <a:gd name="T20" fmla="*/ 238141 w 566719"/>
                <a:gd name="T21" fmla="*/ 57150 h 482600"/>
                <a:gd name="T22" fmla="*/ 260368 w 566719"/>
                <a:gd name="T23" fmla="*/ 66675 h 482600"/>
                <a:gd name="T24" fmla="*/ 285770 w 566719"/>
                <a:gd name="T25" fmla="*/ 44450 h 482600"/>
                <a:gd name="T26" fmla="*/ 298470 w 566719"/>
                <a:gd name="T27" fmla="*/ 15875 h 482600"/>
                <a:gd name="T28" fmla="*/ 311170 w 566719"/>
                <a:gd name="T29" fmla="*/ 0 h 482600"/>
                <a:gd name="T30" fmla="*/ 327047 w 566719"/>
                <a:gd name="T31" fmla="*/ 15875 h 482600"/>
                <a:gd name="T32" fmla="*/ 358799 w 566719"/>
                <a:gd name="T33" fmla="*/ 34925 h 482600"/>
                <a:gd name="T34" fmla="*/ 390551 w 566719"/>
                <a:gd name="T35" fmla="*/ 47625 h 482600"/>
                <a:gd name="T36" fmla="*/ 415953 w 566719"/>
                <a:gd name="T37" fmla="*/ 34925 h 482600"/>
                <a:gd name="T38" fmla="*/ 431828 w 566719"/>
                <a:gd name="T39" fmla="*/ 19050 h 482600"/>
                <a:gd name="T40" fmla="*/ 435005 w 566719"/>
                <a:gd name="T41" fmla="*/ 38100 h 482600"/>
                <a:gd name="T42" fmla="*/ 454055 w 566719"/>
                <a:gd name="T43" fmla="*/ 76200 h 482600"/>
                <a:gd name="T44" fmla="*/ 488982 w 566719"/>
                <a:gd name="T45" fmla="*/ 130175 h 482600"/>
                <a:gd name="T46" fmla="*/ 542961 w 566719"/>
                <a:gd name="T47" fmla="*/ 139700 h 482600"/>
                <a:gd name="T48" fmla="*/ 555663 w 566719"/>
                <a:gd name="T49" fmla="*/ 155575 h 482600"/>
                <a:gd name="T50" fmla="*/ 562013 w 566719"/>
                <a:gd name="T51" fmla="*/ 346075 h 482600"/>
                <a:gd name="T52" fmla="*/ 511209 w 566719"/>
                <a:gd name="T53" fmla="*/ 346075 h 482600"/>
                <a:gd name="T54" fmla="*/ 495334 w 566719"/>
                <a:gd name="T55" fmla="*/ 358775 h 482600"/>
                <a:gd name="T56" fmla="*/ 438180 w 566719"/>
                <a:gd name="T57" fmla="*/ 368300 h 482600"/>
                <a:gd name="T58" fmla="*/ 422303 w 566719"/>
                <a:gd name="T59" fmla="*/ 390525 h 482600"/>
                <a:gd name="T60" fmla="*/ 390551 w 566719"/>
                <a:gd name="T61" fmla="*/ 381000 h 482600"/>
                <a:gd name="T62" fmla="*/ 368324 w 566719"/>
                <a:gd name="T63" fmla="*/ 415925 h 482600"/>
                <a:gd name="T64" fmla="*/ 355624 w 566719"/>
                <a:gd name="T65" fmla="*/ 434975 h 482600"/>
                <a:gd name="T66" fmla="*/ 342922 w 566719"/>
                <a:gd name="T67" fmla="*/ 469900 h 482600"/>
                <a:gd name="T68" fmla="*/ 266718 w 566719"/>
                <a:gd name="T69" fmla="*/ 482600 h 482600"/>
                <a:gd name="T70" fmla="*/ 146060 w 566719"/>
                <a:gd name="T71" fmla="*/ 469900 h 482600"/>
                <a:gd name="T72" fmla="*/ 130183 w 566719"/>
                <a:gd name="T73" fmla="*/ 454025 h 482600"/>
                <a:gd name="T74" fmla="*/ 95256 w 566719"/>
                <a:gd name="T75" fmla="*/ 431800 h 482600"/>
                <a:gd name="T76" fmla="*/ 69854 w 566719"/>
                <a:gd name="T77" fmla="*/ 393700 h 482600"/>
                <a:gd name="T78" fmla="*/ 63504 w 566719"/>
                <a:gd name="T79" fmla="*/ 339725 h 482600"/>
                <a:gd name="T80" fmla="*/ 66679 w 566719"/>
                <a:gd name="T81" fmla="*/ 282575 h 482600"/>
                <a:gd name="T82" fmla="*/ 28577 w 566719"/>
                <a:gd name="T83" fmla="*/ 247650 h 482600"/>
                <a:gd name="T84" fmla="*/ 15877 w 566719"/>
                <a:gd name="T85" fmla="*/ 180975 h 482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719" h="482600">
                  <a:moveTo>
                    <a:pt x="0" y="174625"/>
                  </a:moveTo>
                  <a:lnTo>
                    <a:pt x="0" y="174625"/>
                  </a:lnTo>
                  <a:cubicBezTo>
                    <a:pt x="3471" y="171649"/>
                    <a:pt x="20272" y="152400"/>
                    <a:pt x="31750" y="152400"/>
                  </a:cubicBezTo>
                  <a:cubicBezTo>
                    <a:pt x="36114" y="152400"/>
                    <a:pt x="40254" y="154376"/>
                    <a:pt x="44450" y="155575"/>
                  </a:cubicBezTo>
                  <a:cubicBezTo>
                    <a:pt x="47668" y="156494"/>
                    <a:pt x="50800" y="157692"/>
                    <a:pt x="53975" y="158750"/>
                  </a:cubicBezTo>
                  <a:cubicBezTo>
                    <a:pt x="57150" y="157692"/>
                    <a:pt x="60887" y="157666"/>
                    <a:pt x="63500" y="155575"/>
                  </a:cubicBezTo>
                  <a:cubicBezTo>
                    <a:pt x="66480" y="153191"/>
                    <a:pt x="67407" y="148981"/>
                    <a:pt x="69850" y="146050"/>
                  </a:cubicBezTo>
                  <a:cubicBezTo>
                    <a:pt x="72725" y="142601"/>
                    <a:pt x="76200" y="139700"/>
                    <a:pt x="79375" y="136525"/>
                  </a:cubicBezTo>
                  <a:cubicBezTo>
                    <a:pt x="86302" y="115743"/>
                    <a:pt x="76681" y="136140"/>
                    <a:pt x="92075" y="123825"/>
                  </a:cubicBezTo>
                  <a:cubicBezTo>
                    <a:pt x="95055" y="121441"/>
                    <a:pt x="95189" y="116322"/>
                    <a:pt x="98425" y="114300"/>
                  </a:cubicBezTo>
                  <a:cubicBezTo>
                    <a:pt x="104101" y="110752"/>
                    <a:pt x="117475" y="107950"/>
                    <a:pt x="117475" y="107950"/>
                  </a:cubicBezTo>
                  <a:cubicBezTo>
                    <a:pt x="140123" y="115499"/>
                    <a:pt x="112742" y="104795"/>
                    <a:pt x="136525" y="120650"/>
                  </a:cubicBezTo>
                  <a:cubicBezTo>
                    <a:pt x="139310" y="122506"/>
                    <a:pt x="142875" y="122767"/>
                    <a:pt x="146050" y="123825"/>
                  </a:cubicBezTo>
                  <a:cubicBezTo>
                    <a:pt x="148167" y="127000"/>
                    <a:pt x="149420" y="130966"/>
                    <a:pt x="152400" y="133350"/>
                  </a:cubicBezTo>
                  <a:cubicBezTo>
                    <a:pt x="155013" y="135441"/>
                    <a:pt x="158932" y="135028"/>
                    <a:pt x="161925" y="136525"/>
                  </a:cubicBezTo>
                  <a:cubicBezTo>
                    <a:pt x="165338" y="138232"/>
                    <a:pt x="168275" y="140758"/>
                    <a:pt x="171450" y="142875"/>
                  </a:cubicBezTo>
                  <a:cubicBezTo>
                    <a:pt x="177800" y="141817"/>
                    <a:pt x="185655" y="143939"/>
                    <a:pt x="190500" y="139700"/>
                  </a:cubicBezTo>
                  <a:cubicBezTo>
                    <a:pt x="195537" y="135292"/>
                    <a:pt x="194733" y="127000"/>
                    <a:pt x="196850" y="120650"/>
                  </a:cubicBezTo>
                  <a:lnTo>
                    <a:pt x="206375" y="92075"/>
                  </a:lnTo>
                  <a:cubicBezTo>
                    <a:pt x="207582" y="88455"/>
                    <a:pt x="211175" y="86037"/>
                    <a:pt x="212725" y="82550"/>
                  </a:cubicBezTo>
                  <a:cubicBezTo>
                    <a:pt x="215443" y="76433"/>
                    <a:pt x="212725" y="65617"/>
                    <a:pt x="219075" y="63500"/>
                  </a:cubicBezTo>
                  <a:lnTo>
                    <a:pt x="238125" y="57150"/>
                  </a:lnTo>
                  <a:cubicBezTo>
                    <a:pt x="241300" y="58208"/>
                    <a:pt x="244574" y="59007"/>
                    <a:pt x="247650" y="60325"/>
                  </a:cubicBezTo>
                  <a:cubicBezTo>
                    <a:pt x="252000" y="62189"/>
                    <a:pt x="255640" y="66204"/>
                    <a:pt x="260350" y="66675"/>
                  </a:cubicBezTo>
                  <a:cubicBezTo>
                    <a:pt x="266756" y="67316"/>
                    <a:pt x="273050" y="64558"/>
                    <a:pt x="279400" y="63500"/>
                  </a:cubicBezTo>
                  <a:cubicBezTo>
                    <a:pt x="281517" y="57150"/>
                    <a:pt x="282037" y="50019"/>
                    <a:pt x="285750" y="44450"/>
                  </a:cubicBezTo>
                  <a:cubicBezTo>
                    <a:pt x="287867" y="41275"/>
                    <a:pt x="290550" y="38412"/>
                    <a:pt x="292100" y="34925"/>
                  </a:cubicBezTo>
                  <a:cubicBezTo>
                    <a:pt x="294818" y="28808"/>
                    <a:pt x="296333" y="22225"/>
                    <a:pt x="298450" y="15875"/>
                  </a:cubicBezTo>
                  <a:cubicBezTo>
                    <a:pt x="299508" y="12700"/>
                    <a:pt x="298840" y="8206"/>
                    <a:pt x="301625" y="6350"/>
                  </a:cubicBezTo>
                  <a:lnTo>
                    <a:pt x="311150" y="0"/>
                  </a:lnTo>
                  <a:cubicBezTo>
                    <a:pt x="313267" y="3175"/>
                    <a:pt x="314802" y="6827"/>
                    <a:pt x="317500" y="9525"/>
                  </a:cubicBezTo>
                  <a:cubicBezTo>
                    <a:pt x="320198" y="12223"/>
                    <a:pt x="324641" y="12895"/>
                    <a:pt x="327025" y="15875"/>
                  </a:cubicBezTo>
                  <a:cubicBezTo>
                    <a:pt x="329116" y="18488"/>
                    <a:pt x="327477" y="23455"/>
                    <a:pt x="330200" y="25400"/>
                  </a:cubicBezTo>
                  <a:lnTo>
                    <a:pt x="358775" y="34925"/>
                  </a:lnTo>
                  <a:cubicBezTo>
                    <a:pt x="363265" y="36422"/>
                    <a:pt x="367081" y="39517"/>
                    <a:pt x="371475" y="41275"/>
                  </a:cubicBezTo>
                  <a:cubicBezTo>
                    <a:pt x="377690" y="43761"/>
                    <a:pt x="390525" y="47625"/>
                    <a:pt x="390525" y="47625"/>
                  </a:cubicBezTo>
                  <a:cubicBezTo>
                    <a:pt x="396875" y="46567"/>
                    <a:pt x="403817" y="47329"/>
                    <a:pt x="409575" y="44450"/>
                  </a:cubicBezTo>
                  <a:cubicBezTo>
                    <a:pt x="412988" y="42743"/>
                    <a:pt x="413227" y="37623"/>
                    <a:pt x="415925" y="34925"/>
                  </a:cubicBezTo>
                  <a:cubicBezTo>
                    <a:pt x="418623" y="32227"/>
                    <a:pt x="422275" y="30692"/>
                    <a:pt x="425450" y="28575"/>
                  </a:cubicBezTo>
                  <a:cubicBezTo>
                    <a:pt x="427567" y="25400"/>
                    <a:pt x="428820" y="21434"/>
                    <a:pt x="431800" y="19050"/>
                  </a:cubicBezTo>
                  <a:cubicBezTo>
                    <a:pt x="434413" y="16959"/>
                    <a:pt x="439469" y="13090"/>
                    <a:pt x="441325" y="15875"/>
                  </a:cubicBezTo>
                  <a:cubicBezTo>
                    <a:pt x="442211" y="17204"/>
                    <a:pt x="435793" y="35647"/>
                    <a:pt x="434975" y="38100"/>
                  </a:cubicBezTo>
                  <a:cubicBezTo>
                    <a:pt x="436033" y="41275"/>
                    <a:pt x="436525" y="44699"/>
                    <a:pt x="438150" y="47625"/>
                  </a:cubicBezTo>
                  <a:cubicBezTo>
                    <a:pt x="456346" y="80377"/>
                    <a:pt x="446841" y="54647"/>
                    <a:pt x="454025" y="76200"/>
                  </a:cubicBezTo>
                  <a:cubicBezTo>
                    <a:pt x="455083" y="92075"/>
                    <a:pt x="448557" y="110467"/>
                    <a:pt x="457200" y="123825"/>
                  </a:cubicBezTo>
                  <a:cubicBezTo>
                    <a:pt x="463063" y="132886"/>
                    <a:pt x="478433" y="127748"/>
                    <a:pt x="488950" y="130175"/>
                  </a:cubicBezTo>
                  <a:cubicBezTo>
                    <a:pt x="503651" y="133567"/>
                    <a:pt x="493877" y="134054"/>
                    <a:pt x="511175" y="136525"/>
                  </a:cubicBezTo>
                  <a:cubicBezTo>
                    <a:pt x="521704" y="138029"/>
                    <a:pt x="532342" y="138642"/>
                    <a:pt x="542925" y="139700"/>
                  </a:cubicBezTo>
                  <a:cubicBezTo>
                    <a:pt x="546100" y="141817"/>
                    <a:pt x="550066" y="143070"/>
                    <a:pt x="552450" y="146050"/>
                  </a:cubicBezTo>
                  <a:cubicBezTo>
                    <a:pt x="554541" y="148663"/>
                    <a:pt x="554128" y="152582"/>
                    <a:pt x="555625" y="155575"/>
                  </a:cubicBezTo>
                  <a:cubicBezTo>
                    <a:pt x="557332" y="158988"/>
                    <a:pt x="559858" y="161925"/>
                    <a:pt x="561975" y="165100"/>
                  </a:cubicBezTo>
                  <a:cubicBezTo>
                    <a:pt x="564463" y="212365"/>
                    <a:pt x="571278" y="311655"/>
                    <a:pt x="561975" y="346075"/>
                  </a:cubicBezTo>
                  <a:cubicBezTo>
                    <a:pt x="559475" y="355327"/>
                    <a:pt x="542925" y="343958"/>
                    <a:pt x="533400" y="342900"/>
                  </a:cubicBezTo>
                  <a:cubicBezTo>
                    <a:pt x="525992" y="343958"/>
                    <a:pt x="518014" y="343036"/>
                    <a:pt x="511175" y="346075"/>
                  </a:cubicBezTo>
                  <a:cubicBezTo>
                    <a:pt x="507688" y="347625"/>
                    <a:pt x="507805" y="353216"/>
                    <a:pt x="504825" y="355600"/>
                  </a:cubicBezTo>
                  <a:cubicBezTo>
                    <a:pt x="502212" y="357691"/>
                    <a:pt x="498475" y="357717"/>
                    <a:pt x="495300" y="358775"/>
                  </a:cubicBezTo>
                  <a:cubicBezTo>
                    <a:pt x="481333" y="357223"/>
                    <a:pt x="458997" y="352332"/>
                    <a:pt x="444500" y="358775"/>
                  </a:cubicBezTo>
                  <a:cubicBezTo>
                    <a:pt x="441013" y="360325"/>
                    <a:pt x="439700" y="364813"/>
                    <a:pt x="438150" y="368300"/>
                  </a:cubicBezTo>
                  <a:cubicBezTo>
                    <a:pt x="435432" y="374417"/>
                    <a:pt x="438150" y="385233"/>
                    <a:pt x="431800" y="387350"/>
                  </a:cubicBezTo>
                  <a:lnTo>
                    <a:pt x="422275" y="390525"/>
                  </a:lnTo>
                  <a:cubicBezTo>
                    <a:pt x="418042" y="389467"/>
                    <a:pt x="413755" y="388604"/>
                    <a:pt x="409575" y="387350"/>
                  </a:cubicBezTo>
                  <a:cubicBezTo>
                    <a:pt x="403164" y="385427"/>
                    <a:pt x="390525" y="381000"/>
                    <a:pt x="390525" y="381000"/>
                  </a:cubicBezTo>
                  <a:cubicBezTo>
                    <a:pt x="382968" y="403670"/>
                    <a:pt x="389744" y="396337"/>
                    <a:pt x="374650" y="406400"/>
                  </a:cubicBezTo>
                  <a:cubicBezTo>
                    <a:pt x="372533" y="409575"/>
                    <a:pt x="369640" y="412352"/>
                    <a:pt x="368300" y="415925"/>
                  </a:cubicBezTo>
                  <a:cubicBezTo>
                    <a:pt x="366405" y="420978"/>
                    <a:pt x="368118" y="427310"/>
                    <a:pt x="365125" y="431800"/>
                  </a:cubicBezTo>
                  <a:cubicBezTo>
                    <a:pt x="363269" y="434585"/>
                    <a:pt x="358775" y="433917"/>
                    <a:pt x="355600" y="434975"/>
                  </a:cubicBezTo>
                  <a:cubicBezTo>
                    <a:pt x="354392" y="441013"/>
                    <a:pt x="352504" y="453866"/>
                    <a:pt x="349250" y="460375"/>
                  </a:cubicBezTo>
                  <a:cubicBezTo>
                    <a:pt x="347543" y="463788"/>
                    <a:pt x="346136" y="467878"/>
                    <a:pt x="342900" y="469900"/>
                  </a:cubicBezTo>
                  <a:cubicBezTo>
                    <a:pt x="337224" y="473448"/>
                    <a:pt x="330200" y="474133"/>
                    <a:pt x="323850" y="476250"/>
                  </a:cubicBezTo>
                  <a:cubicBezTo>
                    <a:pt x="299231" y="484456"/>
                    <a:pt x="317664" y="479202"/>
                    <a:pt x="266700" y="482600"/>
                  </a:cubicBezTo>
                  <a:cubicBezTo>
                    <a:pt x="228600" y="481542"/>
                    <a:pt x="190305" y="483415"/>
                    <a:pt x="152400" y="479425"/>
                  </a:cubicBezTo>
                  <a:cubicBezTo>
                    <a:pt x="148605" y="479026"/>
                    <a:pt x="148748" y="472598"/>
                    <a:pt x="146050" y="469900"/>
                  </a:cubicBezTo>
                  <a:cubicBezTo>
                    <a:pt x="143352" y="467202"/>
                    <a:pt x="139700" y="465667"/>
                    <a:pt x="136525" y="463550"/>
                  </a:cubicBezTo>
                  <a:cubicBezTo>
                    <a:pt x="134408" y="460375"/>
                    <a:pt x="133411" y="456047"/>
                    <a:pt x="130175" y="454025"/>
                  </a:cubicBezTo>
                  <a:cubicBezTo>
                    <a:pt x="124499" y="450477"/>
                    <a:pt x="111125" y="447675"/>
                    <a:pt x="111125" y="447675"/>
                  </a:cubicBezTo>
                  <a:cubicBezTo>
                    <a:pt x="93662" y="436033"/>
                    <a:pt x="108479" y="447675"/>
                    <a:pt x="95250" y="431800"/>
                  </a:cubicBezTo>
                  <a:cubicBezTo>
                    <a:pt x="70381" y="401957"/>
                    <a:pt x="105123" y="451373"/>
                    <a:pt x="73025" y="403225"/>
                  </a:cubicBezTo>
                  <a:cubicBezTo>
                    <a:pt x="71169" y="400440"/>
                    <a:pt x="71347" y="396693"/>
                    <a:pt x="69850" y="393700"/>
                  </a:cubicBezTo>
                  <a:cubicBezTo>
                    <a:pt x="68143" y="390287"/>
                    <a:pt x="65617" y="387350"/>
                    <a:pt x="63500" y="384175"/>
                  </a:cubicBezTo>
                  <a:cubicBezTo>
                    <a:pt x="59625" y="364801"/>
                    <a:pt x="57634" y="363189"/>
                    <a:pt x="63500" y="339725"/>
                  </a:cubicBezTo>
                  <a:cubicBezTo>
                    <a:pt x="64425" y="336023"/>
                    <a:pt x="67733" y="333375"/>
                    <a:pt x="69850" y="330200"/>
                  </a:cubicBezTo>
                  <a:cubicBezTo>
                    <a:pt x="68792" y="314325"/>
                    <a:pt x="72175" y="297504"/>
                    <a:pt x="66675" y="282575"/>
                  </a:cubicBezTo>
                  <a:cubicBezTo>
                    <a:pt x="63618" y="274278"/>
                    <a:pt x="46631" y="269544"/>
                    <a:pt x="38100" y="266700"/>
                  </a:cubicBezTo>
                  <a:cubicBezTo>
                    <a:pt x="35518" y="258953"/>
                    <a:pt x="34730" y="253805"/>
                    <a:pt x="28575" y="247650"/>
                  </a:cubicBezTo>
                  <a:cubicBezTo>
                    <a:pt x="25877" y="244952"/>
                    <a:pt x="22225" y="243417"/>
                    <a:pt x="19050" y="241300"/>
                  </a:cubicBezTo>
                  <a:cubicBezTo>
                    <a:pt x="17992" y="221192"/>
                    <a:pt x="18596" y="200927"/>
                    <a:pt x="15875" y="180975"/>
                  </a:cubicBezTo>
                  <a:cubicBezTo>
                    <a:pt x="13919" y="166628"/>
                    <a:pt x="2646" y="175683"/>
                    <a:pt x="0" y="174625"/>
                  </a:cubicBezTo>
                  <a:close/>
                </a:path>
              </a:pathLst>
            </a:custGeom>
            <a:noFill/>
            <a:ln w="0" cap="flat" cmpd="sng" algn="ctr">
              <a:solidFill>
                <a:schemeClr val="accent1">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Rectangle 73">
              <a:extLst>
                <a:ext uri="{FF2B5EF4-FFF2-40B4-BE49-F238E27FC236}">
                  <a16:creationId xmlns:a16="http://schemas.microsoft.com/office/drawing/2014/main" id="{CE6F352D-D065-4FA3-88DD-4633D69095DA}"/>
                </a:ext>
              </a:extLst>
            </p:cNvPr>
            <p:cNvSpPr>
              <a:spLocks noChangeArrowheads="1"/>
            </p:cNvSpPr>
            <p:nvPr/>
          </p:nvSpPr>
          <p:spPr bwMode="auto">
            <a:xfrm>
              <a:off x="4654050" y="2093796"/>
              <a:ext cx="670058" cy="20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Rietavas</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13" name="Laisva forma 4">
              <a:extLst>
                <a:ext uri="{FF2B5EF4-FFF2-40B4-BE49-F238E27FC236}">
                  <a16:creationId xmlns:a16="http://schemas.microsoft.com/office/drawing/2014/main" id="{900D93A7-827F-4F0A-8F53-DC9BA7A29E3D}"/>
                </a:ext>
              </a:extLst>
            </p:cNvPr>
            <p:cNvSpPr>
              <a:spLocks/>
            </p:cNvSpPr>
            <p:nvPr/>
          </p:nvSpPr>
          <p:spPr bwMode="auto">
            <a:xfrm>
              <a:off x="10382400" y="2506170"/>
              <a:ext cx="136669" cy="132024"/>
            </a:xfrm>
            <a:custGeom>
              <a:avLst/>
              <a:gdLst>
                <a:gd name="T0" fmla="*/ 107950 w 114300"/>
                <a:gd name="T1" fmla="*/ 57150 h 111125"/>
                <a:gd name="T2" fmla="*/ 107950 w 114300"/>
                <a:gd name="T3" fmla="*/ 57150 h 111125"/>
                <a:gd name="T4" fmla="*/ 88900 w 114300"/>
                <a:gd name="T5" fmla="*/ 34925 h 111125"/>
                <a:gd name="T6" fmla="*/ 79375 w 114300"/>
                <a:gd name="T7" fmla="*/ 15875 h 111125"/>
                <a:gd name="T8" fmla="*/ 60325 w 114300"/>
                <a:gd name="T9" fmla="*/ 6350 h 111125"/>
                <a:gd name="T10" fmla="*/ 50800 w 114300"/>
                <a:gd name="T11" fmla="*/ 0 h 111125"/>
                <a:gd name="T12" fmla="*/ 47625 w 114300"/>
                <a:gd name="T13" fmla="*/ 9525 h 111125"/>
                <a:gd name="T14" fmla="*/ 25400 w 114300"/>
                <a:gd name="T15" fmla="*/ 15875 h 111125"/>
                <a:gd name="T16" fmla="*/ 15875 w 114300"/>
                <a:gd name="T17" fmla="*/ 22225 h 111125"/>
                <a:gd name="T18" fmla="*/ 6350 w 114300"/>
                <a:gd name="T19" fmla="*/ 25400 h 111125"/>
                <a:gd name="T20" fmla="*/ 0 w 114300"/>
                <a:gd name="T21" fmla="*/ 34925 h 111125"/>
                <a:gd name="T22" fmla="*/ 15875 w 114300"/>
                <a:gd name="T23" fmla="*/ 66675 h 111125"/>
                <a:gd name="T24" fmla="*/ 25400 w 114300"/>
                <a:gd name="T25" fmla="*/ 73025 h 111125"/>
                <a:gd name="T26" fmla="*/ 38100 w 114300"/>
                <a:gd name="T27" fmla="*/ 85725 h 111125"/>
                <a:gd name="T28" fmla="*/ 47625 w 114300"/>
                <a:gd name="T29" fmla="*/ 88900 h 111125"/>
                <a:gd name="T30" fmla="*/ 57150 w 114300"/>
                <a:gd name="T31" fmla="*/ 95250 h 111125"/>
                <a:gd name="T32" fmla="*/ 66675 w 114300"/>
                <a:gd name="T33" fmla="*/ 98425 h 111125"/>
                <a:gd name="T34" fmla="*/ 85725 w 114300"/>
                <a:gd name="T35" fmla="*/ 111125 h 111125"/>
                <a:gd name="T36" fmla="*/ 101600 w 114300"/>
                <a:gd name="T37" fmla="*/ 107950 h 111125"/>
                <a:gd name="T38" fmla="*/ 104775 w 114300"/>
                <a:gd name="T39" fmla="*/ 98425 h 111125"/>
                <a:gd name="T40" fmla="*/ 111125 w 114300"/>
                <a:gd name="T41" fmla="*/ 88900 h 111125"/>
                <a:gd name="T42" fmla="*/ 114300 w 114300"/>
                <a:gd name="T43" fmla="*/ 66675 h 111125"/>
                <a:gd name="T44" fmla="*/ 111125 w 114300"/>
                <a:gd name="T45" fmla="*/ 57150 h 111125"/>
                <a:gd name="T46" fmla="*/ 107950 w 114300"/>
                <a:gd name="T47" fmla="*/ 57150 h 111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4300" h="111125">
                  <a:moveTo>
                    <a:pt x="107950" y="57150"/>
                  </a:moveTo>
                  <a:lnTo>
                    <a:pt x="107950" y="57150"/>
                  </a:lnTo>
                  <a:cubicBezTo>
                    <a:pt x="101600" y="49742"/>
                    <a:pt x="94495" y="42919"/>
                    <a:pt x="88900" y="34925"/>
                  </a:cubicBezTo>
                  <a:cubicBezTo>
                    <a:pt x="76849" y="17710"/>
                    <a:pt x="96326" y="32826"/>
                    <a:pt x="79375" y="15875"/>
                  </a:cubicBezTo>
                  <a:cubicBezTo>
                    <a:pt x="70276" y="6776"/>
                    <a:pt x="70654" y="11515"/>
                    <a:pt x="60325" y="6350"/>
                  </a:cubicBezTo>
                  <a:cubicBezTo>
                    <a:pt x="56912" y="4643"/>
                    <a:pt x="53975" y="2117"/>
                    <a:pt x="50800" y="0"/>
                  </a:cubicBezTo>
                  <a:cubicBezTo>
                    <a:pt x="49742" y="3175"/>
                    <a:pt x="49992" y="7158"/>
                    <a:pt x="47625" y="9525"/>
                  </a:cubicBezTo>
                  <a:cubicBezTo>
                    <a:pt x="46107" y="11043"/>
                    <a:pt x="25510" y="15848"/>
                    <a:pt x="25400" y="15875"/>
                  </a:cubicBezTo>
                  <a:cubicBezTo>
                    <a:pt x="22225" y="17992"/>
                    <a:pt x="19288" y="20518"/>
                    <a:pt x="15875" y="22225"/>
                  </a:cubicBezTo>
                  <a:cubicBezTo>
                    <a:pt x="12882" y="23722"/>
                    <a:pt x="8963" y="23309"/>
                    <a:pt x="6350" y="25400"/>
                  </a:cubicBezTo>
                  <a:cubicBezTo>
                    <a:pt x="3370" y="27784"/>
                    <a:pt x="2117" y="31750"/>
                    <a:pt x="0" y="34925"/>
                  </a:cubicBezTo>
                  <a:cubicBezTo>
                    <a:pt x="2865" y="46383"/>
                    <a:pt x="4535" y="59115"/>
                    <a:pt x="15875" y="66675"/>
                  </a:cubicBezTo>
                  <a:cubicBezTo>
                    <a:pt x="19050" y="68792"/>
                    <a:pt x="22503" y="70542"/>
                    <a:pt x="25400" y="73025"/>
                  </a:cubicBezTo>
                  <a:cubicBezTo>
                    <a:pt x="29946" y="76921"/>
                    <a:pt x="33228" y="82245"/>
                    <a:pt x="38100" y="85725"/>
                  </a:cubicBezTo>
                  <a:cubicBezTo>
                    <a:pt x="40823" y="87670"/>
                    <a:pt x="44632" y="87403"/>
                    <a:pt x="47625" y="88900"/>
                  </a:cubicBezTo>
                  <a:cubicBezTo>
                    <a:pt x="51038" y="90607"/>
                    <a:pt x="53737" y="93543"/>
                    <a:pt x="57150" y="95250"/>
                  </a:cubicBezTo>
                  <a:cubicBezTo>
                    <a:pt x="60143" y="96747"/>
                    <a:pt x="63749" y="96800"/>
                    <a:pt x="66675" y="98425"/>
                  </a:cubicBezTo>
                  <a:cubicBezTo>
                    <a:pt x="73346" y="102131"/>
                    <a:pt x="85725" y="111125"/>
                    <a:pt x="85725" y="111125"/>
                  </a:cubicBezTo>
                  <a:cubicBezTo>
                    <a:pt x="91017" y="110067"/>
                    <a:pt x="97110" y="110943"/>
                    <a:pt x="101600" y="107950"/>
                  </a:cubicBezTo>
                  <a:cubicBezTo>
                    <a:pt x="104385" y="106094"/>
                    <a:pt x="103278" y="101418"/>
                    <a:pt x="104775" y="98425"/>
                  </a:cubicBezTo>
                  <a:cubicBezTo>
                    <a:pt x="106482" y="95012"/>
                    <a:pt x="109008" y="92075"/>
                    <a:pt x="111125" y="88900"/>
                  </a:cubicBezTo>
                  <a:cubicBezTo>
                    <a:pt x="112183" y="81492"/>
                    <a:pt x="114300" y="74159"/>
                    <a:pt x="114300" y="66675"/>
                  </a:cubicBezTo>
                  <a:cubicBezTo>
                    <a:pt x="114300" y="63328"/>
                    <a:pt x="111937" y="60397"/>
                    <a:pt x="111125" y="57150"/>
                  </a:cubicBezTo>
                  <a:cubicBezTo>
                    <a:pt x="110868" y="56123"/>
                    <a:pt x="108479" y="57150"/>
                    <a:pt x="107950" y="57150"/>
                  </a:cubicBezTo>
                  <a:close/>
                </a:path>
              </a:pathLst>
            </a:custGeom>
            <a:noFill/>
            <a:ln w="0" cap="flat" cmpd="sng" algn="ctr">
              <a:solidFill>
                <a:srgbClr val="5BC8AC"/>
              </a:solidFill>
              <a:prstDash val="solid"/>
              <a:round/>
              <a:headEnd type="none" w="med" len="med"/>
              <a:tailEnd type="none" w="med" len="med"/>
            </a:ln>
            <a:effectLst/>
            <a:extLst>
              <a:ext uri="{909E8E84-426E-40DD-AFC4-6F175D3DCCD1}">
                <a14:hiddenFill xmlns:a14="http://schemas.microsoft.com/office/drawing/2010/main">
                  <a:solidFill>
                    <a:srgbClr val="00CC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Laisva forma 5">
              <a:extLst>
                <a:ext uri="{FF2B5EF4-FFF2-40B4-BE49-F238E27FC236}">
                  <a16:creationId xmlns:a16="http://schemas.microsoft.com/office/drawing/2014/main" id="{4B5C0CE0-88F4-49AB-A723-00BD2DF8DD00}"/>
                </a:ext>
              </a:extLst>
            </p:cNvPr>
            <p:cNvSpPr>
              <a:spLocks/>
            </p:cNvSpPr>
            <p:nvPr/>
          </p:nvSpPr>
          <p:spPr bwMode="auto">
            <a:xfrm>
              <a:off x="4360902" y="3260592"/>
              <a:ext cx="793439" cy="599767"/>
            </a:xfrm>
            <a:custGeom>
              <a:avLst/>
              <a:gdLst>
                <a:gd name="T0" fmla="*/ 28510 w 665099"/>
                <a:gd name="T1" fmla="*/ 214313 h 504825"/>
                <a:gd name="T2" fmla="*/ 71273 w 665099"/>
                <a:gd name="T3" fmla="*/ 188119 h 504825"/>
                <a:gd name="T4" fmla="*/ 87904 w 665099"/>
                <a:gd name="T5" fmla="*/ 157163 h 504825"/>
                <a:gd name="T6" fmla="*/ 123541 w 665099"/>
                <a:gd name="T7" fmla="*/ 161925 h 504825"/>
                <a:gd name="T8" fmla="*/ 137796 w 665099"/>
                <a:gd name="T9" fmla="*/ 135732 h 504825"/>
                <a:gd name="T10" fmla="*/ 173433 w 665099"/>
                <a:gd name="T11" fmla="*/ 154782 h 504825"/>
                <a:gd name="T12" fmla="*/ 225701 w 665099"/>
                <a:gd name="T13" fmla="*/ 150019 h 504825"/>
                <a:gd name="T14" fmla="*/ 213821 w 665099"/>
                <a:gd name="T15" fmla="*/ 107157 h 504825"/>
                <a:gd name="T16" fmla="*/ 220949 w 665099"/>
                <a:gd name="T17" fmla="*/ 19050 h 504825"/>
                <a:gd name="T18" fmla="*/ 251834 w 665099"/>
                <a:gd name="T19" fmla="*/ 2382 h 504825"/>
                <a:gd name="T20" fmla="*/ 277968 w 665099"/>
                <a:gd name="T21" fmla="*/ 35719 h 504825"/>
                <a:gd name="T22" fmla="*/ 323108 w 665099"/>
                <a:gd name="T23" fmla="*/ 59532 h 504825"/>
                <a:gd name="T24" fmla="*/ 377751 w 665099"/>
                <a:gd name="T25" fmla="*/ 78582 h 504825"/>
                <a:gd name="T26" fmla="*/ 406261 w 665099"/>
                <a:gd name="T27" fmla="*/ 114300 h 504825"/>
                <a:gd name="T28" fmla="*/ 425267 w 665099"/>
                <a:gd name="T29" fmla="*/ 216694 h 504825"/>
                <a:gd name="T30" fmla="*/ 449025 w 665099"/>
                <a:gd name="T31" fmla="*/ 242888 h 504825"/>
                <a:gd name="T32" fmla="*/ 475159 w 665099"/>
                <a:gd name="T33" fmla="*/ 226219 h 504825"/>
                <a:gd name="T34" fmla="*/ 510796 w 665099"/>
                <a:gd name="T35" fmla="*/ 211932 h 504825"/>
                <a:gd name="T36" fmla="*/ 534553 w 665099"/>
                <a:gd name="T37" fmla="*/ 250032 h 504825"/>
                <a:gd name="T38" fmla="*/ 553560 w 665099"/>
                <a:gd name="T39" fmla="*/ 278607 h 504825"/>
                <a:gd name="T40" fmla="*/ 577318 w 665099"/>
                <a:gd name="T41" fmla="*/ 266700 h 504825"/>
                <a:gd name="T42" fmla="*/ 639088 w 665099"/>
                <a:gd name="T43" fmla="*/ 273844 h 504825"/>
                <a:gd name="T44" fmla="*/ 653343 w 665099"/>
                <a:gd name="T45" fmla="*/ 314325 h 504825"/>
                <a:gd name="T46" fmla="*/ 636713 w 665099"/>
                <a:gd name="T47" fmla="*/ 338138 h 504825"/>
                <a:gd name="T48" fmla="*/ 622457 w 665099"/>
                <a:gd name="T49" fmla="*/ 421482 h 504825"/>
                <a:gd name="T50" fmla="*/ 596324 w 665099"/>
                <a:gd name="T51" fmla="*/ 442913 h 504825"/>
                <a:gd name="T52" fmla="*/ 572566 w 665099"/>
                <a:gd name="T53" fmla="*/ 461963 h 504825"/>
                <a:gd name="T54" fmla="*/ 522675 w 665099"/>
                <a:gd name="T55" fmla="*/ 457200 h 504825"/>
                <a:gd name="T56" fmla="*/ 498916 w 665099"/>
                <a:gd name="T57" fmla="*/ 478632 h 504825"/>
                <a:gd name="T58" fmla="*/ 477534 w 665099"/>
                <a:gd name="T59" fmla="*/ 504825 h 504825"/>
                <a:gd name="T60" fmla="*/ 437146 w 665099"/>
                <a:gd name="T61" fmla="*/ 497682 h 504825"/>
                <a:gd name="T62" fmla="*/ 408637 w 665099"/>
                <a:gd name="T63" fmla="*/ 473869 h 504825"/>
                <a:gd name="T64" fmla="*/ 372999 w 665099"/>
                <a:gd name="T65" fmla="*/ 464344 h 504825"/>
                <a:gd name="T66" fmla="*/ 353993 w 665099"/>
                <a:gd name="T67" fmla="*/ 442913 h 504825"/>
                <a:gd name="T68" fmla="*/ 365872 w 665099"/>
                <a:gd name="T69" fmla="*/ 395288 h 504825"/>
                <a:gd name="T70" fmla="*/ 356369 w 665099"/>
                <a:gd name="T71" fmla="*/ 364332 h 504825"/>
                <a:gd name="T72" fmla="*/ 330236 w 665099"/>
                <a:gd name="T73" fmla="*/ 378619 h 504825"/>
                <a:gd name="T74" fmla="*/ 268464 w 665099"/>
                <a:gd name="T75" fmla="*/ 378619 h 504825"/>
                <a:gd name="T76" fmla="*/ 190063 w 665099"/>
                <a:gd name="T77" fmla="*/ 359569 h 504825"/>
                <a:gd name="T78" fmla="*/ 168682 w 665099"/>
                <a:gd name="T79" fmla="*/ 350044 h 504825"/>
                <a:gd name="T80" fmla="*/ 133044 w 665099"/>
                <a:gd name="T81" fmla="*/ 328613 h 504825"/>
                <a:gd name="T82" fmla="*/ 97407 w 665099"/>
                <a:gd name="T83" fmla="*/ 297657 h 504825"/>
                <a:gd name="T84" fmla="*/ 78401 w 665099"/>
                <a:gd name="T85" fmla="*/ 283369 h 504825"/>
                <a:gd name="T86" fmla="*/ 38013 w 665099"/>
                <a:gd name="T87" fmla="*/ 254794 h 504825"/>
                <a:gd name="T88" fmla="*/ 0 w 665099"/>
                <a:gd name="T89" fmla="*/ 221457 h 5048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65099" h="504825">
                  <a:moveTo>
                    <a:pt x="0" y="221457"/>
                  </a:moveTo>
                  <a:lnTo>
                    <a:pt x="0" y="221457"/>
                  </a:lnTo>
                  <a:cubicBezTo>
                    <a:pt x="3609" y="221056"/>
                    <a:pt x="23679" y="222147"/>
                    <a:pt x="28575" y="214313"/>
                  </a:cubicBezTo>
                  <a:cubicBezTo>
                    <a:pt x="31236" y="210056"/>
                    <a:pt x="31749" y="204788"/>
                    <a:pt x="33337" y="200025"/>
                  </a:cubicBezTo>
                  <a:cubicBezTo>
                    <a:pt x="34131" y="197644"/>
                    <a:pt x="33338" y="193676"/>
                    <a:pt x="35719" y="192882"/>
                  </a:cubicBezTo>
                  <a:cubicBezTo>
                    <a:pt x="51929" y="187476"/>
                    <a:pt x="40361" y="190708"/>
                    <a:pt x="71437" y="188119"/>
                  </a:cubicBezTo>
                  <a:lnTo>
                    <a:pt x="78581" y="166688"/>
                  </a:lnTo>
                  <a:cubicBezTo>
                    <a:pt x="79375" y="164307"/>
                    <a:pt x="78581" y="160338"/>
                    <a:pt x="80962" y="159544"/>
                  </a:cubicBezTo>
                  <a:lnTo>
                    <a:pt x="88106" y="157163"/>
                  </a:lnTo>
                  <a:cubicBezTo>
                    <a:pt x="92869" y="157957"/>
                    <a:pt x="97710" y="158373"/>
                    <a:pt x="102394" y="159544"/>
                  </a:cubicBezTo>
                  <a:cubicBezTo>
                    <a:pt x="107264" y="160762"/>
                    <a:pt x="116681" y="164307"/>
                    <a:pt x="116681" y="164307"/>
                  </a:cubicBezTo>
                  <a:cubicBezTo>
                    <a:pt x="119062" y="163513"/>
                    <a:pt x="122366" y="163968"/>
                    <a:pt x="123825" y="161925"/>
                  </a:cubicBezTo>
                  <a:cubicBezTo>
                    <a:pt x="126743" y="157840"/>
                    <a:pt x="127000" y="152400"/>
                    <a:pt x="128587" y="147638"/>
                  </a:cubicBezTo>
                  <a:cubicBezTo>
                    <a:pt x="129381" y="145257"/>
                    <a:pt x="128880" y="141886"/>
                    <a:pt x="130969" y="140494"/>
                  </a:cubicBezTo>
                  <a:lnTo>
                    <a:pt x="138112" y="135732"/>
                  </a:lnTo>
                  <a:cubicBezTo>
                    <a:pt x="140493" y="137319"/>
                    <a:pt x="142696" y="139214"/>
                    <a:pt x="145256" y="140494"/>
                  </a:cubicBezTo>
                  <a:cubicBezTo>
                    <a:pt x="147501" y="141616"/>
                    <a:pt x="150311" y="141483"/>
                    <a:pt x="152400" y="142875"/>
                  </a:cubicBezTo>
                  <a:cubicBezTo>
                    <a:pt x="173788" y="157133"/>
                    <a:pt x="140407" y="143640"/>
                    <a:pt x="173831" y="154782"/>
                  </a:cubicBezTo>
                  <a:lnTo>
                    <a:pt x="180975" y="157163"/>
                  </a:lnTo>
                  <a:lnTo>
                    <a:pt x="188119" y="159544"/>
                  </a:lnTo>
                  <a:cubicBezTo>
                    <a:pt x="213265" y="157748"/>
                    <a:pt x="218114" y="166230"/>
                    <a:pt x="226219" y="150019"/>
                  </a:cubicBezTo>
                  <a:cubicBezTo>
                    <a:pt x="227342" y="147774"/>
                    <a:pt x="227806" y="145256"/>
                    <a:pt x="228600" y="142875"/>
                  </a:cubicBezTo>
                  <a:cubicBezTo>
                    <a:pt x="227953" y="138993"/>
                    <a:pt x="226630" y="126471"/>
                    <a:pt x="223837" y="121444"/>
                  </a:cubicBezTo>
                  <a:cubicBezTo>
                    <a:pt x="221057" y="116441"/>
                    <a:pt x="214312" y="107157"/>
                    <a:pt x="214312" y="107157"/>
                  </a:cubicBezTo>
                  <a:cubicBezTo>
                    <a:pt x="208097" y="82296"/>
                    <a:pt x="210688" y="96550"/>
                    <a:pt x="214312" y="47625"/>
                  </a:cubicBezTo>
                  <a:cubicBezTo>
                    <a:pt x="214669" y="42810"/>
                    <a:pt x="215523" y="38022"/>
                    <a:pt x="216694" y="33338"/>
                  </a:cubicBezTo>
                  <a:cubicBezTo>
                    <a:pt x="217912" y="28468"/>
                    <a:pt x="219869" y="23813"/>
                    <a:pt x="221456" y="19050"/>
                  </a:cubicBezTo>
                  <a:cubicBezTo>
                    <a:pt x="222754" y="15157"/>
                    <a:pt x="224712" y="7193"/>
                    <a:pt x="228600" y="4763"/>
                  </a:cubicBezTo>
                  <a:cubicBezTo>
                    <a:pt x="232857" y="2102"/>
                    <a:pt x="242887" y="0"/>
                    <a:pt x="242887" y="0"/>
                  </a:cubicBezTo>
                  <a:cubicBezTo>
                    <a:pt x="246062" y="794"/>
                    <a:pt x="250510" y="-281"/>
                    <a:pt x="252412" y="2382"/>
                  </a:cubicBezTo>
                  <a:cubicBezTo>
                    <a:pt x="262479" y="16475"/>
                    <a:pt x="247840" y="14440"/>
                    <a:pt x="259556" y="23813"/>
                  </a:cubicBezTo>
                  <a:cubicBezTo>
                    <a:pt x="261108" y="25055"/>
                    <a:pt x="275603" y="28420"/>
                    <a:pt x="276225" y="28575"/>
                  </a:cubicBezTo>
                  <a:cubicBezTo>
                    <a:pt x="277019" y="30956"/>
                    <a:pt x="276831" y="33944"/>
                    <a:pt x="278606" y="35719"/>
                  </a:cubicBezTo>
                  <a:cubicBezTo>
                    <a:pt x="279743" y="36856"/>
                    <a:pt x="295195" y="40462"/>
                    <a:pt x="295275" y="40482"/>
                  </a:cubicBezTo>
                  <a:cubicBezTo>
                    <a:pt x="312285" y="51822"/>
                    <a:pt x="304009" y="48619"/>
                    <a:pt x="319087" y="52388"/>
                  </a:cubicBezTo>
                  <a:cubicBezTo>
                    <a:pt x="320675" y="54769"/>
                    <a:pt x="321615" y="57744"/>
                    <a:pt x="323850" y="59532"/>
                  </a:cubicBezTo>
                  <a:cubicBezTo>
                    <a:pt x="326935" y="62000"/>
                    <a:pt x="345135" y="64270"/>
                    <a:pt x="345281" y="64294"/>
                  </a:cubicBezTo>
                  <a:cubicBezTo>
                    <a:pt x="346075" y="66675"/>
                    <a:pt x="346094" y="69478"/>
                    <a:pt x="347662" y="71438"/>
                  </a:cubicBezTo>
                  <a:cubicBezTo>
                    <a:pt x="354452" y="79925"/>
                    <a:pt x="371448" y="77865"/>
                    <a:pt x="378619" y="78582"/>
                  </a:cubicBezTo>
                  <a:cubicBezTo>
                    <a:pt x="381000" y="80169"/>
                    <a:pt x="383202" y="82064"/>
                    <a:pt x="385762" y="83344"/>
                  </a:cubicBezTo>
                  <a:cubicBezTo>
                    <a:pt x="396303" y="88614"/>
                    <a:pt x="396151" y="81176"/>
                    <a:pt x="402431" y="100013"/>
                  </a:cubicBezTo>
                  <a:lnTo>
                    <a:pt x="407194" y="114300"/>
                  </a:lnTo>
                  <a:cubicBezTo>
                    <a:pt x="407988" y="119856"/>
                    <a:pt x="407296" y="125840"/>
                    <a:pt x="409575" y="130969"/>
                  </a:cubicBezTo>
                  <a:cubicBezTo>
                    <a:pt x="410737" y="133584"/>
                    <a:pt x="416385" y="132890"/>
                    <a:pt x="416719" y="135732"/>
                  </a:cubicBezTo>
                  <a:cubicBezTo>
                    <a:pt x="421216" y="173954"/>
                    <a:pt x="397727" y="202436"/>
                    <a:pt x="426244" y="216694"/>
                  </a:cubicBezTo>
                  <a:cubicBezTo>
                    <a:pt x="428489" y="217816"/>
                    <a:pt x="431006" y="218281"/>
                    <a:pt x="433387" y="219075"/>
                  </a:cubicBezTo>
                  <a:cubicBezTo>
                    <a:pt x="434181" y="224631"/>
                    <a:pt x="433490" y="230615"/>
                    <a:pt x="435769" y="235744"/>
                  </a:cubicBezTo>
                  <a:cubicBezTo>
                    <a:pt x="437375" y="239358"/>
                    <a:pt x="446885" y="241831"/>
                    <a:pt x="450056" y="242888"/>
                  </a:cubicBezTo>
                  <a:cubicBezTo>
                    <a:pt x="452437" y="241300"/>
                    <a:pt x="454585" y="239287"/>
                    <a:pt x="457200" y="238125"/>
                  </a:cubicBezTo>
                  <a:cubicBezTo>
                    <a:pt x="461787" y="236086"/>
                    <a:pt x="471487" y="233363"/>
                    <a:pt x="471487" y="233363"/>
                  </a:cubicBezTo>
                  <a:cubicBezTo>
                    <a:pt x="473075" y="230982"/>
                    <a:pt x="474226" y="228243"/>
                    <a:pt x="476250" y="226219"/>
                  </a:cubicBezTo>
                  <a:cubicBezTo>
                    <a:pt x="481909" y="220560"/>
                    <a:pt x="490611" y="219051"/>
                    <a:pt x="497681" y="216694"/>
                  </a:cubicBezTo>
                  <a:lnTo>
                    <a:pt x="504825" y="214313"/>
                  </a:lnTo>
                  <a:lnTo>
                    <a:pt x="511969" y="211932"/>
                  </a:lnTo>
                  <a:cubicBezTo>
                    <a:pt x="516731" y="215107"/>
                    <a:pt x="524446" y="216027"/>
                    <a:pt x="526256" y="221457"/>
                  </a:cubicBezTo>
                  <a:lnTo>
                    <a:pt x="533400" y="242888"/>
                  </a:lnTo>
                  <a:lnTo>
                    <a:pt x="535781" y="250032"/>
                  </a:lnTo>
                  <a:cubicBezTo>
                    <a:pt x="536575" y="252413"/>
                    <a:pt x="537670" y="254714"/>
                    <a:pt x="538162" y="257175"/>
                  </a:cubicBezTo>
                  <a:cubicBezTo>
                    <a:pt x="538956" y="261144"/>
                    <a:pt x="538059" y="265887"/>
                    <a:pt x="540544" y="269082"/>
                  </a:cubicBezTo>
                  <a:cubicBezTo>
                    <a:pt x="544058" y="273600"/>
                    <a:pt x="554831" y="278607"/>
                    <a:pt x="554831" y="278607"/>
                  </a:cubicBezTo>
                  <a:cubicBezTo>
                    <a:pt x="557212" y="277813"/>
                    <a:pt x="560200" y="278000"/>
                    <a:pt x="561975" y="276225"/>
                  </a:cubicBezTo>
                  <a:cubicBezTo>
                    <a:pt x="563750" y="274450"/>
                    <a:pt x="562177" y="270327"/>
                    <a:pt x="564356" y="269082"/>
                  </a:cubicBezTo>
                  <a:cubicBezTo>
                    <a:pt x="568548" y="266686"/>
                    <a:pt x="573881" y="267494"/>
                    <a:pt x="578644" y="266700"/>
                  </a:cubicBezTo>
                  <a:cubicBezTo>
                    <a:pt x="591740" y="257969"/>
                    <a:pt x="589614" y="257248"/>
                    <a:pt x="614362" y="264319"/>
                  </a:cubicBezTo>
                  <a:cubicBezTo>
                    <a:pt x="617114" y="265105"/>
                    <a:pt x="616435" y="270485"/>
                    <a:pt x="619125" y="271463"/>
                  </a:cubicBezTo>
                  <a:cubicBezTo>
                    <a:pt x="625880" y="273919"/>
                    <a:pt x="633412" y="273050"/>
                    <a:pt x="640556" y="273844"/>
                  </a:cubicBezTo>
                  <a:cubicBezTo>
                    <a:pt x="657559" y="279512"/>
                    <a:pt x="652059" y="274430"/>
                    <a:pt x="659606" y="285750"/>
                  </a:cubicBezTo>
                  <a:cubicBezTo>
                    <a:pt x="661194" y="290513"/>
                    <a:pt x="667154" y="295861"/>
                    <a:pt x="664369" y="300038"/>
                  </a:cubicBezTo>
                  <a:lnTo>
                    <a:pt x="654844" y="314325"/>
                  </a:lnTo>
                  <a:cubicBezTo>
                    <a:pt x="653256" y="316706"/>
                    <a:pt x="652796" y="320564"/>
                    <a:pt x="650081" y="321469"/>
                  </a:cubicBezTo>
                  <a:lnTo>
                    <a:pt x="642937" y="323850"/>
                  </a:lnTo>
                  <a:cubicBezTo>
                    <a:pt x="630382" y="332222"/>
                    <a:pt x="638175" y="323786"/>
                    <a:pt x="638175" y="338138"/>
                  </a:cubicBezTo>
                  <a:cubicBezTo>
                    <a:pt x="638175" y="343069"/>
                    <a:pt x="633440" y="348812"/>
                    <a:pt x="631031" y="352425"/>
                  </a:cubicBezTo>
                  <a:cubicBezTo>
                    <a:pt x="629444" y="357188"/>
                    <a:pt x="626487" y="361698"/>
                    <a:pt x="626269" y="366713"/>
                  </a:cubicBezTo>
                  <a:cubicBezTo>
                    <a:pt x="625475" y="384969"/>
                    <a:pt x="628473" y="403793"/>
                    <a:pt x="623887" y="421482"/>
                  </a:cubicBezTo>
                  <a:cubicBezTo>
                    <a:pt x="622451" y="427022"/>
                    <a:pt x="614362" y="427832"/>
                    <a:pt x="609600" y="431007"/>
                  </a:cubicBezTo>
                  <a:lnTo>
                    <a:pt x="602456" y="435769"/>
                  </a:lnTo>
                  <a:cubicBezTo>
                    <a:pt x="600869" y="438150"/>
                    <a:pt x="599929" y="441125"/>
                    <a:pt x="597694" y="442913"/>
                  </a:cubicBezTo>
                  <a:cubicBezTo>
                    <a:pt x="581260" y="456061"/>
                    <a:pt x="599439" y="431961"/>
                    <a:pt x="585787" y="452438"/>
                  </a:cubicBezTo>
                  <a:cubicBezTo>
                    <a:pt x="584993" y="454819"/>
                    <a:pt x="585366" y="458014"/>
                    <a:pt x="583406" y="459582"/>
                  </a:cubicBezTo>
                  <a:cubicBezTo>
                    <a:pt x="580850" y="461626"/>
                    <a:pt x="577028" y="461064"/>
                    <a:pt x="573881" y="461963"/>
                  </a:cubicBezTo>
                  <a:cubicBezTo>
                    <a:pt x="571467" y="462653"/>
                    <a:pt x="569118" y="463550"/>
                    <a:pt x="566737" y="464344"/>
                  </a:cubicBezTo>
                  <a:cubicBezTo>
                    <a:pt x="558800" y="463550"/>
                    <a:pt x="550549" y="464309"/>
                    <a:pt x="542925" y="461963"/>
                  </a:cubicBezTo>
                  <a:cubicBezTo>
                    <a:pt x="519275" y="454686"/>
                    <a:pt x="555481" y="450879"/>
                    <a:pt x="523875" y="457200"/>
                  </a:cubicBezTo>
                  <a:cubicBezTo>
                    <a:pt x="522287" y="459581"/>
                    <a:pt x="521136" y="462320"/>
                    <a:pt x="519112" y="464344"/>
                  </a:cubicBezTo>
                  <a:cubicBezTo>
                    <a:pt x="514495" y="468962"/>
                    <a:pt x="510637" y="469551"/>
                    <a:pt x="504825" y="471488"/>
                  </a:cubicBezTo>
                  <a:cubicBezTo>
                    <a:pt x="503237" y="473869"/>
                    <a:pt x="501189" y="476001"/>
                    <a:pt x="500062" y="478632"/>
                  </a:cubicBezTo>
                  <a:cubicBezTo>
                    <a:pt x="498773" y="481640"/>
                    <a:pt x="499496" y="485434"/>
                    <a:pt x="497681" y="488157"/>
                  </a:cubicBezTo>
                  <a:cubicBezTo>
                    <a:pt x="496093" y="490538"/>
                    <a:pt x="492918" y="491332"/>
                    <a:pt x="490537" y="492919"/>
                  </a:cubicBezTo>
                  <a:cubicBezTo>
                    <a:pt x="488420" y="496095"/>
                    <a:pt x="483924" y="504825"/>
                    <a:pt x="478631" y="504825"/>
                  </a:cubicBezTo>
                  <a:cubicBezTo>
                    <a:pt x="475769" y="504825"/>
                    <a:pt x="474047" y="501343"/>
                    <a:pt x="471487" y="500063"/>
                  </a:cubicBezTo>
                  <a:cubicBezTo>
                    <a:pt x="469242" y="498941"/>
                    <a:pt x="466725" y="498476"/>
                    <a:pt x="464344" y="497682"/>
                  </a:cubicBezTo>
                  <a:cubicBezTo>
                    <a:pt x="452460" y="499380"/>
                    <a:pt x="448441" y="502093"/>
                    <a:pt x="438150" y="497682"/>
                  </a:cubicBezTo>
                  <a:cubicBezTo>
                    <a:pt x="435519" y="496555"/>
                    <a:pt x="433621" y="494081"/>
                    <a:pt x="431006" y="492919"/>
                  </a:cubicBezTo>
                  <a:cubicBezTo>
                    <a:pt x="426419" y="490880"/>
                    <a:pt x="416719" y="488157"/>
                    <a:pt x="416719" y="488157"/>
                  </a:cubicBezTo>
                  <a:cubicBezTo>
                    <a:pt x="415150" y="483453"/>
                    <a:pt x="413770" y="477225"/>
                    <a:pt x="409575" y="473869"/>
                  </a:cubicBezTo>
                  <a:cubicBezTo>
                    <a:pt x="407615" y="472301"/>
                    <a:pt x="404812" y="472282"/>
                    <a:pt x="402431" y="471488"/>
                  </a:cubicBezTo>
                  <a:cubicBezTo>
                    <a:pt x="400050" y="469900"/>
                    <a:pt x="398064" y="467419"/>
                    <a:pt x="395287" y="466725"/>
                  </a:cubicBezTo>
                  <a:cubicBezTo>
                    <a:pt x="388314" y="464982"/>
                    <a:pt x="380946" y="465526"/>
                    <a:pt x="373856" y="464344"/>
                  </a:cubicBezTo>
                  <a:cubicBezTo>
                    <a:pt x="371380" y="463931"/>
                    <a:pt x="369093" y="462757"/>
                    <a:pt x="366712" y="461963"/>
                  </a:cubicBezTo>
                  <a:cubicBezTo>
                    <a:pt x="364331" y="460375"/>
                    <a:pt x="361086" y="459627"/>
                    <a:pt x="359569" y="457200"/>
                  </a:cubicBezTo>
                  <a:cubicBezTo>
                    <a:pt x="356908" y="452943"/>
                    <a:pt x="354806" y="442913"/>
                    <a:pt x="354806" y="442913"/>
                  </a:cubicBezTo>
                  <a:cubicBezTo>
                    <a:pt x="355600" y="431007"/>
                    <a:pt x="355869" y="419054"/>
                    <a:pt x="357187" y="407194"/>
                  </a:cubicBezTo>
                  <a:cubicBezTo>
                    <a:pt x="357464" y="404699"/>
                    <a:pt x="358001" y="402010"/>
                    <a:pt x="359569" y="400050"/>
                  </a:cubicBezTo>
                  <a:cubicBezTo>
                    <a:pt x="361357" y="397815"/>
                    <a:pt x="364331" y="396875"/>
                    <a:pt x="366712" y="395288"/>
                  </a:cubicBezTo>
                  <a:cubicBezTo>
                    <a:pt x="370331" y="384435"/>
                    <a:pt x="370065" y="388945"/>
                    <a:pt x="366712" y="373857"/>
                  </a:cubicBezTo>
                  <a:cubicBezTo>
                    <a:pt x="366167" y="371407"/>
                    <a:pt x="366106" y="368488"/>
                    <a:pt x="364331" y="366713"/>
                  </a:cubicBezTo>
                  <a:cubicBezTo>
                    <a:pt x="362556" y="364938"/>
                    <a:pt x="359568" y="365126"/>
                    <a:pt x="357187" y="364332"/>
                  </a:cubicBezTo>
                  <a:cubicBezTo>
                    <a:pt x="352425" y="365126"/>
                    <a:pt x="347218" y="364554"/>
                    <a:pt x="342900" y="366713"/>
                  </a:cubicBezTo>
                  <a:cubicBezTo>
                    <a:pt x="340340" y="367993"/>
                    <a:pt x="340161" y="371833"/>
                    <a:pt x="338137" y="373857"/>
                  </a:cubicBezTo>
                  <a:cubicBezTo>
                    <a:pt x="336114" y="375880"/>
                    <a:pt x="333673" y="377614"/>
                    <a:pt x="330994" y="378619"/>
                  </a:cubicBezTo>
                  <a:cubicBezTo>
                    <a:pt x="327204" y="380040"/>
                    <a:pt x="323014" y="380018"/>
                    <a:pt x="319087" y="381000"/>
                  </a:cubicBezTo>
                  <a:cubicBezTo>
                    <a:pt x="316652" y="381609"/>
                    <a:pt x="314325" y="382588"/>
                    <a:pt x="311944" y="383382"/>
                  </a:cubicBezTo>
                  <a:cubicBezTo>
                    <a:pt x="309954" y="383240"/>
                    <a:pt x="279247" y="382975"/>
                    <a:pt x="269081" y="378619"/>
                  </a:cubicBezTo>
                  <a:cubicBezTo>
                    <a:pt x="257754" y="373765"/>
                    <a:pt x="264662" y="370039"/>
                    <a:pt x="247650" y="369094"/>
                  </a:cubicBezTo>
                  <a:lnTo>
                    <a:pt x="204787" y="366713"/>
                  </a:lnTo>
                  <a:cubicBezTo>
                    <a:pt x="186831" y="360728"/>
                    <a:pt x="208967" y="368803"/>
                    <a:pt x="190500" y="359569"/>
                  </a:cubicBezTo>
                  <a:cubicBezTo>
                    <a:pt x="188255" y="358446"/>
                    <a:pt x="185737" y="357982"/>
                    <a:pt x="183356" y="357188"/>
                  </a:cubicBezTo>
                  <a:cubicBezTo>
                    <a:pt x="180975" y="355600"/>
                    <a:pt x="178772" y="353705"/>
                    <a:pt x="176212" y="352425"/>
                  </a:cubicBezTo>
                  <a:cubicBezTo>
                    <a:pt x="173967" y="351303"/>
                    <a:pt x="171263" y="351263"/>
                    <a:pt x="169069" y="350044"/>
                  </a:cubicBezTo>
                  <a:cubicBezTo>
                    <a:pt x="164065" y="347264"/>
                    <a:pt x="159544" y="343694"/>
                    <a:pt x="154781" y="340519"/>
                  </a:cubicBezTo>
                  <a:cubicBezTo>
                    <a:pt x="152400" y="338932"/>
                    <a:pt x="150352" y="336662"/>
                    <a:pt x="147637" y="335757"/>
                  </a:cubicBezTo>
                  <a:cubicBezTo>
                    <a:pt x="137779" y="332470"/>
                    <a:pt x="142582" y="334767"/>
                    <a:pt x="133350" y="328613"/>
                  </a:cubicBezTo>
                  <a:cubicBezTo>
                    <a:pt x="128812" y="321806"/>
                    <a:pt x="121290" y="309513"/>
                    <a:pt x="114300" y="307182"/>
                  </a:cubicBezTo>
                  <a:lnTo>
                    <a:pt x="107156" y="304800"/>
                  </a:lnTo>
                  <a:cubicBezTo>
                    <a:pt x="103981" y="302419"/>
                    <a:pt x="101077" y="299626"/>
                    <a:pt x="97631" y="297657"/>
                  </a:cubicBezTo>
                  <a:cubicBezTo>
                    <a:pt x="95452" y="296412"/>
                    <a:pt x="92732" y="296398"/>
                    <a:pt x="90487" y="295275"/>
                  </a:cubicBezTo>
                  <a:cubicBezTo>
                    <a:pt x="87928" y="293995"/>
                    <a:pt x="85725" y="292100"/>
                    <a:pt x="83344" y="290513"/>
                  </a:cubicBezTo>
                  <a:cubicBezTo>
                    <a:pt x="81756" y="288132"/>
                    <a:pt x="80816" y="285157"/>
                    <a:pt x="78581" y="283369"/>
                  </a:cubicBezTo>
                  <a:cubicBezTo>
                    <a:pt x="76621" y="281801"/>
                    <a:pt x="73212" y="282763"/>
                    <a:pt x="71437" y="280988"/>
                  </a:cubicBezTo>
                  <a:cubicBezTo>
                    <a:pt x="58737" y="268288"/>
                    <a:pt x="80963" y="277812"/>
                    <a:pt x="61912" y="271463"/>
                  </a:cubicBezTo>
                  <a:cubicBezTo>
                    <a:pt x="49709" y="253158"/>
                    <a:pt x="58033" y="258116"/>
                    <a:pt x="38100" y="254794"/>
                  </a:cubicBezTo>
                  <a:cubicBezTo>
                    <a:pt x="32738" y="238705"/>
                    <a:pt x="40175" y="256145"/>
                    <a:pt x="28575" y="242888"/>
                  </a:cubicBezTo>
                  <a:cubicBezTo>
                    <a:pt x="17460" y="230186"/>
                    <a:pt x="23814" y="229791"/>
                    <a:pt x="11906" y="223838"/>
                  </a:cubicBezTo>
                  <a:cubicBezTo>
                    <a:pt x="11196" y="223483"/>
                    <a:pt x="1984" y="221854"/>
                    <a:pt x="0" y="221457"/>
                  </a:cubicBezTo>
                  <a:close/>
                </a:path>
              </a:pathLst>
            </a:custGeom>
            <a:solidFill>
              <a:schemeClr val="accent1">
                <a:lumMod val="60000"/>
                <a:lumOff val="40000"/>
              </a:schemeClr>
            </a:solidFill>
            <a:ln w="0" cap="flat" cmpd="sng" algn="ctr">
              <a:solidFill>
                <a:schemeClr val="accent1">
                  <a:lumMod val="75000"/>
                </a:schemeClr>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Rectangle 75">
              <a:extLst>
                <a:ext uri="{FF2B5EF4-FFF2-40B4-BE49-F238E27FC236}">
                  <a16:creationId xmlns:a16="http://schemas.microsoft.com/office/drawing/2014/main" id="{500F7B1B-CDA4-4D84-BA00-8A4DD23AF98F}"/>
                </a:ext>
              </a:extLst>
            </p:cNvPr>
            <p:cNvSpPr>
              <a:spLocks noChangeArrowheads="1"/>
            </p:cNvSpPr>
            <p:nvPr/>
          </p:nvSpPr>
          <p:spPr bwMode="auto">
            <a:xfrm>
              <a:off x="4467201" y="3500128"/>
              <a:ext cx="692835" cy="20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Pagėgiai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6" name="Rectangle 102">
              <a:extLst>
                <a:ext uri="{FF2B5EF4-FFF2-40B4-BE49-F238E27FC236}">
                  <a16:creationId xmlns:a16="http://schemas.microsoft.com/office/drawing/2014/main" id="{EBEBA669-7368-43D9-9A90-AE30511372BC}"/>
                </a:ext>
              </a:extLst>
            </p:cNvPr>
            <p:cNvSpPr>
              <a:spLocks noChangeArrowheads="1"/>
            </p:cNvSpPr>
            <p:nvPr/>
          </p:nvSpPr>
          <p:spPr bwMode="auto">
            <a:xfrm>
              <a:off x="6993062" y="4459990"/>
              <a:ext cx="546676" cy="19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Prienai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116" name="Ovalas 115">
            <a:extLst>
              <a:ext uri="{FF2B5EF4-FFF2-40B4-BE49-F238E27FC236}">
                <a16:creationId xmlns:a16="http://schemas.microsoft.com/office/drawing/2014/main" id="{B9CC383F-BA2B-48E4-AF8F-DE2E3A28CE87}"/>
              </a:ext>
            </a:extLst>
          </p:cNvPr>
          <p:cNvSpPr/>
          <p:nvPr/>
        </p:nvSpPr>
        <p:spPr>
          <a:xfrm>
            <a:off x="7639848" y="245443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as 116">
            <a:extLst>
              <a:ext uri="{FF2B5EF4-FFF2-40B4-BE49-F238E27FC236}">
                <a16:creationId xmlns:a16="http://schemas.microsoft.com/office/drawing/2014/main" id="{07BB5673-F991-45BE-9479-C459FDB9C172}"/>
              </a:ext>
            </a:extLst>
          </p:cNvPr>
          <p:cNvSpPr/>
          <p:nvPr/>
        </p:nvSpPr>
        <p:spPr>
          <a:xfrm>
            <a:off x="8710674" y="4694676"/>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as 117">
            <a:extLst>
              <a:ext uri="{FF2B5EF4-FFF2-40B4-BE49-F238E27FC236}">
                <a16:creationId xmlns:a16="http://schemas.microsoft.com/office/drawing/2014/main" id="{0089A7D5-5405-4945-8988-78CBF285065A}"/>
              </a:ext>
            </a:extLst>
          </p:cNvPr>
          <p:cNvSpPr/>
          <p:nvPr/>
        </p:nvSpPr>
        <p:spPr>
          <a:xfrm>
            <a:off x="7030089" y="421337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as 118">
            <a:extLst>
              <a:ext uri="{FF2B5EF4-FFF2-40B4-BE49-F238E27FC236}">
                <a16:creationId xmlns:a16="http://schemas.microsoft.com/office/drawing/2014/main" id="{195B4946-0929-48EC-9E29-9EF7AB489B0C}"/>
              </a:ext>
            </a:extLst>
          </p:cNvPr>
          <p:cNvSpPr/>
          <p:nvPr/>
        </p:nvSpPr>
        <p:spPr>
          <a:xfrm>
            <a:off x="3948917" y="2516768"/>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as 119">
            <a:extLst>
              <a:ext uri="{FF2B5EF4-FFF2-40B4-BE49-F238E27FC236}">
                <a16:creationId xmlns:a16="http://schemas.microsoft.com/office/drawing/2014/main" id="{90521F2F-F58A-48DB-A18C-5FBD46CADBF7}"/>
              </a:ext>
            </a:extLst>
          </p:cNvPr>
          <p:cNvSpPr/>
          <p:nvPr/>
        </p:nvSpPr>
        <p:spPr>
          <a:xfrm>
            <a:off x="6227250" y="213608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as 120">
            <a:extLst>
              <a:ext uri="{FF2B5EF4-FFF2-40B4-BE49-F238E27FC236}">
                <a16:creationId xmlns:a16="http://schemas.microsoft.com/office/drawing/2014/main" id="{2B0A0CE5-3948-41D7-8DD4-C19F3F231AA7}"/>
              </a:ext>
            </a:extLst>
          </p:cNvPr>
          <p:cNvSpPr/>
          <p:nvPr/>
        </p:nvSpPr>
        <p:spPr>
          <a:xfrm>
            <a:off x="5356106" y="2224866"/>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as 121">
            <a:extLst>
              <a:ext uri="{FF2B5EF4-FFF2-40B4-BE49-F238E27FC236}">
                <a16:creationId xmlns:a16="http://schemas.microsoft.com/office/drawing/2014/main" id="{9119109D-7B88-455E-A595-3156E8D47974}"/>
              </a:ext>
            </a:extLst>
          </p:cNvPr>
          <p:cNvSpPr/>
          <p:nvPr/>
        </p:nvSpPr>
        <p:spPr>
          <a:xfrm>
            <a:off x="4388475" y="332771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Ovalas 122">
            <a:extLst>
              <a:ext uri="{FF2B5EF4-FFF2-40B4-BE49-F238E27FC236}">
                <a16:creationId xmlns:a16="http://schemas.microsoft.com/office/drawing/2014/main" id="{FCC9FFCC-858A-4596-8972-2A7E9EB11E8A}"/>
              </a:ext>
            </a:extLst>
          </p:cNvPr>
          <p:cNvSpPr/>
          <p:nvPr/>
        </p:nvSpPr>
        <p:spPr>
          <a:xfrm>
            <a:off x="5296715" y="1483741"/>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as 123">
            <a:extLst>
              <a:ext uri="{FF2B5EF4-FFF2-40B4-BE49-F238E27FC236}">
                <a16:creationId xmlns:a16="http://schemas.microsoft.com/office/drawing/2014/main" id="{144703FB-C67D-45A5-8947-FB4E88FAF10B}"/>
              </a:ext>
            </a:extLst>
          </p:cNvPr>
          <p:cNvSpPr/>
          <p:nvPr/>
        </p:nvSpPr>
        <p:spPr>
          <a:xfrm>
            <a:off x="9041517" y="2900463"/>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Ovalas 124">
            <a:extLst>
              <a:ext uri="{FF2B5EF4-FFF2-40B4-BE49-F238E27FC236}">
                <a16:creationId xmlns:a16="http://schemas.microsoft.com/office/drawing/2014/main" id="{061886B5-5145-4A22-818A-D47CD421A6B2}"/>
              </a:ext>
            </a:extLst>
          </p:cNvPr>
          <p:cNvSpPr/>
          <p:nvPr/>
        </p:nvSpPr>
        <p:spPr>
          <a:xfrm>
            <a:off x="8821728" y="194173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Ovalas 125">
            <a:extLst>
              <a:ext uri="{FF2B5EF4-FFF2-40B4-BE49-F238E27FC236}">
                <a16:creationId xmlns:a16="http://schemas.microsoft.com/office/drawing/2014/main" id="{583D4D75-9996-461A-B594-A520A4C90A09}"/>
              </a:ext>
            </a:extLst>
          </p:cNvPr>
          <p:cNvSpPr/>
          <p:nvPr/>
        </p:nvSpPr>
        <p:spPr>
          <a:xfrm>
            <a:off x="8068637" y="3427882"/>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Ovalas 126">
            <a:extLst>
              <a:ext uri="{FF2B5EF4-FFF2-40B4-BE49-F238E27FC236}">
                <a16:creationId xmlns:a16="http://schemas.microsoft.com/office/drawing/2014/main" id="{CF22904E-75D2-4074-9B14-CA86238ACA4C}"/>
              </a:ext>
            </a:extLst>
          </p:cNvPr>
          <p:cNvSpPr/>
          <p:nvPr/>
        </p:nvSpPr>
        <p:spPr>
          <a:xfrm>
            <a:off x="7541302" y="1779043"/>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Ovalas 127">
            <a:extLst>
              <a:ext uri="{FF2B5EF4-FFF2-40B4-BE49-F238E27FC236}">
                <a16:creationId xmlns:a16="http://schemas.microsoft.com/office/drawing/2014/main" id="{441F9907-684E-479C-AE43-91DA0097C0A2}"/>
              </a:ext>
            </a:extLst>
          </p:cNvPr>
          <p:cNvSpPr/>
          <p:nvPr/>
        </p:nvSpPr>
        <p:spPr>
          <a:xfrm>
            <a:off x="9528225" y="3755998"/>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Ovalas 129">
            <a:extLst>
              <a:ext uri="{FF2B5EF4-FFF2-40B4-BE49-F238E27FC236}">
                <a16:creationId xmlns:a16="http://schemas.microsoft.com/office/drawing/2014/main" id="{2E830386-114C-42BD-B44E-3732DF8C59EC}"/>
              </a:ext>
            </a:extLst>
          </p:cNvPr>
          <p:cNvSpPr/>
          <p:nvPr/>
        </p:nvSpPr>
        <p:spPr>
          <a:xfrm>
            <a:off x="6836910" y="2466861"/>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Ovalas 130">
            <a:extLst>
              <a:ext uri="{FF2B5EF4-FFF2-40B4-BE49-F238E27FC236}">
                <a16:creationId xmlns:a16="http://schemas.microsoft.com/office/drawing/2014/main" id="{3DD55E45-45DB-4F19-A7B6-6F6860D35C10}"/>
              </a:ext>
            </a:extLst>
          </p:cNvPr>
          <p:cNvSpPr/>
          <p:nvPr/>
        </p:nvSpPr>
        <p:spPr>
          <a:xfrm>
            <a:off x="5912663" y="4763457"/>
            <a:ext cx="144016" cy="144016"/>
          </a:xfrm>
          <a:prstGeom prst="ellipse">
            <a:avLst/>
          </a:prstGeom>
          <a:solidFill>
            <a:srgbClr val="017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Ovalas 131">
            <a:extLst>
              <a:ext uri="{FF2B5EF4-FFF2-40B4-BE49-F238E27FC236}">
                <a16:creationId xmlns:a16="http://schemas.microsoft.com/office/drawing/2014/main" id="{A640B5BB-1EF5-4AB8-BF2D-43188B153315}"/>
              </a:ext>
            </a:extLst>
          </p:cNvPr>
          <p:cNvSpPr/>
          <p:nvPr/>
        </p:nvSpPr>
        <p:spPr>
          <a:xfrm>
            <a:off x="5258185" y="354790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Ovalas 132">
            <a:extLst>
              <a:ext uri="{FF2B5EF4-FFF2-40B4-BE49-F238E27FC236}">
                <a16:creationId xmlns:a16="http://schemas.microsoft.com/office/drawing/2014/main" id="{AC28D2FD-5C8D-45F9-917C-8844F9327B64}"/>
              </a:ext>
            </a:extLst>
          </p:cNvPr>
          <p:cNvSpPr/>
          <p:nvPr/>
        </p:nvSpPr>
        <p:spPr>
          <a:xfrm>
            <a:off x="7105101" y="3221549"/>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Ovalas 133">
            <a:extLst>
              <a:ext uri="{FF2B5EF4-FFF2-40B4-BE49-F238E27FC236}">
                <a16:creationId xmlns:a16="http://schemas.microsoft.com/office/drawing/2014/main" id="{860366B3-9049-4A44-B8C7-7C1C41F4F504}"/>
              </a:ext>
            </a:extLst>
          </p:cNvPr>
          <p:cNvSpPr/>
          <p:nvPr/>
        </p:nvSpPr>
        <p:spPr>
          <a:xfrm>
            <a:off x="6342319" y="3162153"/>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Ovalas 134">
            <a:extLst>
              <a:ext uri="{FF2B5EF4-FFF2-40B4-BE49-F238E27FC236}">
                <a16:creationId xmlns:a16="http://schemas.microsoft.com/office/drawing/2014/main" id="{93D8C474-9447-4D8A-92FA-F01AB90DD8E6}"/>
              </a:ext>
            </a:extLst>
          </p:cNvPr>
          <p:cNvSpPr/>
          <p:nvPr/>
        </p:nvSpPr>
        <p:spPr>
          <a:xfrm>
            <a:off x="7208526" y="5144835"/>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Ovalas 135">
            <a:extLst>
              <a:ext uri="{FF2B5EF4-FFF2-40B4-BE49-F238E27FC236}">
                <a16:creationId xmlns:a16="http://schemas.microsoft.com/office/drawing/2014/main" id="{DF8C795B-669C-46BB-8F85-A3D78B79D9B5}"/>
              </a:ext>
            </a:extLst>
          </p:cNvPr>
          <p:cNvSpPr/>
          <p:nvPr/>
        </p:nvSpPr>
        <p:spPr>
          <a:xfrm>
            <a:off x="7245921" y="5906988"/>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Ovalas 136">
            <a:extLst>
              <a:ext uri="{FF2B5EF4-FFF2-40B4-BE49-F238E27FC236}">
                <a16:creationId xmlns:a16="http://schemas.microsoft.com/office/drawing/2014/main" id="{36D0947C-16EC-4091-9C76-2265C8F084E4}"/>
              </a:ext>
            </a:extLst>
          </p:cNvPr>
          <p:cNvSpPr/>
          <p:nvPr/>
        </p:nvSpPr>
        <p:spPr>
          <a:xfrm>
            <a:off x="8017443" y="4870238"/>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Ovalas 137">
            <a:extLst>
              <a:ext uri="{FF2B5EF4-FFF2-40B4-BE49-F238E27FC236}">
                <a16:creationId xmlns:a16="http://schemas.microsoft.com/office/drawing/2014/main" id="{36A5B583-B3BE-4E67-87E8-9630666169AA}"/>
              </a:ext>
            </a:extLst>
          </p:cNvPr>
          <p:cNvSpPr/>
          <p:nvPr/>
        </p:nvSpPr>
        <p:spPr>
          <a:xfrm>
            <a:off x="9906633" y="2794832"/>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Ovalas 138">
            <a:extLst>
              <a:ext uri="{FF2B5EF4-FFF2-40B4-BE49-F238E27FC236}">
                <a16:creationId xmlns:a16="http://schemas.microsoft.com/office/drawing/2014/main" id="{592E9EEE-F5AE-445A-8B8B-FBE5964C6F12}"/>
              </a:ext>
            </a:extLst>
          </p:cNvPr>
          <p:cNvSpPr/>
          <p:nvPr/>
        </p:nvSpPr>
        <p:spPr>
          <a:xfrm>
            <a:off x="6459552" y="4960163"/>
            <a:ext cx="144016" cy="144016"/>
          </a:xfrm>
          <a:prstGeom prst="ellipse">
            <a:avLst/>
          </a:prstGeom>
          <a:solidFill>
            <a:srgbClr val="017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Ovalas 139">
            <a:extLst>
              <a:ext uri="{FF2B5EF4-FFF2-40B4-BE49-F238E27FC236}">
                <a16:creationId xmlns:a16="http://schemas.microsoft.com/office/drawing/2014/main" id="{E4FA54CE-EFF8-4B2C-AE98-5919C26BA904}"/>
              </a:ext>
            </a:extLst>
          </p:cNvPr>
          <p:cNvSpPr/>
          <p:nvPr/>
        </p:nvSpPr>
        <p:spPr>
          <a:xfrm>
            <a:off x="8724427" y="5409362"/>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Ovalas 140">
            <a:extLst>
              <a:ext uri="{FF2B5EF4-FFF2-40B4-BE49-F238E27FC236}">
                <a16:creationId xmlns:a16="http://schemas.microsoft.com/office/drawing/2014/main" id="{4C107A4A-1164-465F-90A5-4EC7D439BF90}"/>
              </a:ext>
            </a:extLst>
          </p:cNvPr>
          <p:cNvSpPr/>
          <p:nvPr/>
        </p:nvSpPr>
        <p:spPr>
          <a:xfrm>
            <a:off x="8798392" y="370908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Ovalas 141">
            <a:extLst>
              <a:ext uri="{FF2B5EF4-FFF2-40B4-BE49-F238E27FC236}">
                <a16:creationId xmlns:a16="http://schemas.microsoft.com/office/drawing/2014/main" id="{7446FA1C-69AA-434A-ACD6-A53F68311721}"/>
              </a:ext>
            </a:extLst>
          </p:cNvPr>
          <p:cNvSpPr/>
          <p:nvPr/>
        </p:nvSpPr>
        <p:spPr>
          <a:xfrm>
            <a:off x="9619383" y="2476252"/>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Ovalas 142">
            <a:extLst>
              <a:ext uri="{FF2B5EF4-FFF2-40B4-BE49-F238E27FC236}">
                <a16:creationId xmlns:a16="http://schemas.microsoft.com/office/drawing/2014/main" id="{B104CD15-83E0-4E33-B079-D135AD6C2931}"/>
              </a:ext>
            </a:extLst>
          </p:cNvPr>
          <p:cNvSpPr/>
          <p:nvPr/>
        </p:nvSpPr>
        <p:spPr>
          <a:xfrm>
            <a:off x="9728456" y="3325072"/>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Ovalas 143">
            <a:extLst>
              <a:ext uri="{FF2B5EF4-FFF2-40B4-BE49-F238E27FC236}">
                <a16:creationId xmlns:a16="http://schemas.microsoft.com/office/drawing/2014/main" id="{101323B0-177F-42D9-810E-8A2C3A02BC6E}"/>
              </a:ext>
            </a:extLst>
          </p:cNvPr>
          <p:cNvSpPr/>
          <p:nvPr/>
        </p:nvSpPr>
        <p:spPr>
          <a:xfrm>
            <a:off x="7822074" y="5739156"/>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Ovalas 144">
            <a:extLst>
              <a:ext uri="{FF2B5EF4-FFF2-40B4-BE49-F238E27FC236}">
                <a16:creationId xmlns:a16="http://schemas.microsoft.com/office/drawing/2014/main" id="{C5C518F1-738B-4D90-9316-0E48A03B82D7}"/>
              </a:ext>
            </a:extLst>
          </p:cNvPr>
          <p:cNvSpPr/>
          <p:nvPr/>
        </p:nvSpPr>
        <p:spPr>
          <a:xfrm>
            <a:off x="6115199" y="4098985"/>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Ovalas 145">
            <a:extLst>
              <a:ext uri="{FF2B5EF4-FFF2-40B4-BE49-F238E27FC236}">
                <a16:creationId xmlns:a16="http://schemas.microsoft.com/office/drawing/2014/main" id="{A6FC3D01-9FF9-4022-859D-5755749B4CF5}"/>
              </a:ext>
            </a:extLst>
          </p:cNvPr>
          <p:cNvSpPr/>
          <p:nvPr/>
        </p:nvSpPr>
        <p:spPr>
          <a:xfrm>
            <a:off x="5125645" y="304312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7" name="Ovalas 146">
            <a:extLst>
              <a:ext uri="{FF2B5EF4-FFF2-40B4-BE49-F238E27FC236}">
                <a16:creationId xmlns:a16="http://schemas.microsoft.com/office/drawing/2014/main" id="{DE343E71-E018-4FB2-850E-BBD35C41E76B}"/>
              </a:ext>
            </a:extLst>
          </p:cNvPr>
          <p:cNvSpPr/>
          <p:nvPr/>
        </p:nvSpPr>
        <p:spPr>
          <a:xfrm>
            <a:off x="4826924" y="2220600"/>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Ovalas 147">
            <a:extLst>
              <a:ext uri="{FF2B5EF4-FFF2-40B4-BE49-F238E27FC236}">
                <a16:creationId xmlns:a16="http://schemas.microsoft.com/office/drawing/2014/main" id="{ED5A246D-0D1B-4DA6-A6E4-8388814C312A}"/>
              </a:ext>
            </a:extLst>
          </p:cNvPr>
          <p:cNvSpPr/>
          <p:nvPr/>
        </p:nvSpPr>
        <p:spPr>
          <a:xfrm>
            <a:off x="4241458" y="2129311"/>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Ovalas 148">
            <a:extLst>
              <a:ext uri="{FF2B5EF4-FFF2-40B4-BE49-F238E27FC236}">
                <a16:creationId xmlns:a16="http://schemas.microsoft.com/office/drawing/2014/main" id="{9B8BF24F-F2F2-4B49-B538-A2EFEC4A7E41}"/>
              </a:ext>
            </a:extLst>
          </p:cNvPr>
          <p:cNvSpPr/>
          <p:nvPr/>
        </p:nvSpPr>
        <p:spPr>
          <a:xfrm>
            <a:off x="8227671" y="3923612"/>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as 149">
            <a:extLst>
              <a:ext uri="{FF2B5EF4-FFF2-40B4-BE49-F238E27FC236}">
                <a16:creationId xmlns:a16="http://schemas.microsoft.com/office/drawing/2014/main" id="{833DBF12-5A4E-4271-B490-FA3E21C24293}"/>
              </a:ext>
            </a:extLst>
          </p:cNvPr>
          <p:cNvSpPr/>
          <p:nvPr/>
        </p:nvSpPr>
        <p:spPr>
          <a:xfrm>
            <a:off x="5852758" y="1371189"/>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1" name="Ovalas 150">
            <a:extLst>
              <a:ext uri="{FF2B5EF4-FFF2-40B4-BE49-F238E27FC236}">
                <a16:creationId xmlns:a16="http://schemas.microsoft.com/office/drawing/2014/main" id="{45F7550B-91CA-4732-A643-674419E2CF4B}"/>
              </a:ext>
            </a:extLst>
          </p:cNvPr>
          <p:cNvSpPr/>
          <p:nvPr/>
        </p:nvSpPr>
        <p:spPr>
          <a:xfrm>
            <a:off x="6673115" y="144234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2" name="Ovalas 151">
            <a:extLst>
              <a:ext uri="{FF2B5EF4-FFF2-40B4-BE49-F238E27FC236}">
                <a16:creationId xmlns:a16="http://schemas.microsoft.com/office/drawing/2014/main" id="{4E4FF9AE-99FC-497F-9AA3-A262C5C21134}"/>
              </a:ext>
            </a:extLst>
          </p:cNvPr>
          <p:cNvSpPr/>
          <p:nvPr/>
        </p:nvSpPr>
        <p:spPr>
          <a:xfrm>
            <a:off x="8234309" y="2458205"/>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Ovalas 152">
            <a:extLst>
              <a:ext uri="{FF2B5EF4-FFF2-40B4-BE49-F238E27FC236}">
                <a16:creationId xmlns:a16="http://schemas.microsoft.com/office/drawing/2014/main" id="{473941C0-12D1-473B-AB0F-8912061F3634}"/>
              </a:ext>
            </a:extLst>
          </p:cNvPr>
          <p:cNvSpPr/>
          <p:nvPr/>
        </p:nvSpPr>
        <p:spPr>
          <a:xfrm>
            <a:off x="5940745" y="278237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Ovalas 153">
            <a:extLst>
              <a:ext uri="{FF2B5EF4-FFF2-40B4-BE49-F238E27FC236}">
                <a16:creationId xmlns:a16="http://schemas.microsoft.com/office/drawing/2014/main" id="{527FCD83-553A-42E3-803B-7F066BF17A6E}"/>
              </a:ext>
            </a:extLst>
          </p:cNvPr>
          <p:cNvSpPr/>
          <p:nvPr/>
        </p:nvSpPr>
        <p:spPr>
          <a:xfrm>
            <a:off x="6996692" y="209630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Ovalas 154">
            <a:extLst>
              <a:ext uri="{FF2B5EF4-FFF2-40B4-BE49-F238E27FC236}">
                <a16:creationId xmlns:a16="http://schemas.microsoft.com/office/drawing/2014/main" id="{11AD40FB-CF45-4523-97B9-45B73EDA9840}"/>
              </a:ext>
            </a:extLst>
          </p:cNvPr>
          <p:cNvSpPr/>
          <p:nvPr/>
        </p:nvSpPr>
        <p:spPr>
          <a:xfrm>
            <a:off x="8105374" y="155964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Ovalas 155">
            <a:extLst>
              <a:ext uri="{FF2B5EF4-FFF2-40B4-BE49-F238E27FC236}">
                <a16:creationId xmlns:a16="http://schemas.microsoft.com/office/drawing/2014/main" id="{5BCCD2CA-700B-4362-8453-AF17E2C7AF9E}"/>
              </a:ext>
            </a:extLst>
          </p:cNvPr>
          <p:cNvSpPr/>
          <p:nvPr/>
        </p:nvSpPr>
        <p:spPr>
          <a:xfrm>
            <a:off x="5767069" y="377236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Ovalas 156">
            <a:extLst>
              <a:ext uri="{FF2B5EF4-FFF2-40B4-BE49-F238E27FC236}">
                <a16:creationId xmlns:a16="http://schemas.microsoft.com/office/drawing/2014/main" id="{586FE6FF-5C0A-4308-9379-A568EAD767F8}"/>
              </a:ext>
            </a:extLst>
          </p:cNvPr>
          <p:cNvSpPr/>
          <p:nvPr/>
        </p:nvSpPr>
        <p:spPr>
          <a:xfrm>
            <a:off x="6630268" y="554098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8" name="Ovalas 157">
            <a:extLst>
              <a:ext uri="{FF2B5EF4-FFF2-40B4-BE49-F238E27FC236}">
                <a16:creationId xmlns:a16="http://schemas.microsoft.com/office/drawing/2014/main" id="{00E49917-5CA5-497A-AE30-B10B7B0DF7D4}"/>
              </a:ext>
            </a:extLst>
          </p:cNvPr>
          <p:cNvSpPr/>
          <p:nvPr/>
        </p:nvSpPr>
        <p:spPr>
          <a:xfrm>
            <a:off x="7944275" y="4651318"/>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Ovalas 158">
            <a:extLst>
              <a:ext uri="{FF2B5EF4-FFF2-40B4-BE49-F238E27FC236}">
                <a16:creationId xmlns:a16="http://schemas.microsoft.com/office/drawing/2014/main" id="{E5DEC139-BDC0-470E-8AC8-070CA24E4E2E}"/>
              </a:ext>
            </a:extLst>
          </p:cNvPr>
          <p:cNvSpPr/>
          <p:nvPr/>
        </p:nvSpPr>
        <p:spPr>
          <a:xfrm>
            <a:off x="7497837" y="3782061"/>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0" name="Ovalas 159">
            <a:extLst>
              <a:ext uri="{FF2B5EF4-FFF2-40B4-BE49-F238E27FC236}">
                <a16:creationId xmlns:a16="http://schemas.microsoft.com/office/drawing/2014/main" id="{2C432CAB-34F4-4436-9932-AD5EFAB5695C}"/>
              </a:ext>
            </a:extLst>
          </p:cNvPr>
          <p:cNvSpPr/>
          <p:nvPr/>
        </p:nvSpPr>
        <p:spPr>
          <a:xfrm>
            <a:off x="8413406" y="3019945"/>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Ovalas 161">
            <a:extLst>
              <a:ext uri="{FF2B5EF4-FFF2-40B4-BE49-F238E27FC236}">
                <a16:creationId xmlns:a16="http://schemas.microsoft.com/office/drawing/2014/main" id="{48E60D1A-11AE-4BEE-ADAE-748FC73EFC14}"/>
              </a:ext>
            </a:extLst>
          </p:cNvPr>
          <p:cNvSpPr/>
          <p:nvPr/>
        </p:nvSpPr>
        <p:spPr>
          <a:xfrm>
            <a:off x="7039841" y="4741516"/>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Ovalas 162">
            <a:extLst>
              <a:ext uri="{FF2B5EF4-FFF2-40B4-BE49-F238E27FC236}">
                <a16:creationId xmlns:a16="http://schemas.microsoft.com/office/drawing/2014/main" id="{7BED2811-F81A-4B55-9AAA-B068EC979FB7}"/>
              </a:ext>
            </a:extLst>
          </p:cNvPr>
          <p:cNvSpPr/>
          <p:nvPr/>
        </p:nvSpPr>
        <p:spPr>
          <a:xfrm>
            <a:off x="7628456" y="4378743"/>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1" name="Rectangle 95">
            <a:extLst>
              <a:ext uri="{FF2B5EF4-FFF2-40B4-BE49-F238E27FC236}">
                <a16:creationId xmlns:a16="http://schemas.microsoft.com/office/drawing/2014/main" id="{5BA2D8FA-EE4F-49BF-8659-DF1CF91C2D1A}"/>
              </a:ext>
            </a:extLst>
          </p:cNvPr>
          <p:cNvSpPr>
            <a:spLocks noChangeArrowheads="1"/>
          </p:cNvSpPr>
          <p:nvPr/>
        </p:nvSpPr>
        <p:spPr bwMode="auto">
          <a:xfrm>
            <a:off x="8244411" y="2808252"/>
            <a:ext cx="672891" cy="17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100" b="0" i="0" u="none" strike="noStrike" kern="1200" cap="none" spc="0" normalizeH="0" baseline="0" noProof="0">
                <a:ln>
                  <a:noFill/>
                </a:ln>
                <a:solidFill>
                  <a:srgbClr val="000000"/>
                </a:solidFill>
                <a:effectLst/>
                <a:uLnTx/>
                <a:uFillTx/>
                <a:latin typeface="Calibri" panose="020F0502020204030204"/>
                <a:ea typeface="+mn-ea"/>
                <a:cs typeface="+mn-cs"/>
              </a:rPr>
              <a:t>Anykščiai</a:t>
            </a:r>
            <a:endParaRPr kumimoji="0" lang="lt-L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96" name="TextBox 195">
            <a:extLst>
              <a:ext uri="{FF2B5EF4-FFF2-40B4-BE49-F238E27FC236}">
                <a16:creationId xmlns:a16="http://schemas.microsoft.com/office/drawing/2014/main" id="{20345E02-23E7-4E63-B14B-2E9DFD85D416}"/>
              </a:ext>
            </a:extLst>
          </p:cNvPr>
          <p:cNvSpPr txBox="1"/>
          <p:nvPr/>
        </p:nvSpPr>
        <p:spPr>
          <a:xfrm>
            <a:off x="4246145" y="2541660"/>
            <a:ext cx="8097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a:ln>
                  <a:noFill/>
                </a:ln>
                <a:solidFill>
                  <a:prstClr val="black"/>
                </a:solidFill>
                <a:effectLst/>
                <a:uLnTx/>
                <a:uFillTx/>
                <a:latin typeface="Calibri" panose="020F0502020204030204"/>
                <a:ea typeface="+mn-ea"/>
                <a:cs typeface="+mn-cs"/>
              </a:rPr>
              <a:t>Gargždai</a:t>
            </a:r>
          </a:p>
        </p:txBody>
      </p:sp>
      <p:sp>
        <p:nvSpPr>
          <p:cNvPr id="3" name="TextBox 2">
            <a:extLst>
              <a:ext uri="{FF2B5EF4-FFF2-40B4-BE49-F238E27FC236}">
                <a16:creationId xmlns:a16="http://schemas.microsoft.com/office/drawing/2014/main" id="{BAE0FB33-193D-49A6-9618-1C0E1E84803D}"/>
              </a:ext>
            </a:extLst>
          </p:cNvPr>
          <p:cNvSpPr txBox="1"/>
          <p:nvPr/>
        </p:nvSpPr>
        <p:spPr>
          <a:xfrm>
            <a:off x="974590" y="2402286"/>
            <a:ext cx="2486289"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a:ln>
                  <a:noFill/>
                </a:ln>
                <a:solidFill>
                  <a:prstClr val="black"/>
                </a:solidFill>
                <a:effectLst/>
                <a:uLnTx/>
                <a:uFillTx/>
                <a:latin typeface="Calibri" panose="020F0502020204030204"/>
                <a:ea typeface="+mn-ea"/>
                <a:cs typeface="+mn-cs"/>
              </a:rPr>
              <a:t>Esantys psichikos dienos stacionarai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1400" b="0" i="0" u="none" strike="noStrike" kern="1200" cap="none" spc="0" normalizeH="0" baseline="0" noProof="0">
                <a:ln>
                  <a:noFill/>
                </a:ln>
                <a:solidFill>
                  <a:prstClr val="black"/>
                </a:solidFill>
                <a:effectLst/>
                <a:uLnTx/>
                <a:uFillTx/>
                <a:latin typeface="Calibri" panose="020F0502020204030204"/>
                <a:ea typeface="+mn-ea"/>
                <a:cs typeface="+mn-cs"/>
              </a:rPr>
              <a:t>Planuojami įsteigti papildomi psichikos dienos stacionarai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Ovalas 385">
            <a:extLst>
              <a:ext uri="{FF2B5EF4-FFF2-40B4-BE49-F238E27FC236}">
                <a16:creationId xmlns:a16="http://schemas.microsoft.com/office/drawing/2014/main" id="{5CF97E61-3D5D-4104-9F30-7392F6AF1A55}"/>
              </a:ext>
            </a:extLst>
          </p:cNvPr>
          <p:cNvSpPr/>
          <p:nvPr/>
        </p:nvSpPr>
        <p:spPr>
          <a:xfrm>
            <a:off x="6279590" y="5160368"/>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Ovalas 387">
            <a:extLst>
              <a:ext uri="{FF2B5EF4-FFF2-40B4-BE49-F238E27FC236}">
                <a16:creationId xmlns:a16="http://schemas.microsoft.com/office/drawing/2014/main" id="{6BB13213-81F3-4E5A-B94A-BE3BC10C7B0E}"/>
              </a:ext>
            </a:extLst>
          </p:cNvPr>
          <p:cNvSpPr/>
          <p:nvPr/>
        </p:nvSpPr>
        <p:spPr>
          <a:xfrm>
            <a:off x="4862702" y="3648364"/>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1" name="Lygiašonis trikampis 390">
            <a:extLst>
              <a:ext uri="{FF2B5EF4-FFF2-40B4-BE49-F238E27FC236}">
                <a16:creationId xmlns:a16="http://schemas.microsoft.com/office/drawing/2014/main" id="{B531BE66-CACD-46DE-A949-D6201E6DA495}"/>
              </a:ext>
            </a:extLst>
          </p:cNvPr>
          <p:cNvSpPr/>
          <p:nvPr/>
        </p:nvSpPr>
        <p:spPr>
          <a:xfrm>
            <a:off x="7658404" y="171703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Lygiašonis trikampis 391">
            <a:extLst>
              <a:ext uri="{FF2B5EF4-FFF2-40B4-BE49-F238E27FC236}">
                <a16:creationId xmlns:a16="http://schemas.microsoft.com/office/drawing/2014/main" id="{0A0D0AA8-F239-4813-83E0-D2172F9C8F82}"/>
              </a:ext>
            </a:extLst>
          </p:cNvPr>
          <p:cNvSpPr/>
          <p:nvPr/>
        </p:nvSpPr>
        <p:spPr>
          <a:xfrm>
            <a:off x="8976287" y="1896013"/>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3" name="Lygiašonis trikampis 392">
            <a:extLst>
              <a:ext uri="{FF2B5EF4-FFF2-40B4-BE49-F238E27FC236}">
                <a16:creationId xmlns:a16="http://schemas.microsoft.com/office/drawing/2014/main" id="{69885A7B-95BD-4D5E-A527-32FB5E586313}"/>
              </a:ext>
            </a:extLst>
          </p:cNvPr>
          <p:cNvSpPr/>
          <p:nvPr/>
        </p:nvSpPr>
        <p:spPr>
          <a:xfrm>
            <a:off x="7724416" y="246080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4" name="Lygiašonis trikampis 393">
            <a:extLst>
              <a:ext uri="{FF2B5EF4-FFF2-40B4-BE49-F238E27FC236}">
                <a16:creationId xmlns:a16="http://schemas.microsoft.com/office/drawing/2014/main" id="{8E11F3D3-AA3E-4ED1-877B-C6B90431EAF3}"/>
              </a:ext>
            </a:extLst>
          </p:cNvPr>
          <p:cNvSpPr/>
          <p:nvPr/>
        </p:nvSpPr>
        <p:spPr>
          <a:xfrm>
            <a:off x="542399" y="285811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5" name="Lygiašonis trikampis 394">
            <a:extLst>
              <a:ext uri="{FF2B5EF4-FFF2-40B4-BE49-F238E27FC236}">
                <a16:creationId xmlns:a16="http://schemas.microsoft.com/office/drawing/2014/main" id="{F868614A-656D-4F48-98E5-E951DFF1F98E}"/>
              </a:ext>
            </a:extLst>
          </p:cNvPr>
          <p:cNvSpPr/>
          <p:nvPr/>
        </p:nvSpPr>
        <p:spPr>
          <a:xfrm>
            <a:off x="576385" y="3494629"/>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Lygiašonis trikampis 395">
            <a:extLst>
              <a:ext uri="{FF2B5EF4-FFF2-40B4-BE49-F238E27FC236}">
                <a16:creationId xmlns:a16="http://schemas.microsoft.com/office/drawing/2014/main" id="{B7F51A4D-6D20-4764-9035-55A39993F978}"/>
              </a:ext>
            </a:extLst>
          </p:cNvPr>
          <p:cNvSpPr/>
          <p:nvPr/>
        </p:nvSpPr>
        <p:spPr>
          <a:xfrm>
            <a:off x="6783710" y="1392004"/>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7" name="Lygiašonis trikampis 396">
            <a:extLst>
              <a:ext uri="{FF2B5EF4-FFF2-40B4-BE49-F238E27FC236}">
                <a16:creationId xmlns:a16="http://schemas.microsoft.com/office/drawing/2014/main" id="{E9C0EF64-2181-4370-9D04-1B476D13A0F0}"/>
              </a:ext>
            </a:extLst>
          </p:cNvPr>
          <p:cNvSpPr/>
          <p:nvPr/>
        </p:nvSpPr>
        <p:spPr>
          <a:xfrm>
            <a:off x="6010499" y="2750871"/>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8" name="Lygiašonis trikampis 397">
            <a:extLst>
              <a:ext uri="{FF2B5EF4-FFF2-40B4-BE49-F238E27FC236}">
                <a16:creationId xmlns:a16="http://schemas.microsoft.com/office/drawing/2014/main" id="{307BA457-CED0-43FC-A1B0-F14EADBABCFB}"/>
              </a:ext>
            </a:extLst>
          </p:cNvPr>
          <p:cNvSpPr/>
          <p:nvPr/>
        </p:nvSpPr>
        <p:spPr>
          <a:xfrm>
            <a:off x="5106896" y="1440040"/>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0" name="Lygiašonis trikampis 399">
            <a:extLst>
              <a:ext uri="{FF2B5EF4-FFF2-40B4-BE49-F238E27FC236}">
                <a16:creationId xmlns:a16="http://schemas.microsoft.com/office/drawing/2014/main" id="{7EC619E2-8AF5-4095-A7AF-08E5559705D8}"/>
              </a:ext>
            </a:extLst>
          </p:cNvPr>
          <p:cNvSpPr/>
          <p:nvPr/>
        </p:nvSpPr>
        <p:spPr>
          <a:xfrm>
            <a:off x="6306477" y="2101795"/>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1" name="Lygiašonis trikampis 400">
            <a:extLst>
              <a:ext uri="{FF2B5EF4-FFF2-40B4-BE49-F238E27FC236}">
                <a16:creationId xmlns:a16="http://schemas.microsoft.com/office/drawing/2014/main" id="{05E09EFA-15AE-4B29-AACE-492A9DEC8DFB}"/>
              </a:ext>
            </a:extLst>
          </p:cNvPr>
          <p:cNvSpPr/>
          <p:nvPr/>
        </p:nvSpPr>
        <p:spPr>
          <a:xfrm>
            <a:off x="5491309" y="2087216"/>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Lygiašonis trikampis 401">
            <a:extLst>
              <a:ext uri="{FF2B5EF4-FFF2-40B4-BE49-F238E27FC236}">
                <a16:creationId xmlns:a16="http://schemas.microsoft.com/office/drawing/2014/main" id="{C443398C-F416-497B-B2BA-2B36F1BCCB30}"/>
              </a:ext>
            </a:extLst>
          </p:cNvPr>
          <p:cNvSpPr/>
          <p:nvPr/>
        </p:nvSpPr>
        <p:spPr>
          <a:xfrm>
            <a:off x="4039907" y="251781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3" name="Lygiašonis trikampis 402">
            <a:extLst>
              <a:ext uri="{FF2B5EF4-FFF2-40B4-BE49-F238E27FC236}">
                <a16:creationId xmlns:a16="http://schemas.microsoft.com/office/drawing/2014/main" id="{4492A0D0-B79D-4824-A907-AF4492ED0331}"/>
              </a:ext>
            </a:extLst>
          </p:cNvPr>
          <p:cNvSpPr/>
          <p:nvPr/>
        </p:nvSpPr>
        <p:spPr>
          <a:xfrm>
            <a:off x="4208524" y="206056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4" name="Lygiašonis trikampis 403">
            <a:extLst>
              <a:ext uri="{FF2B5EF4-FFF2-40B4-BE49-F238E27FC236}">
                <a16:creationId xmlns:a16="http://schemas.microsoft.com/office/drawing/2014/main" id="{DAADD451-0E7C-4856-9938-6E065331FCDA}"/>
              </a:ext>
            </a:extLst>
          </p:cNvPr>
          <p:cNvSpPr/>
          <p:nvPr/>
        </p:nvSpPr>
        <p:spPr>
          <a:xfrm>
            <a:off x="3925914" y="186078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5" name="Ovalas 404">
            <a:extLst>
              <a:ext uri="{FF2B5EF4-FFF2-40B4-BE49-F238E27FC236}">
                <a16:creationId xmlns:a16="http://schemas.microsoft.com/office/drawing/2014/main" id="{E3873D89-1107-4E8E-83F5-AF771F0DF9DD}"/>
              </a:ext>
            </a:extLst>
          </p:cNvPr>
          <p:cNvSpPr/>
          <p:nvPr/>
        </p:nvSpPr>
        <p:spPr>
          <a:xfrm>
            <a:off x="4601109" y="1654827"/>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6" name="Ovalas 405">
            <a:extLst>
              <a:ext uri="{FF2B5EF4-FFF2-40B4-BE49-F238E27FC236}">
                <a16:creationId xmlns:a16="http://schemas.microsoft.com/office/drawing/2014/main" id="{EF06A500-5574-457B-A44F-A1FBEDFC697D}"/>
              </a:ext>
            </a:extLst>
          </p:cNvPr>
          <p:cNvSpPr/>
          <p:nvPr/>
        </p:nvSpPr>
        <p:spPr>
          <a:xfrm>
            <a:off x="3998152" y="2013380"/>
            <a:ext cx="144016" cy="1440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7" name="Lygiašonis trikampis 406">
            <a:extLst>
              <a:ext uri="{FF2B5EF4-FFF2-40B4-BE49-F238E27FC236}">
                <a16:creationId xmlns:a16="http://schemas.microsoft.com/office/drawing/2014/main" id="{C5636AE2-BCB9-4E8C-8DBC-7C3C06CD54E8}"/>
              </a:ext>
            </a:extLst>
          </p:cNvPr>
          <p:cNvSpPr/>
          <p:nvPr/>
        </p:nvSpPr>
        <p:spPr>
          <a:xfrm>
            <a:off x="4640946" y="2193173"/>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 name="Lygiašonis trikampis 407">
            <a:extLst>
              <a:ext uri="{FF2B5EF4-FFF2-40B4-BE49-F238E27FC236}">
                <a16:creationId xmlns:a16="http://schemas.microsoft.com/office/drawing/2014/main" id="{8CF3AFBC-8736-4706-8F80-419430AA8030}"/>
              </a:ext>
            </a:extLst>
          </p:cNvPr>
          <p:cNvSpPr/>
          <p:nvPr/>
        </p:nvSpPr>
        <p:spPr>
          <a:xfrm>
            <a:off x="5240669" y="2963713"/>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 name="Lygiašonis trikampis 408">
            <a:extLst>
              <a:ext uri="{FF2B5EF4-FFF2-40B4-BE49-F238E27FC236}">
                <a16:creationId xmlns:a16="http://schemas.microsoft.com/office/drawing/2014/main" id="{3F353B37-FAF5-43EA-83B4-711E1B7FBADE}"/>
              </a:ext>
            </a:extLst>
          </p:cNvPr>
          <p:cNvSpPr/>
          <p:nvPr/>
        </p:nvSpPr>
        <p:spPr>
          <a:xfrm>
            <a:off x="4422417" y="3319305"/>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 name="Lygiašonis trikampis 409">
            <a:extLst>
              <a:ext uri="{FF2B5EF4-FFF2-40B4-BE49-F238E27FC236}">
                <a16:creationId xmlns:a16="http://schemas.microsoft.com/office/drawing/2014/main" id="{FCD8BACB-697A-4E26-97D5-035ABF8FDC7B}"/>
              </a:ext>
            </a:extLst>
          </p:cNvPr>
          <p:cNvSpPr/>
          <p:nvPr/>
        </p:nvSpPr>
        <p:spPr>
          <a:xfrm>
            <a:off x="5350594" y="3476400"/>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 name="Lygiašonis trikampis 410">
            <a:extLst>
              <a:ext uri="{FF2B5EF4-FFF2-40B4-BE49-F238E27FC236}">
                <a16:creationId xmlns:a16="http://schemas.microsoft.com/office/drawing/2014/main" id="{5F48BDED-5561-4AF8-8426-401EAB0FCD37}"/>
              </a:ext>
            </a:extLst>
          </p:cNvPr>
          <p:cNvSpPr/>
          <p:nvPr/>
        </p:nvSpPr>
        <p:spPr>
          <a:xfrm>
            <a:off x="8022778" y="4609677"/>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2" name="Lygiašonis trikampis 411">
            <a:extLst>
              <a:ext uri="{FF2B5EF4-FFF2-40B4-BE49-F238E27FC236}">
                <a16:creationId xmlns:a16="http://schemas.microsoft.com/office/drawing/2014/main" id="{52873C5F-9D9E-4F53-A42C-5722339CB8A6}"/>
              </a:ext>
            </a:extLst>
          </p:cNvPr>
          <p:cNvSpPr/>
          <p:nvPr/>
        </p:nvSpPr>
        <p:spPr>
          <a:xfrm>
            <a:off x="7310484" y="5933043"/>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3" name="Lygiašonis trikampis 412">
            <a:extLst>
              <a:ext uri="{FF2B5EF4-FFF2-40B4-BE49-F238E27FC236}">
                <a16:creationId xmlns:a16="http://schemas.microsoft.com/office/drawing/2014/main" id="{AB9E3F75-85FD-4034-98E3-D020AA64E81D}"/>
              </a:ext>
            </a:extLst>
          </p:cNvPr>
          <p:cNvSpPr/>
          <p:nvPr/>
        </p:nvSpPr>
        <p:spPr>
          <a:xfrm>
            <a:off x="8494165" y="5361353"/>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4" name="Lygiašonis trikampis 413">
            <a:extLst>
              <a:ext uri="{FF2B5EF4-FFF2-40B4-BE49-F238E27FC236}">
                <a16:creationId xmlns:a16="http://schemas.microsoft.com/office/drawing/2014/main" id="{CFECDA93-8521-4DA8-BCC5-9F8AFD1353DC}"/>
              </a:ext>
            </a:extLst>
          </p:cNvPr>
          <p:cNvSpPr/>
          <p:nvPr/>
        </p:nvSpPr>
        <p:spPr>
          <a:xfrm>
            <a:off x="7630577" y="4358665"/>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5" name="Lygiašonis trikampis 414">
            <a:extLst>
              <a:ext uri="{FF2B5EF4-FFF2-40B4-BE49-F238E27FC236}">
                <a16:creationId xmlns:a16="http://schemas.microsoft.com/office/drawing/2014/main" id="{13D4B3A8-C821-40B4-A17E-D0AAC9E675F1}"/>
              </a:ext>
            </a:extLst>
          </p:cNvPr>
          <p:cNvSpPr/>
          <p:nvPr/>
        </p:nvSpPr>
        <p:spPr>
          <a:xfrm>
            <a:off x="9945125" y="2722264"/>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6" name="Lygiašonis trikampis 415">
            <a:extLst>
              <a:ext uri="{FF2B5EF4-FFF2-40B4-BE49-F238E27FC236}">
                <a16:creationId xmlns:a16="http://schemas.microsoft.com/office/drawing/2014/main" id="{20E298C4-0B27-470F-B2FE-FB7042B91267}"/>
              </a:ext>
            </a:extLst>
          </p:cNvPr>
          <p:cNvSpPr/>
          <p:nvPr/>
        </p:nvSpPr>
        <p:spPr>
          <a:xfrm>
            <a:off x="7860834" y="3314699"/>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 name="Lygiašonis trikampis 416">
            <a:extLst>
              <a:ext uri="{FF2B5EF4-FFF2-40B4-BE49-F238E27FC236}">
                <a16:creationId xmlns:a16="http://schemas.microsoft.com/office/drawing/2014/main" id="{49627CD8-C55C-4E91-BF82-1DAE0F706371}"/>
              </a:ext>
            </a:extLst>
          </p:cNvPr>
          <p:cNvSpPr/>
          <p:nvPr/>
        </p:nvSpPr>
        <p:spPr>
          <a:xfrm>
            <a:off x="9153328" y="285112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0" name="Lygiašonis trikampis 419">
            <a:extLst>
              <a:ext uri="{FF2B5EF4-FFF2-40B4-BE49-F238E27FC236}">
                <a16:creationId xmlns:a16="http://schemas.microsoft.com/office/drawing/2014/main" id="{68847BA5-B27D-40D5-96D1-BD3F97C91302}"/>
              </a:ext>
            </a:extLst>
          </p:cNvPr>
          <p:cNvSpPr/>
          <p:nvPr/>
        </p:nvSpPr>
        <p:spPr>
          <a:xfrm>
            <a:off x="8808142" y="4687295"/>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1" name="Lygiašonis trikampis 420">
            <a:extLst>
              <a:ext uri="{FF2B5EF4-FFF2-40B4-BE49-F238E27FC236}">
                <a16:creationId xmlns:a16="http://schemas.microsoft.com/office/drawing/2014/main" id="{FA49CD7B-CC84-423D-BCDD-DCFED55432C0}"/>
              </a:ext>
            </a:extLst>
          </p:cNvPr>
          <p:cNvSpPr/>
          <p:nvPr/>
        </p:nvSpPr>
        <p:spPr>
          <a:xfrm>
            <a:off x="7046490" y="5157882"/>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2" name="Lygiašonis trikampis 421">
            <a:extLst>
              <a:ext uri="{FF2B5EF4-FFF2-40B4-BE49-F238E27FC236}">
                <a16:creationId xmlns:a16="http://schemas.microsoft.com/office/drawing/2014/main" id="{F51708DE-C450-4CD8-BEAF-D657466C7C77}"/>
              </a:ext>
            </a:extLst>
          </p:cNvPr>
          <p:cNvSpPr/>
          <p:nvPr/>
        </p:nvSpPr>
        <p:spPr>
          <a:xfrm>
            <a:off x="7610246" y="3681721"/>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3" name="Lygiašonis trikampis 422">
            <a:extLst>
              <a:ext uri="{FF2B5EF4-FFF2-40B4-BE49-F238E27FC236}">
                <a16:creationId xmlns:a16="http://schemas.microsoft.com/office/drawing/2014/main" id="{A8E1F11C-9137-4F05-AFA5-E5964015FB3D}"/>
              </a:ext>
            </a:extLst>
          </p:cNvPr>
          <p:cNvSpPr/>
          <p:nvPr/>
        </p:nvSpPr>
        <p:spPr>
          <a:xfrm>
            <a:off x="5777421" y="3761598"/>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5" name="Lygiašonis trikampis 424">
            <a:extLst>
              <a:ext uri="{FF2B5EF4-FFF2-40B4-BE49-F238E27FC236}">
                <a16:creationId xmlns:a16="http://schemas.microsoft.com/office/drawing/2014/main" id="{5D797A3C-DE93-4F35-89B7-8AA19C15CF8C}"/>
              </a:ext>
            </a:extLst>
          </p:cNvPr>
          <p:cNvSpPr/>
          <p:nvPr/>
        </p:nvSpPr>
        <p:spPr>
          <a:xfrm>
            <a:off x="7218620" y="3156341"/>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 name="Lygiašonis trikampis 425">
            <a:extLst>
              <a:ext uri="{FF2B5EF4-FFF2-40B4-BE49-F238E27FC236}">
                <a16:creationId xmlns:a16="http://schemas.microsoft.com/office/drawing/2014/main" id="{FD12968F-CF79-4C05-8E56-37F330B02420}"/>
              </a:ext>
            </a:extLst>
          </p:cNvPr>
          <p:cNvSpPr/>
          <p:nvPr/>
        </p:nvSpPr>
        <p:spPr>
          <a:xfrm>
            <a:off x="7106334" y="4222924"/>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7" name="Lygiašonis trikampis 426">
            <a:extLst>
              <a:ext uri="{FF2B5EF4-FFF2-40B4-BE49-F238E27FC236}">
                <a16:creationId xmlns:a16="http://schemas.microsoft.com/office/drawing/2014/main" id="{9CFAFF5A-2FA0-41BC-986F-5F10AD324964}"/>
              </a:ext>
            </a:extLst>
          </p:cNvPr>
          <p:cNvSpPr/>
          <p:nvPr/>
        </p:nvSpPr>
        <p:spPr>
          <a:xfrm>
            <a:off x="6497716" y="4965338"/>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8" name="Lygiašonis trikampis 427">
            <a:extLst>
              <a:ext uri="{FF2B5EF4-FFF2-40B4-BE49-F238E27FC236}">
                <a16:creationId xmlns:a16="http://schemas.microsoft.com/office/drawing/2014/main" id="{02ADF299-5C92-4964-8AF8-19325997E59E}"/>
              </a:ext>
            </a:extLst>
          </p:cNvPr>
          <p:cNvSpPr/>
          <p:nvPr/>
        </p:nvSpPr>
        <p:spPr>
          <a:xfrm>
            <a:off x="6456324" y="3129514"/>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9" name="Lygiašonis trikampis 428">
            <a:extLst>
              <a:ext uri="{FF2B5EF4-FFF2-40B4-BE49-F238E27FC236}">
                <a16:creationId xmlns:a16="http://schemas.microsoft.com/office/drawing/2014/main" id="{5FC04A44-F9C9-49A5-858C-D60E122C0F42}"/>
              </a:ext>
            </a:extLst>
          </p:cNvPr>
          <p:cNvSpPr/>
          <p:nvPr/>
        </p:nvSpPr>
        <p:spPr>
          <a:xfrm>
            <a:off x="7060733" y="4663580"/>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0" name="Lygiašonis trikampis 429">
            <a:extLst>
              <a:ext uri="{FF2B5EF4-FFF2-40B4-BE49-F238E27FC236}">
                <a16:creationId xmlns:a16="http://schemas.microsoft.com/office/drawing/2014/main" id="{6166C0B4-D41A-48CF-AF7E-6FE1F4E92D0B}"/>
              </a:ext>
            </a:extLst>
          </p:cNvPr>
          <p:cNvSpPr/>
          <p:nvPr/>
        </p:nvSpPr>
        <p:spPr>
          <a:xfrm>
            <a:off x="6584762" y="4980461"/>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 name="Lygiašonis trikampis 396">
            <a:extLst>
              <a:ext uri="{FF2B5EF4-FFF2-40B4-BE49-F238E27FC236}">
                <a16:creationId xmlns:a16="http://schemas.microsoft.com/office/drawing/2014/main" id="{6630EE85-1D09-4971-808C-DD230444D380}"/>
              </a:ext>
            </a:extLst>
          </p:cNvPr>
          <p:cNvSpPr/>
          <p:nvPr/>
        </p:nvSpPr>
        <p:spPr>
          <a:xfrm>
            <a:off x="5178054" y="1456254"/>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9" name="Lygiašonis trikampis 396">
            <a:extLst>
              <a:ext uri="{FF2B5EF4-FFF2-40B4-BE49-F238E27FC236}">
                <a16:creationId xmlns:a16="http://schemas.microsoft.com/office/drawing/2014/main" id="{05F709BD-B327-4B40-A149-1EE583C274C2}"/>
              </a:ext>
            </a:extLst>
          </p:cNvPr>
          <p:cNvSpPr/>
          <p:nvPr/>
        </p:nvSpPr>
        <p:spPr>
          <a:xfrm>
            <a:off x="6357484" y="2147643"/>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0" name="Lygiašonis trikampis 389">
            <a:extLst>
              <a:ext uri="{FF2B5EF4-FFF2-40B4-BE49-F238E27FC236}">
                <a16:creationId xmlns:a16="http://schemas.microsoft.com/office/drawing/2014/main" id="{04300048-230D-4029-8AC1-09A51BD5A67C}"/>
              </a:ext>
            </a:extLst>
          </p:cNvPr>
          <p:cNvSpPr/>
          <p:nvPr/>
        </p:nvSpPr>
        <p:spPr>
          <a:xfrm>
            <a:off x="7601853" y="1654823"/>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Lygiašonis trikampis 128">
            <a:extLst>
              <a:ext uri="{FF2B5EF4-FFF2-40B4-BE49-F238E27FC236}">
                <a16:creationId xmlns:a16="http://schemas.microsoft.com/office/drawing/2014/main" id="{57558DD2-9B14-4391-B32D-FD41C468A80E}"/>
              </a:ext>
            </a:extLst>
          </p:cNvPr>
          <p:cNvSpPr/>
          <p:nvPr/>
        </p:nvSpPr>
        <p:spPr>
          <a:xfrm>
            <a:off x="7809895" y="2428563"/>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 name="Lygiašonis trikampis 406">
            <a:extLst>
              <a:ext uri="{FF2B5EF4-FFF2-40B4-BE49-F238E27FC236}">
                <a16:creationId xmlns:a16="http://schemas.microsoft.com/office/drawing/2014/main" id="{FB2B1FE3-92FC-4DDC-8455-93ACBCD7AD03}"/>
              </a:ext>
            </a:extLst>
          </p:cNvPr>
          <p:cNvSpPr/>
          <p:nvPr/>
        </p:nvSpPr>
        <p:spPr>
          <a:xfrm>
            <a:off x="4113920" y="2541019"/>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Lygiašonis trikampis 428">
            <a:extLst>
              <a:ext uri="{FF2B5EF4-FFF2-40B4-BE49-F238E27FC236}">
                <a16:creationId xmlns:a16="http://schemas.microsoft.com/office/drawing/2014/main" id="{171024B4-1900-4D1B-8A6F-05656FA223CA}"/>
              </a:ext>
            </a:extLst>
          </p:cNvPr>
          <p:cNvSpPr/>
          <p:nvPr/>
        </p:nvSpPr>
        <p:spPr>
          <a:xfrm>
            <a:off x="7168319" y="5168784"/>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Lygiašonis trikampis 422">
            <a:extLst>
              <a:ext uri="{FF2B5EF4-FFF2-40B4-BE49-F238E27FC236}">
                <a16:creationId xmlns:a16="http://schemas.microsoft.com/office/drawing/2014/main" id="{A2FC2508-AA83-444F-AEA3-F98B36A5A789}"/>
              </a:ext>
            </a:extLst>
          </p:cNvPr>
          <p:cNvSpPr/>
          <p:nvPr/>
        </p:nvSpPr>
        <p:spPr>
          <a:xfrm>
            <a:off x="7306033" y="3186287"/>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4" name="Lygiašonis trikampis 423">
            <a:extLst>
              <a:ext uri="{FF2B5EF4-FFF2-40B4-BE49-F238E27FC236}">
                <a16:creationId xmlns:a16="http://schemas.microsoft.com/office/drawing/2014/main" id="{52A8CADD-4DFD-4443-B137-9FA94EE3A878}"/>
              </a:ext>
            </a:extLst>
          </p:cNvPr>
          <p:cNvSpPr/>
          <p:nvPr/>
        </p:nvSpPr>
        <p:spPr>
          <a:xfrm>
            <a:off x="7019503" y="4249711"/>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9" name="Lygiašonis trikampis 418">
            <a:extLst>
              <a:ext uri="{FF2B5EF4-FFF2-40B4-BE49-F238E27FC236}">
                <a16:creationId xmlns:a16="http://schemas.microsoft.com/office/drawing/2014/main" id="{706E7399-F41C-4E27-975C-F430E7CDFEDE}"/>
              </a:ext>
            </a:extLst>
          </p:cNvPr>
          <p:cNvSpPr/>
          <p:nvPr/>
        </p:nvSpPr>
        <p:spPr>
          <a:xfrm>
            <a:off x="8739162" y="4622902"/>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Lygiašonis trikampis 4">
            <a:extLst>
              <a:ext uri="{FF2B5EF4-FFF2-40B4-BE49-F238E27FC236}">
                <a16:creationId xmlns:a16="http://schemas.microsoft.com/office/drawing/2014/main" id="{25CB1D1D-FD79-BEC6-B4A9-C694FCC0A8A3}"/>
              </a:ext>
            </a:extLst>
          </p:cNvPr>
          <p:cNvSpPr/>
          <p:nvPr/>
        </p:nvSpPr>
        <p:spPr>
          <a:xfrm>
            <a:off x="6690187" y="5632041"/>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Lygiašonis trikampis 88">
            <a:extLst>
              <a:ext uri="{FF2B5EF4-FFF2-40B4-BE49-F238E27FC236}">
                <a16:creationId xmlns:a16="http://schemas.microsoft.com/office/drawing/2014/main" id="{423D2C43-F4F0-4668-4C33-0808CB436A86}"/>
              </a:ext>
            </a:extLst>
          </p:cNvPr>
          <p:cNvSpPr/>
          <p:nvPr/>
        </p:nvSpPr>
        <p:spPr>
          <a:xfrm>
            <a:off x="8678818" y="3438456"/>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Lygiašonis trikampis 160">
            <a:extLst>
              <a:ext uri="{FF2B5EF4-FFF2-40B4-BE49-F238E27FC236}">
                <a16:creationId xmlns:a16="http://schemas.microsoft.com/office/drawing/2014/main" id="{9087CE35-76AE-9E24-E7A7-90FC9CC095B8}"/>
              </a:ext>
            </a:extLst>
          </p:cNvPr>
          <p:cNvSpPr/>
          <p:nvPr/>
        </p:nvSpPr>
        <p:spPr>
          <a:xfrm>
            <a:off x="5761820" y="4692536"/>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Lygiašonis trikampis 163">
            <a:extLst>
              <a:ext uri="{FF2B5EF4-FFF2-40B4-BE49-F238E27FC236}">
                <a16:creationId xmlns:a16="http://schemas.microsoft.com/office/drawing/2014/main" id="{7E83A877-BBA5-4C83-DFE3-8CE0BD045E2E}"/>
              </a:ext>
            </a:extLst>
          </p:cNvPr>
          <p:cNvSpPr/>
          <p:nvPr/>
        </p:nvSpPr>
        <p:spPr>
          <a:xfrm>
            <a:off x="5731671" y="1286409"/>
            <a:ext cx="240362" cy="2144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Lygiašonis trikampis 164">
            <a:extLst>
              <a:ext uri="{FF2B5EF4-FFF2-40B4-BE49-F238E27FC236}">
                <a16:creationId xmlns:a16="http://schemas.microsoft.com/office/drawing/2014/main" id="{43D5DA40-6BA6-B00E-1AE1-37DE84E3C912}"/>
              </a:ext>
            </a:extLst>
          </p:cNvPr>
          <p:cNvSpPr/>
          <p:nvPr/>
        </p:nvSpPr>
        <p:spPr>
          <a:xfrm>
            <a:off x="4563991" y="1353388"/>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Lygiašonis trikampis 406">
            <a:extLst>
              <a:ext uri="{FF2B5EF4-FFF2-40B4-BE49-F238E27FC236}">
                <a16:creationId xmlns:a16="http://schemas.microsoft.com/office/drawing/2014/main" id="{46FD0217-72D7-553E-F9AF-98A18AC6EE25}"/>
              </a:ext>
            </a:extLst>
          </p:cNvPr>
          <p:cNvSpPr/>
          <p:nvPr/>
        </p:nvSpPr>
        <p:spPr>
          <a:xfrm>
            <a:off x="5685787" y="1369940"/>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Lygiašonis trikampis 406">
            <a:extLst>
              <a:ext uri="{FF2B5EF4-FFF2-40B4-BE49-F238E27FC236}">
                <a16:creationId xmlns:a16="http://schemas.microsoft.com/office/drawing/2014/main" id="{69FBDC20-99D6-9ACC-26C9-4C7C482E07CD}"/>
              </a:ext>
            </a:extLst>
          </p:cNvPr>
          <p:cNvSpPr/>
          <p:nvPr/>
        </p:nvSpPr>
        <p:spPr>
          <a:xfrm>
            <a:off x="8233858" y="2928095"/>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8" name="Lygiašonis trikampis 406">
            <a:extLst>
              <a:ext uri="{FF2B5EF4-FFF2-40B4-BE49-F238E27FC236}">
                <a16:creationId xmlns:a16="http://schemas.microsoft.com/office/drawing/2014/main" id="{3C7798C2-597E-D374-CA08-C98FC31FE4D3}"/>
              </a:ext>
            </a:extLst>
          </p:cNvPr>
          <p:cNvSpPr/>
          <p:nvPr/>
        </p:nvSpPr>
        <p:spPr>
          <a:xfrm>
            <a:off x="7934824" y="1512392"/>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Lygiašonis trikampis 406">
            <a:extLst>
              <a:ext uri="{FF2B5EF4-FFF2-40B4-BE49-F238E27FC236}">
                <a16:creationId xmlns:a16="http://schemas.microsoft.com/office/drawing/2014/main" id="{9AAC15F7-263A-FE90-0193-A32D4B49E11E}"/>
              </a:ext>
            </a:extLst>
          </p:cNvPr>
          <p:cNvSpPr/>
          <p:nvPr/>
        </p:nvSpPr>
        <p:spPr>
          <a:xfrm>
            <a:off x="9609970" y="3246406"/>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Lygiašonis trikampis 406">
            <a:extLst>
              <a:ext uri="{FF2B5EF4-FFF2-40B4-BE49-F238E27FC236}">
                <a16:creationId xmlns:a16="http://schemas.microsoft.com/office/drawing/2014/main" id="{BE3320A2-4ABA-9992-9CA9-87DDD987AED6}"/>
              </a:ext>
            </a:extLst>
          </p:cNvPr>
          <p:cNvSpPr/>
          <p:nvPr/>
        </p:nvSpPr>
        <p:spPr>
          <a:xfrm>
            <a:off x="7533724" y="3646133"/>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Lygiašonis trikampis 128">
            <a:extLst>
              <a:ext uri="{FF2B5EF4-FFF2-40B4-BE49-F238E27FC236}">
                <a16:creationId xmlns:a16="http://schemas.microsoft.com/office/drawing/2014/main" id="{247FBD74-EE2E-5DB0-084E-C92424400E72}"/>
              </a:ext>
            </a:extLst>
          </p:cNvPr>
          <p:cNvSpPr/>
          <p:nvPr/>
        </p:nvSpPr>
        <p:spPr>
          <a:xfrm>
            <a:off x="8277897" y="2388614"/>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2" name="Lygiašonis trikampis 406">
            <a:extLst>
              <a:ext uri="{FF2B5EF4-FFF2-40B4-BE49-F238E27FC236}">
                <a16:creationId xmlns:a16="http://schemas.microsoft.com/office/drawing/2014/main" id="{A526B28F-364E-432A-B8E0-531F6F428D3F}"/>
              </a:ext>
            </a:extLst>
          </p:cNvPr>
          <p:cNvSpPr/>
          <p:nvPr/>
        </p:nvSpPr>
        <p:spPr>
          <a:xfrm>
            <a:off x="6836910" y="2006836"/>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3" name="Lygiašonis trikampis 396">
            <a:extLst>
              <a:ext uri="{FF2B5EF4-FFF2-40B4-BE49-F238E27FC236}">
                <a16:creationId xmlns:a16="http://schemas.microsoft.com/office/drawing/2014/main" id="{58186538-D420-9C39-6BE4-CC6EF80A972E}"/>
              </a:ext>
            </a:extLst>
          </p:cNvPr>
          <p:cNvSpPr/>
          <p:nvPr/>
        </p:nvSpPr>
        <p:spPr>
          <a:xfrm>
            <a:off x="6658063" y="2484259"/>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Lygiašonis trikampis 396">
            <a:extLst>
              <a:ext uri="{FF2B5EF4-FFF2-40B4-BE49-F238E27FC236}">
                <a16:creationId xmlns:a16="http://schemas.microsoft.com/office/drawing/2014/main" id="{29FC201E-ED83-EEF2-CBB6-4F234AA26881}"/>
              </a:ext>
            </a:extLst>
          </p:cNvPr>
          <p:cNvSpPr/>
          <p:nvPr/>
        </p:nvSpPr>
        <p:spPr>
          <a:xfrm>
            <a:off x="8905642" y="1929282"/>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Lygiašonis trikampis 413">
            <a:extLst>
              <a:ext uri="{FF2B5EF4-FFF2-40B4-BE49-F238E27FC236}">
                <a16:creationId xmlns:a16="http://schemas.microsoft.com/office/drawing/2014/main" id="{77FFB9ED-E48B-E4B0-3715-BAB2ED14735E}"/>
              </a:ext>
            </a:extLst>
          </p:cNvPr>
          <p:cNvSpPr/>
          <p:nvPr/>
        </p:nvSpPr>
        <p:spPr>
          <a:xfrm>
            <a:off x="5960535" y="4050211"/>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Lygiašonis trikampis 427">
            <a:extLst>
              <a:ext uri="{FF2B5EF4-FFF2-40B4-BE49-F238E27FC236}">
                <a16:creationId xmlns:a16="http://schemas.microsoft.com/office/drawing/2014/main" id="{99559796-925E-8DAD-05AC-42941B8935D0}"/>
              </a:ext>
            </a:extLst>
          </p:cNvPr>
          <p:cNvSpPr/>
          <p:nvPr/>
        </p:nvSpPr>
        <p:spPr>
          <a:xfrm>
            <a:off x="9342666" y="3672047"/>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Lygiašonis trikampis 427">
            <a:extLst>
              <a:ext uri="{FF2B5EF4-FFF2-40B4-BE49-F238E27FC236}">
                <a16:creationId xmlns:a16="http://schemas.microsoft.com/office/drawing/2014/main" id="{5E017825-7C66-3A1E-F3A3-3A20A02D0F68}"/>
              </a:ext>
            </a:extLst>
          </p:cNvPr>
          <p:cNvSpPr/>
          <p:nvPr/>
        </p:nvSpPr>
        <p:spPr>
          <a:xfrm>
            <a:off x="5437148" y="2110276"/>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Lygiašonis trikampis 427">
            <a:extLst>
              <a:ext uri="{FF2B5EF4-FFF2-40B4-BE49-F238E27FC236}">
                <a16:creationId xmlns:a16="http://schemas.microsoft.com/office/drawing/2014/main" id="{4D63C04D-82A5-0152-C32A-9FDAA085C89A}"/>
              </a:ext>
            </a:extLst>
          </p:cNvPr>
          <p:cNvSpPr/>
          <p:nvPr/>
        </p:nvSpPr>
        <p:spPr>
          <a:xfrm>
            <a:off x="7808433" y="4863022"/>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Lygiašonis trikampis 427">
            <a:extLst>
              <a:ext uri="{FF2B5EF4-FFF2-40B4-BE49-F238E27FC236}">
                <a16:creationId xmlns:a16="http://schemas.microsoft.com/office/drawing/2014/main" id="{F4BAADA1-60C2-7C69-F76D-1A94E1A7AF6D}"/>
              </a:ext>
            </a:extLst>
          </p:cNvPr>
          <p:cNvSpPr/>
          <p:nvPr/>
        </p:nvSpPr>
        <p:spPr>
          <a:xfrm>
            <a:off x="9085170" y="2872704"/>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Lygiašonis trikampis 412">
            <a:extLst>
              <a:ext uri="{FF2B5EF4-FFF2-40B4-BE49-F238E27FC236}">
                <a16:creationId xmlns:a16="http://schemas.microsoft.com/office/drawing/2014/main" id="{55AA84B2-1645-A2E7-0ACE-553D45561F5E}"/>
              </a:ext>
            </a:extLst>
          </p:cNvPr>
          <p:cNvSpPr/>
          <p:nvPr/>
        </p:nvSpPr>
        <p:spPr>
          <a:xfrm>
            <a:off x="7589630" y="5694954"/>
            <a:ext cx="240362" cy="21445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AFFDFD9-6BBD-2494-8350-300ED96EE1A7}"/>
              </a:ext>
            </a:extLst>
          </p:cNvPr>
          <p:cNvSpPr txBox="1"/>
          <p:nvPr/>
        </p:nvSpPr>
        <p:spPr>
          <a:xfrm>
            <a:off x="816748" y="5114313"/>
            <a:ext cx="3838524" cy="369332"/>
          </a:xfrm>
          <a:prstGeom prst="rect">
            <a:avLst/>
          </a:prstGeom>
          <a:noFill/>
        </p:spPr>
        <p:txBody>
          <a:bodyPr wrap="square" rtlCol="0">
            <a:spAutoFit/>
          </a:bodyPr>
          <a:lstStyle/>
          <a:p>
            <a:r>
              <a:rPr lang="lt-LT" dirty="0"/>
              <a:t>Paslaugų apimtis didinama 50 </a:t>
            </a:r>
            <a:r>
              <a:rPr lang="en-US" dirty="0"/>
              <a:t>%</a:t>
            </a:r>
            <a:endParaRPr lang="lt-LT" dirty="0"/>
          </a:p>
        </p:txBody>
      </p:sp>
    </p:spTree>
    <p:extLst>
      <p:ext uri="{BB962C8B-B14F-4D97-AF65-F5344CB8AC3E}">
        <p14:creationId xmlns:p14="http://schemas.microsoft.com/office/powerpoint/2010/main" val="110651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2043638-1208-416D-8112-C144ECF993E3}"/>
              </a:ext>
            </a:extLst>
          </p:cNvPr>
          <p:cNvSpPr>
            <a:spLocks noGrp="1"/>
          </p:cNvSpPr>
          <p:nvPr>
            <p:ph type="title"/>
          </p:nvPr>
        </p:nvSpPr>
        <p:spPr>
          <a:xfrm>
            <a:off x="838200" y="365125"/>
            <a:ext cx="10515600" cy="668545"/>
          </a:xfrm>
          <a:solidFill>
            <a:schemeClr val="accent1">
              <a:lumMod val="60000"/>
              <a:lumOff val="40000"/>
            </a:schemeClr>
          </a:solidFill>
        </p:spPr>
        <p:txBody>
          <a:bodyPr>
            <a:normAutofit fontScale="90000"/>
          </a:bodyPr>
          <a:lstStyle/>
          <a:p>
            <a:r>
              <a:rPr lang="lt-LT"/>
              <a:t>Siūlymai Aprašui (apraše aptartini dalykai)</a:t>
            </a:r>
          </a:p>
        </p:txBody>
      </p:sp>
      <p:sp>
        <p:nvSpPr>
          <p:cNvPr id="3" name="Turinio vietos rezervavimo ženklas 2">
            <a:extLst>
              <a:ext uri="{FF2B5EF4-FFF2-40B4-BE49-F238E27FC236}">
                <a16:creationId xmlns:a16="http://schemas.microsoft.com/office/drawing/2014/main" id="{AE8BFB33-BEBC-4187-8840-D44AFE1CEC15}"/>
              </a:ext>
            </a:extLst>
          </p:cNvPr>
          <p:cNvSpPr>
            <a:spLocks noGrp="1"/>
          </p:cNvSpPr>
          <p:nvPr>
            <p:ph idx="1"/>
          </p:nvPr>
        </p:nvSpPr>
        <p:spPr>
          <a:xfrm>
            <a:off x="1023730" y="1413979"/>
            <a:ext cx="10330070" cy="5078896"/>
          </a:xfrm>
        </p:spPr>
        <p:txBody>
          <a:bodyPr>
            <a:normAutofit/>
          </a:bodyPr>
          <a:lstStyle/>
          <a:p>
            <a:r>
              <a:rPr lang="lt-LT" b="1">
                <a:solidFill>
                  <a:srgbClr val="009999"/>
                </a:solidFill>
              </a:rPr>
              <a:t>Psichiatrijos dienos stacionaro paslauga  </a:t>
            </a:r>
            <a:r>
              <a:rPr lang="lt-LT"/>
              <a:t>– ne trumpesnė kaip 6 kontaktinių valandų per dieną planinė psichiatrinio gydymo ir </a:t>
            </a:r>
            <a:r>
              <a:rPr lang="lt-LT" err="1"/>
              <a:t>readaptacijos</a:t>
            </a:r>
            <a:r>
              <a:rPr lang="lt-LT"/>
              <a:t> paslauga suaugusiesiems, teikiama asmens sveikatos priežiūros  įstaigoje.</a:t>
            </a:r>
          </a:p>
          <a:p>
            <a:r>
              <a:rPr lang="lt-LT" b="1">
                <a:solidFill>
                  <a:srgbClr val="009999"/>
                </a:solidFill>
              </a:rPr>
              <a:t>Sutrumpintoji psichiatrijos dienos stacionaro paslauga  </a:t>
            </a:r>
            <a:r>
              <a:rPr lang="lt-LT"/>
              <a:t>– ne trumpesnė kaip 3, bet ne ilgesnė kaip 6 kontaktinių valandų per dieną planinė psichiatrinio gydymo ir </a:t>
            </a:r>
            <a:r>
              <a:rPr lang="lt-LT" err="1"/>
              <a:t>readaptacijos</a:t>
            </a:r>
            <a:r>
              <a:rPr lang="lt-LT"/>
              <a:t> paslauga suaugusiesiems, teikiama asmens sveikatos priežiūros įstaigoje ne anksčiau kaip nuo 15.00 val. darbo dienomis ir (ar) bet kuriuo dienos metu savaitgaliais.</a:t>
            </a:r>
          </a:p>
          <a:p>
            <a:pPr marL="0" indent="0">
              <a:buNone/>
            </a:pPr>
            <a:endParaRPr lang="lt-LT"/>
          </a:p>
          <a:p>
            <a:endParaRPr lang="lt-LT"/>
          </a:p>
          <a:p>
            <a:endParaRPr lang="lt-LT"/>
          </a:p>
          <a:p>
            <a:endParaRPr lang="lt-LT"/>
          </a:p>
        </p:txBody>
      </p:sp>
      <p:sp>
        <p:nvSpPr>
          <p:cNvPr id="4" name="Pavadinimas 3">
            <a:extLst>
              <a:ext uri="{FF2B5EF4-FFF2-40B4-BE49-F238E27FC236}">
                <a16:creationId xmlns:a16="http://schemas.microsoft.com/office/drawing/2014/main" id="{08B84B21-8AAC-4CB5-BA20-E4C36F04E58A}"/>
              </a:ext>
            </a:extLst>
          </p:cNvPr>
          <p:cNvSpPr txBox="1">
            <a:spLocks/>
          </p:cNvSpPr>
          <p:nvPr/>
        </p:nvSpPr>
        <p:spPr>
          <a:xfrm>
            <a:off x="415877" y="238789"/>
            <a:ext cx="11628120" cy="837908"/>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rgbClr val="2A64A2"/>
                </a:solidFill>
                <a:latin typeface="Arial" panose="020B0604020202020204" pitchFamily="34" charset="0"/>
                <a:ea typeface="+mj-ea"/>
                <a:cs typeface="Arial" panose="020B0604020202020204" pitchFamily="34" charset="0"/>
              </a:defRPr>
            </a:lvl1pPr>
          </a:lstStyle>
          <a:p>
            <a:pPr algn="ctr"/>
            <a:r>
              <a:rPr lang="lt-LT" sz="3200">
                <a:solidFill>
                  <a:schemeClr val="bg1"/>
                </a:solidFill>
              </a:rPr>
              <a:t>Paslaugos formos</a:t>
            </a:r>
          </a:p>
        </p:txBody>
      </p:sp>
    </p:spTree>
    <p:extLst>
      <p:ext uri="{BB962C8B-B14F-4D97-AF65-F5344CB8AC3E}">
        <p14:creationId xmlns:p14="http://schemas.microsoft.com/office/powerpoint/2010/main" val="416466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74A9D8AA-A38A-4C63-BCB5-EC5DB9C908C8}"/>
              </a:ext>
            </a:extLst>
          </p:cNvPr>
          <p:cNvSpPr>
            <a:spLocks noGrp="1"/>
          </p:cNvSpPr>
          <p:nvPr>
            <p:ph idx="1"/>
          </p:nvPr>
        </p:nvSpPr>
        <p:spPr>
          <a:xfrm>
            <a:off x="838200" y="1414130"/>
            <a:ext cx="10634330" cy="5082363"/>
          </a:xfrm>
        </p:spPr>
        <p:txBody>
          <a:bodyPr>
            <a:normAutofit lnSpcReduction="10000"/>
          </a:bodyPr>
          <a:lstStyle/>
          <a:p>
            <a:pPr algn="just"/>
            <a:r>
              <a:rPr lang="lt-LT" dirty="0"/>
              <a:t>Psichiatrijos dienos stacionaro paslaugų teikimo metu vienam pacientui per dieną taikoma ne mažiau kaip 6 valandos kontaktinių intervencijų iš </a:t>
            </a:r>
            <a:r>
              <a:rPr lang="lt-LT" b="1" dirty="0">
                <a:solidFill>
                  <a:srgbClr val="009999"/>
                </a:solidFill>
              </a:rPr>
              <a:t>A, B ir C</a:t>
            </a:r>
            <a:r>
              <a:rPr lang="lt-LT" dirty="0"/>
              <a:t> kontaktinių intervencijų grupių </a:t>
            </a:r>
          </a:p>
          <a:p>
            <a:pPr algn="just"/>
            <a:r>
              <a:rPr lang="lt-LT" dirty="0"/>
              <a:t>Vidutiniškai </a:t>
            </a:r>
            <a:r>
              <a:rPr lang="lt-LT" b="1" u="sng" dirty="0">
                <a:solidFill>
                  <a:srgbClr val="009999"/>
                </a:solidFill>
              </a:rPr>
              <a:t>per 5 paslaugos teikimo dienas </a:t>
            </a:r>
            <a:r>
              <a:rPr lang="lt-LT" dirty="0"/>
              <a:t>pacientas turi gauti ne mažiau kaip </a:t>
            </a:r>
            <a:r>
              <a:rPr lang="lt-LT" dirty="0">
                <a:solidFill>
                  <a:srgbClr val="009999"/>
                </a:solidFill>
              </a:rPr>
              <a:t>5 A</a:t>
            </a:r>
            <a:r>
              <a:rPr lang="lt-LT" dirty="0"/>
              <a:t> grupės intervencijas ir ne mažiau kaip </a:t>
            </a:r>
            <a:r>
              <a:rPr lang="lt-LT" dirty="0">
                <a:solidFill>
                  <a:srgbClr val="009999"/>
                </a:solidFill>
              </a:rPr>
              <a:t>5 B</a:t>
            </a:r>
            <a:r>
              <a:rPr lang="lt-LT" dirty="0"/>
              <a:t> grupės intervencijas, </a:t>
            </a:r>
          </a:p>
          <a:p>
            <a:pPr algn="just"/>
            <a:r>
              <a:rPr lang="lt-LT" dirty="0">
                <a:solidFill>
                  <a:srgbClr val="009999"/>
                </a:solidFill>
              </a:rPr>
              <a:t>likęs kontaktinių intervencijų laikas skiriamas iš A, B ir C </a:t>
            </a:r>
            <a:r>
              <a:rPr lang="lt-LT" dirty="0"/>
              <a:t>kontaktinių intervencijų grupių pagal poreikį</a:t>
            </a:r>
          </a:p>
          <a:p>
            <a:pPr algn="just"/>
            <a:r>
              <a:rPr lang="lt-LT" dirty="0"/>
              <a:t>Atskirais atvejais, daliai gydymo epizodo, atsižvelgiant į paciento sveikatos būklę ir apie tai pažymint medicininiuose dokumentuose, </a:t>
            </a:r>
            <a:r>
              <a:rPr lang="lt-LT" b="1" dirty="0">
                <a:solidFill>
                  <a:schemeClr val="accent2"/>
                </a:solidFill>
              </a:rPr>
              <a:t>dienos intervencijų apimtis konkrečiam pacientui gali būti mažinama (intervencijos teikiamos mažesne apimtimi nei įprastai, bet ne mažiau kaip 3 val.)</a:t>
            </a:r>
          </a:p>
        </p:txBody>
      </p:sp>
      <p:sp>
        <p:nvSpPr>
          <p:cNvPr id="6" name="Pavadinimas 3">
            <a:extLst>
              <a:ext uri="{FF2B5EF4-FFF2-40B4-BE49-F238E27FC236}">
                <a16:creationId xmlns:a16="http://schemas.microsoft.com/office/drawing/2014/main" id="{342B261F-B13C-4BB8-B95C-950A429023BB}"/>
              </a:ext>
            </a:extLst>
          </p:cNvPr>
          <p:cNvSpPr txBox="1">
            <a:spLocks/>
          </p:cNvSpPr>
          <p:nvPr/>
        </p:nvSpPr>
        <p:spPr>
          <a:xfrm>
            <a:off x="415877" y="238789"/>
            <a:ext cx="11628120" cy="837908"/>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rgbClr val="2A64A2"/>
                </a:solidFill>
                <a:latin typeface="Arial" panose="020B0604020202020204" pitchFamily="34" charset="0"/>
                <a:ea typeface="+mj-ea"/>
                <a:cs typeface="Arial" panose="020B0604020202020204" pitchFamily="34" charset="0"/>
              </a:defRPr>
            </a:lvl1pPr>
          </a:lstStyle>
          <a:p>
            <a:pPr algn="ctr"/>
            <a:r>
              <a:rPr lang="lt-LT" sz="3200">
                <a:solidFill>
                  <a:schemeClr val="bg1"/>
                </a:solidFill>
              </a:rPr>
              <a:t>INTERVENCIJOS</a:t>
            </a:r>
          </a:p>
        </p:txBody>
      </p:sp>
    </p:spTree>
    <p:extLst>
      <p:ext uri="{BB962C8B-B14F-4D97-AF65-F5344CB8AC3E}">
        <p14:creationId xmlns:p14="http://schemas.microsoft.com/office/powerpoint/2010/main" val="727589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Lentelė 3">
            <a:extLst>
              <a:ext uri="{FF2B5EF4-FFF2-40B4-BE49-F238E27FC236}">
                <a16:creationId xmlns:a16="http://schemas.microsoft.com/office/drawing/2014/main" id="{9C9AE608-48B7-FA62-B6F7-38382F4E98AB}"/>
              </a:ext>
            </a:extLst>
          </p:cNvPr>
          <p:cNvGraphicFramePr>
            <a:graphicFrameLocks noGrp="1"/>
          </p:cNvGraphicFramePr>
          <p:nvPr>
            <p:ph idx="1"/>
          </p:nvPr>
        </p:nvGraphicFramePr>
        <p:xfrm>
          <a:off x="0" y="0"/>
          <a:ext cx="12192000" cy="667947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5089216"/>
                    </a:ext>
                  </a:extLst>
                </a:gridCol>
                <a:gridCol w="5324549">
                  <a:extLst>
                    <a:ext uri="{9D8B030D-6E8A-4147-A177-3AD203B41FA5}">
                      <a16:colId xmlns:a16="http://schemas.microsoft.com/office/drawing/2014/main" val="3661742236"/>
                    </a:ext>
                  </a:extLst>
                </a:gridCol>
                <a:gridCol w="2803451">
                  <a:extLst>
                    <a:ext uri="{9D8B030D-6E8A-4147-A177-3AD203B41FA5}">
                      <a16:colId xmlns:a16="http://schemas.microsoft.com/office/drawing/2014/main" val="1613804676"/>
                    </a:ext>
                  </a:extLst>
                </a:gridCol>
              </a:tblGrid>
              <a:tr h="433250">
                <a:tc>
                  <a:txBody>
                    <a:bodyPr/>
                    <a:lstStyle/>
                    <a:p>
                      <a:r>
                        <a:rPr lang="lt-LT" sz="1400"/>
                        <a:t>A grupė</a:t>
                      </a:r>
                    </a:p>
                  </a:txBody>
                  <a:tcPr/>
                </a:tc>
                <a:tc>
                  <a:txBody>
                    <a:bodyPr/>
                    <a:lstStyle/>
                    <a:p>
                      <a:r>
                        <a:rPr lang="lt-LT" sz="1400"/>
                        <a:t>B grupė</a:t>
                      </a:r>
                    </a:p>
                  </a:txBody>
                  <a:tcPr/>
                </a:tc>
                <a:tc>
                  <a:txBody>
                    <a:bodyPr/>
                    <a:lstStyle/>
                    <a:p>
                      <a:r>
                        <a:rPr lang="lt-LT" sz="1400"/>
                        <a:t>C grupė</a:t>
                      </a:r>
                    </a:p>
                  </a:txBody>
                  <a:tcPr/>
                </a:tc>
                <a:extLst>
                  <a:ext uri="{0D108BD9-81ED-4DB2-BD59-A6C34878D82A}">
                    <a16:rowId xmlns:a16="http://schemas.microsoft.com/office/drawing/2014/main" val="1922956762"/>
                  </a:ext>
                </a:extLst>
              </a:tr>
              <a:tr h="433250">
                <a:tc>
                  <a:txBody>
                    <a:bodyPr/>
                    <a:lstStyle/>
                    <a:p>
                      <a:r>
                        <a:rPr lang="lt-LT" sz="1300" kern="1200">
                          <a:solidFill>
                            <a:schemeClr val="dk1"/>
                          </a:solidFill>
                          <a:effectLst/>
                          <a:latin typeface="+mn-lt"/>
                          <a:ea typeface="+mn-ea"/>
                          <a:cs typeface="+mn-cs"/>
                        </a:rPr>
                        <a:t>individuali gyd. psichiatro konsultacija (įskaitant psichofarmakoterapiją)</a:t>
                      </a:r>
                      <a:endParaRPr lang="lt-LT" sz="1300"/>
                    </a:p>
                  </a:txBody>
                  <a:tcPr/>
                </a:tc>
                <a:tc>
                  <a:txBody>
                    <a:bodyPr/>
                    <a:lstStyle/>
                    <a:p>
                      <a:r>
                        <a:rPr lang="lt-LT" sz="1300" kern="1200">
                          <a:solidFill>
                            <a:schemeClr val="dk1"/>
                          </a:solidFill>
                          <a:effectLst/>
                          <a:latin typeface="+mn-lt"/>
                          <a:ea typeface="+mn-ea"/>
                          <a:cs typeface="+mn-cs"/>
                        </a:rPr>
                        <a:t>grupiniai psichoedukaciniai užsėmimai, su sveikatos palaikymu susijusi veikla</a:t>
                      </a:r>
                      <a:endParaRPr lang="lt-LT" sz="1300"/>
                    </a:p>
                  </a:txBody>
                  <a:tcPr/>
                </a:tc>
                <a:tc>
                  <a:txBody>
                    <a:bodyPr/>
                    <a:lstStyle/>
                    <a:p>
                      <a:r>
                        <a:rPr lang="lt-LT" sz="1300" kern="1200">
                          <a:solidFill>
                            <a:schemeClr val="dk1"/>
                          </a:solidFill>
                          <a:effectLst/>
                          <a:latin typeface="+mn-lt"/>
                          <a:ea typeface="+mn-ea"/>
                          <a:cs typeface="+mn-cs"/>
                        </a:rPr>
                        <a:t>relaksacijos formos esant specialisto stebėjimui</a:t>
                      </a:r>
                      <a:endParaRPr lang="lt-LT" sz="1300"/>
                    </a:p>
                  </a:txBody>
                  <a:tcPr/>
                </a:tc>
                <a:extLst>
                  <a:ext uri="{0D108BD9-81ED-4DB2-BD59-A6C34878D82A}">
                    <a16:rowId xmlns:a16="http://schemas.microsoft.com/office/drawing/2014/main" val="3136708720"/>
                  </a:ext>
                </a:extLst>
              </a:tr>
              <a:tr h="433250">
                <a:tc>
                  <a:txBody>
                    <a:bodyPr/>
                    <a:lstStyle/>
                    <a:p>
                      <a:r>
                        <a:rPr lang="lt-LT" sz="1300" kern="1200">
                          <a:solidFill>
                            <a:schemeClr val="dk1"/>
                          </a:solidFill>
                          <a:effectLst/>
                          <a:latin typeface="+mn-lt"/>
                          <a:ea typeface="+mn-ea"/>
                          <a:cs typeface="+mn-cs"/>
                        </a:rPr>
                        <a:t>individuali medicinos psichologo konsultacija</a:t>
                      </a:r>
                      <a:endParaRPr lang="lt-LT" sz="1300"/>
                    </a:p>
                  </a:txBody>
                  <a:tcPr/>
                </a:tc>
                <a:tc>
                  <a:txBody>
                    <a:bodyPr/>
                    <a:lstStyle/>
                    <a:p>
                      <a:r>
                        <a:rPr lang="lt-LT" sz="1300" kern="1200">
                          <a:solidFill>
                            <a:schemeClr val="dk1"/>
                          </a:solidFill>
                          <a:effectLst/>
                          <a:latin typeface="+mn-lt"/>
                          <a:ea typeface="+mn-ea"/>
                          <a:cs typeface="+mn-cs"/>
                        </a:rPr>
                        <a:t>grupinė meno (muzikos, dailės, šokio-judesio ar dramos) terapija</a:t>
                      </a:r>
                      <a:endParaRPr lang="lt-LT" sz="1300"/>
                    </a:p>
                  </a:txBody>
                  <a:tcPr/>
                </a:tc>
                <a:tc>
                  <a:txBody>
                    <a:bodyPr/>
                    <a:lstStyle/>
                    <a:p>
                      <a:r>
                        <a:rPr lang="lt-LT" sz="1300" kern="1200">
                          <a:solidFill>
                            <a:schemeClr val="dk1"/>
                          </a:solidFill>
                          <a:effectLst/>
                          <a:latin typeface="+mn-lt"/>
                          <a:ea typeface="+mn-ea"/>
                          <a:cs typeface="+mn-cs"/>
                        </a:rPr>
                        <a:t>šviesos terapija </a:t>
                      </a:r>
                      <a:endParaRPr lang="lt-LT" sz="1300"/>
                    </a:p>
                  </a:txBody>
                  <a:tcPr/>
                </a:tc>
                <a:extLst>
                  <a:ext uri="{0D108BD9-81ED-4DB2-BD59-A6C34878D82A}">
                    <a16:rowId xmlns:a16="http://schemas.microsoft.com/office/drawing/2014/main" val="38526245"/>
                  </a:ext>
                </a:extLst>
              </a:tr>
              <a:tr h="433250">
                <a:tc>
                  <a:txBody>
                    <a:bodyPr/>
                    <a:lstStyle/>
                    <a:p>
                      <a:r>
                        <a:rPr lang="lt-LT" sz="1300" kern="1200">
                          <a:solidFill>
                            <a:schemeClr val="dk1"/>
                          </a:solidFill>
                          <a:effectLst/>
                          <a:latin typeface="+mn-lt"/>
                          <a:ea typeface="+mn-ea"/>
                          <a:cs typeface="+mn-cs"/>
                        </a:rPr>
                        <a:t>individuali socialinio darbuotojo konsultacija</a:t>
                      </a:r>
                      <a:endParaRPr lang="lt-LT" sz="1300"/>
                    </a:p>
                  </a:txBody>
                  <a:tcPr/>
                </a:tc>
                <a:tc>
                  <a:txBody>
                    <a:bodyPr/>
                    <a:lstStyle/>
                    <a:p>
                      <a:r>
                        <a:rPr lang="lt-LT" sz="1300" kern="1200">
                          <a:solidFill>
                            <a:schemeClr val="dk1"/>
                          </a:solidFill>
                          <a:effectLst/>
                          <a:latin typeface="+mn-lt"/>
                          <a:ea typeface="+mn-ea"/>
                          <a:cs typeface="+mn-cs"/>
                        </a:rPr>
                        <a:t>grupinė medicinos psichologo intervencija</a:t>
                      </a:r>
                      <a:endParaRPr lang="lt-LT" sz="1300"/>
                    </a:p>
                  </a:txBody>
                  <a:tcPr/>
                </a:tc>
                <a:tc>
                  <a:txBody>
                    <a:bodyPr/>
                    <a:lstStyle/>
                    <a:p>
                      <a:r>
                        <a:rPr lang="lt-LT" sz="1300" kern="1200">
                          <a:solidFill>
                            <a:schemeClr val="dk1"/>
                          </a:solidFill>
                          <a:effectLst/>
                          <a:latin typeface="+mn-lt"/>
                          <a:ea typeface="+mn-ea"/>
                          <a:cs typeface="+mn-cs"/>
                        </a:rPr>
                        <a:t>asmeninės priežiūros ir kitų kasdienio gyvenimo įgūdžių mokymas, įskaitant maisto ruošos užsiėmimus</a:t>
                      </a:r>
                      <a:endParaRPr lang="lt-LT" sz="1300"/>
                    </a:p>
                  </a:txBody>
                  <a:tcPr/>
                </a:tc>
                <a:extLst>
                  <a:ext uri="{0D108BD9-81ED-4DB2-BD59-A6C34878D82A}">
                    <a16:rowId xmlns:a16="http://schemas.microsoft.com/office/drawing/2014/main" val="2397929045"/>
                  </a:ext>
                </a:extLst>
              </a:tr>
              <a:tr h="433250">
                <a:tc>
                  <a:txBody>
                    <a:bodyPr/>
                    <a:lstStyle/>
                    <a:p>
                      <a:r>
                        <a:rPr lang="lt-LT" sz="1300" kern="1200">
                          <a:solidFill>
                            <a:schemeClr val="dk1"/>
                          </a:solidFill>
                          <a:effectLst/>
                          <a:latin typeface="+mn-lt"/>
                          <a:ea typeface="+mn-ea"/>
                          <a:cs typeface="+mn-cs"/>
                        </a:rPr>
                        <a:t>individuali psichikos sveikatos slaugytojo konsultacija</a:t>
                      </a:r>
                      <a:endParaRPr lang="lt-LT" sz="1300"/>
                    </a:p>
                  </a:txBody>
                  <a:tcPr/>
                </a:tc>
                <a:tc>
                  <a:txBody>
                    <a:bodyPr/>
                    <a:lstStyle/>
                    <a:p>
                      <a:r>
                        <a:rPr lang="lt-LT" sz="1300" kern="1200">
                          <a:solidFill>
                            <a:schemeClr val="dk1"/>
                          </a:solidFill>
                          <a:effectLst/>
                          <a:latin typeface="+mn-lt"/>
                          <a:ea typeface="+mn-ea"/>
                          <a:cs typeface="+mn-cs"/>
                        </a:rPr>
                        <a:t>judėjimo įgūdžių lavinimas, teikiamas kineziterapeuto</a:t>
                      </a:r>
                      <a:endParaRPr lang="lt-LT" sz="1300"/>
                    </a:p>
                  </a:txBody>
                  <a:tcPr/>
                </a:tc>
                <a:tc>
                  <a:txBody>
                    <a:bodyPr/>
                    <a:lstStyle/>
                    <a:p>
                      <a:r>
                        <a:rPr lang="lt-LT" sz="1300" kern="1200">
                          <a:solidFill>
                            <a:schemeClr val="dk1"/>
                          </a:solidFill>
                          <a:effectLst/>
                          <a:latin typeface="+mn-lt"/>
                          <a:ea typeface="+mn-ea"/>
                          <a:cs typeface="+mn-cs"/>
                        </a:rPr>
                        <a:t>socialinių, bendravimo įgūdžių lavinimas </a:t>
                      </a:r>
                      <a:endParaRPr lang="lt-LT" sz="1300"/>
                    </a:p>
                  </a:txBody>
                  <a:tcPr/>
                </a:tc>
                <a:extLst>
                  <a:ext uri="{0D108BD9-81ED-4DB2-BD59-A6C34878D82A}">
                    <a16:rowId xmlns:a16="http://schemas.microsoft.com/office/drawing/2014/main" val="1973933566"/>
                  </a:ext>
                </a:extLst>
              </a:tr>
              <a:tr h="433250">
                <a:tc>
                  <a:txBody>
                    <a:bodyPr/>
                    <a:lstStyle/>
                    <a:p>
                      <a:r>
                        <a:rPr lang="lt-LT" sz="1300" kern="1200">
                          <a:solidFill>
                            <a:schemeClr val="dk1"/>
                          </a:solidFill>
                          <a:effectLst/>
                          <a:latin typeface="+mn-lt"/>
                          <a:ea typeface="+mn-ea"/>
                          <a:cs typeface="+mn-cs"/>
                        </a:rPr>
                        <a:t>individualios psichoterapijos seansas (įskaitant šeimos terapijos seansą)</a:t>
                      </a:r>
                      <a:endParaRPr lang="lt-LT" sz="1300"/>
                    </a:p>
                  </a:txBody>
                  <a:tcPr/>
                </a:tc>
                <a:tc>
                  <a:txBody>
                    <a:bodyPr/>
                    <a:lstStyle/>
                    <a:p>
                      <a:r>
                        <a:rPr lang="lt-LT" sz="1300" kern="1200">
                          <a:solidFill>
                            <a:schemeClr val="dk1"/>
                          </a:solidFill>
                          <a:effectLst/>
                          <a:latin typeface="+mn-lt"/>
                          <a:ea typeface="+mn-ea"/>
                          <a:cs typeface="+mn-cs"/>
                        </a:rPr>
                        <a:t>įgūdžių, susijusių su mokymusi, žiniomis ir pažinimu, lavinimas, kurio metu lavinami atminties, orientacijos arba suvokimo, dėmesio bei vykdomieji įgūdžiai, teikiamas ergoterapeuto</a:t>
                      </a:r>
                      <a:endParaRPr lang="lt-LT" sz="1300"/>
                    </a:p>
                  </a:txBody>
                  <a:tcPr/>
                </a:tc>
                <a:tc>
                  <a:txBody>
                    <a:bodyPr/>
                    <a:lstStyle/>
                    <a:p>
                      <a:r>
                        <a:rPr lang="lt-LT" sz="1300" kern="1200">
                          <a:solidFill>
                            <a:schemeClr val="dk1"/>
                          </a:solidFill>
                          <a:effectLst/>
                          <a:latin typeface="+mn-lt"/>
                          <a:ea typeface="+mn-ea"/>
                          <a:cs typeface="+mn-cs"/>
                        </a:rPr>
                        <a:t>žaidimo, laisvalaikio arba poilsio terapija </a:t>
                      </a:r>
                      <a:endParaRPr lang="lt-LT" sz="1300"/>
                    </a:p>
                  </a:txBody>
                  <a:tcPr/>
                </a:tc>
                <a:extLst>
                  <a:ext uri="{0D108BD9-81ED-4DB2-BD59-A6C34878D82A}">
                    <a16:rowId xmlns:a16="http://schemas.microsoft.com/office/drawing/2014/main" val="2699814180"/>
                  </a:ext>
                </a:extLst>
              </a:tr>
              <a:tr h="433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300" kern="1200">
                          <a:solidFill>
                            <a:schemeClr val="dk1"/>
                          </a:solidFill>
                          <a:effectLst/>
                          <a:latin typeface="+mn-lt"/>
                          <a:ea typeface="+mn-ea"/>
                          <a:cs typeface="+mn-cs"/>
                        </a:rPr>
                        <a:t>grupinės psichoterapijos seansas, (tam pačiam asmeniui ne dažniau kaip 2 kartus per savaitę), ne daugiau kaip 10 pacientų vienoje grupėje;</a:t>
                      </a:r>
                    </a:p>
                  </a:txBody>
                  <a:tcPr/>
                </a:tc>
                <a:tc>
                  <a:txBody>
                    <a:bodyPr/>
                    <a:lstStyle/>
                    <a:p>
                      <a:r>
                        <a:rPr lang="lt-LT" sz="1300" kern="1200">
                          <a:solidFill>
                            <a:schemeClr val="dk1"/>
                          </a:solidFill>
                          <a:effectLst/>
                          <a:latin typeface="+mn-lt"/>
                          <a:ea typeface="+mn-ea"/>
                          <a:cs typeface="+mn-cs"/>
                        </a:rPr>
                        <a:t>filmų terapija – medicinos psichologo atliekama intervencija</a:t>
                      </a:r>
                      <a:endParaRPr lang="lt-LT" sz="1300"/>
                    </a:p>
                  </a:txBody>
                  <a:tcPr/>
                </a:tc>
                <a:tc>
                  <a:txBody>
                    <a:bodyPr/>
                    <a:lstStyle/>
                    <a:p>
                      <a:r>
                        <a:rPr lang="lt-LT" sz="1300" kern="1200">
                          <a:solidFill>
                            <a:schemeClr val="dk1"/>
                          </a:solidFill>
                          <a:effectLst/>
                          <a:latin typeface="+mn-lt"/>
                          <a:ea typeface="+mn-ea"/>
                          <a:cs typeface="+mn-cs"/>
                        </a:rPr>
                        <a:t>vibroakustinė, multisensorinė terapija </a:t>
                      </a:r>
                      <a:endParaRPr lang="lt-LT" sz="1300"/>
                    </a:p>
                  </a:txBody>
                  <a:tcPr/>
                </a:tc>
                <a:extLst>
                  <a:ext uri="{0D108BD9-81ED-4DB2-BD59-A6C34878D82A}">
                    <a16:rowId xmlns:a16="http://schemas.microsoft.com/office/drawing/2014/main" val="3662618776"/>
                  </a:ext>
                </a:extLst>
              </a:tr>
              <a:tr h="433250">
                <a:tc>
                  <a:txBody>
                    <a:bodyPr/>
                    <a:lstStyle/>
                    <a:p>
                      <a:r>
                        <a:rPr lang="lt-LT" sz="1300" kern="1200">
                          <a:solidFill>
                            <a:schemeClr val="dk1"/>
                          </a:solidFill>
                          <a:effectLst/>
                          <a:latin typeface="+mn-lt"/>
                          <a:ea typeface="+mn-ea"/>
                          <a:cs typeface="+mn-cs"/>
                        </a:rPr>
                        <a:t>individuali </a:t>
                      </a:r>
                      <a:r>
                        <a:rPr lang="lt-LT" sz="1300" kern="1200" err="1">
                          <a:solidFill>
                            <a:schemeClr val="dk1"/>
                          </a:solidFill>
                          <a:effectLst/>
                          <a:latin typeface="+mn-lt"/>
                          <a:ea typeface="+mn-ea"/>
                          <a:cs typeface="+mn-cs"/>
                        </a:rPr>
                        <a:t>ergoterapeuto</a:t>
                      </a:r>
                      <a:r>
                        <a:rPr lang="lt-LT" sz="1300" kern="1200">
                          <a:solidFill>
                            <a:schemeClr val="dk1"/>
                          </a:solidFill>
                          <a:effectLst/>
                          <a:latin typeface="+mn-lt"/>
                          <a:ea typeface="+mn-ea"/>
                          <a:cs typeface="+mn-cs"/>
                        </a:rPr>
                        <a:t> konsultacija</a:t>
                      </a:r>
                      <a:endParaRPr lang="lt-LT" sz="1300"/>
                    </a:p>
                  </a:txBody>
                  <a:tcPr/>
                </a:tc>
                <a:tc>
                  <a:txBody>
                    <a:bodyPr/>
                    <a:lstStyle/>
                    <a:p>
                      <a:r>
                        <a:rPr lang="lt-LT" sz="1300" kern="1200">
                          <a:solidFill>
                            <a:schemeClr val="dk1"/>
                          </a:solidFill>
                          <a:effectLst/>
                          <a:latin typeface="+mn-lt"/>
                          <a:ea typeface="+mn-ea"/>
                          <a:cs typeface="+mn-cs"/>
                        </a:rPr>
                        <a:t>biblioterapija – medicinos psichologo atliekama intervencija</a:t>
                      </a:r>
                      <a:endParaRPr lang="lt-LT" sz="1300"/>
                    </a:p>
                  </a:txBody>
                  <a:tcPr/>
                </a:tc>
                <a:tc>
                  <a:txBody>
                    <a:bodyPr/>
                    <a:lstStyle/>
                    <a:p>
                      <a:r>
                        <a:rPr lang="lt-LT" sz="1300" kern="1200">
                          <a:solidFill>
                            <a:schemeClr val="dk1"/>
                          </a:solidFill>
                          <a:effectLst/>
                          <a:latin typeface="+mn-lt"/>
                          <a:ea typeface="+mn-ea"/>
                          <a:cs typeface="+mn-cs"/>
                        </a:rPr>
                        <a:t>kitos mokslo įrodymais grįstos terapinės intervencijos</a:t>
                      </a:r>
                      <a:endParaRPr lang="lt-LT" sz="1300"/>
                    </a:p>
                  </a:txBody>
                  <a:tcPr/>
                </a:tc>
                <a:extLst>
                  <a:ext uri="{0D108BD9-81ED-4DB2-BD59-A6C34878D82A}">
                    <a16:rowId xmlns:a16="http://schemas.microsoft.com/office/drawing/2014/main" val="1491179596"/>
                  </a:ext>
                </a:extLst>
              </a:tr>
              <a:tr h="433250">
                <a:tc>
                  <a:txBody>
                    <a:bodyPr/>
                    <a:lstStyle/>
                    <a:p>
                      <a:r>
                        <a:rPr lang="lt-LT" sz="1300" kern="1200">
                          <a:solidFill>
                            <a:schemeClr val="dk1"/>
                          </a:solidFill>
                          <a:effectLst/>
                          <a:latin typeface="+mn-lt"/>
                          <a:ea typeface="+mn-ea"/>
                          <a:cs typeface="+mn-cs"/>
                        </a:rPr>
                        <a:t>individuali meno terapeuto konsultacija</a:t>
                      </a:r>
                      <a:endParaRPr lang="lt-LT" sz="13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300" kern="1200">
                          <a:solidFill>
                            <a:schemeClr val="dk1"/>
                          </a:solidFill>
                          <a:effectLst/>
                          <a:latin typeface="+mn-lt"/>
                          <a:ea typeface="+mn-ea"/>
                          <a:cs typeface="+mn-cs"/>
                        </a:rPr>
                        <a:t>Relaksacija (esant aktyviam specialisto įsitraukimui į procedūros vedimą):</a:t>
                      </a:r>
                    </a:p>
                  </a:txBody>
                  <a:tcPr/>
                </a:tc>
                <a:tc>
                  <a:txBody>
                    <a:bodyPr/>
                    <a:lstStyle/>
                    <a:p>
                      <a:endParaRPr lang="lt-LT" sz="1300"/>
                    </a:p>
                  </a:txBody>
                  <a:tcPr/>
                </a:tc>
                <a:extLst>
                  <a:ext uri="{0D108BD9-81ED-4DB2-BD59-A6C34878D82A}">
                    <a16:rowId xmlns:a16="http://schemas.microsoft.com/office/drawing/2014/main" val="212788834"/>
                  </a:ext>
                </a:extLst>
              </a:tr>
              <a:tr h="433250">
                <a:tc>
                  <a:txBody>
                    <a:bodyPr/>
                    <a:lstStyle/>
                    <a:p>
                      <a:r>
                        <a:rPr lang="lt-LT" sz="1300" kern="1200">
                          <a:solidFill>
                            <a:schemeClr val="dk1"/>
                          </a:solidFill>
                          <a:effectLst/>
                          <a:latin typeface="+mn-lt"/>
                          <a:ea typeface="+mn-ea"/>
                          <a:cs typeface="+mn-cs"/>
                        </a:rPr>
                        <a:t>individualios kitų licencijuojamų asmens sveikatos priežiūros specialistų konsultacijos</a:t>
                      </a:r>
                      <a:endParaRPr lang="lt-LT" sz="1300"/>
                    </a:p>
                  </a:txBody>
                  <a:tcPr/>
                </a:tc>
                <a:tc>
                  <a:txBody>
                    <a:bodyPr/>
                    <a:lstStyle/>
                    <a:p>
                      <a:r>
                        <a:rPr lang="lt-LT" sz="1300" kern="1200">
                          <a:solidFill>
                            <a:schemeClr val="dk1"/>
                          </a:solidFill>
                          <a:effectLst/>
                          <a:latin typeface="+mn-lt"/>
                          <a:ea typeface="+mn-ea"/>
                          <a:cs typeface="+mn-cs"/>
                        </a:rPr>
                        <a:t>šeimos konsultavimas</a:t>
                      </a:r>
                      <a:endParaRPr lang="lt-LT" sz="1300"/>
                    </a:p>
                  </a:txBody>
                  <a:tcPr/>
                </a:tc>
                <a:tc>
                  <a:txBody>
                    <a:bodyPr/>
                    <a:lstStyle/>
                    <a:p>
                      <a:endParaRPr lang="lt-LT" sz="1300"/>
                    </a:p>
                  </a:txBody>
                  <a:tcPr/>
                </a:tc>
                <a:extLst>
                  <a:ext uri="{0D108BD9-81ED-4DB2-BD59-A6C34878D82A}">
                    <a16:rowId xmlns:a16="http://schemas.microsoft.com/office/drawing/2014/main" val="2742706393"/>
                  </a:ext>
                </a:extLst>
              </a:tr>
              <a:tr h="337043">
                <a:tc>
                  <a:txBody>
                    <a:bodyPr/>
                    <a:lstStyle/>
                    <a:p>
                      <a:r>
                        <a:rPr lang="lt-LT" sz="1300" kern="1200">
                          <a:solidFill>
                            <a:schemeClr val="dk1"/>
                          </a:solidFill>
                          <a:effectLst/>
                          <a:latin typeface="+mn-lt"/>
                          <a:ea typeface="+mn-ea"/>
                          <a:cs typeface="+mn-cs"/>
                        </a:rPr>
                        <a:t>transkranijinė magnetinė stimuliacija, skiriama gydytojo psichiatro ar gydytojo neurologo ir atliekama (gydytojo psichiatro, medicinos biologo ar kt.)</a:t>
                      </a:r>
                      <a:endParaRPr lang="lt-LT" sz="1300"/>
                    </a:p>
                  </a:txBody>
                  <a:tcPr/>
                </a:tc>
                <a:tc>
                  <a:txBody>
                    <a:bodyPr/>
                    <a:lstStyle/>
                    <a:p>
                      <a:r>
                        <a:rPr lang="lt-LT" sz="1300" kern="1200">
                          <a:solidFill>
                            <a:schemeClr val="dk1"/>
                          </a:solidFill>
                          <a:effectLst/>
                          <a:latin typeface="+mn-lt"/>
                          <a:ea typeface="+mn-ea"/>
                          <a:cs typeface="+mn-cs"/>
                        </a:rPr>
                        <a:t>individualus psichosocialinis konsultavimas, kurio metu konsultuojama dėl tarpusavio santykių, krizinės situacijos arba įvykio, gedulo arba netekties</a:t>
                      </a:r>
                      <a:endParaRPr lang="lt-LT" sz="1300"/>
                    </a:p>
                  </a:txBody>
                  <a:tcPr/>
                </a:tc>
                <a:tc>
                  <a:txBody>
                    <a:bodyPr/>
                    <a:lstStyle/>
                    <a:p>
                      <a:endParaRPr lang="lt-LT" sz="1300"/>
                    </a:p>
                  </a:txBody>
                  <a:tcPr/>
                </a:tc>
                <a:extLst>
                  <a:ext uri="{0D108BD9-81ED-4DB2-BD59-A6C34878D82A}">
                    <a16:rowId xmlns:a16="http://schemas.microsoft.com/office/drawing/2014/main" val="3831720666"/>
                  </a:ext>
                </a:extLst>
              </a:tr>
              <a:tr h="433250">
                <a:tc>
                  <a:txBody>
                    <a:bodyPr/>
                    <a:lstStyle/>
                    <a:p>
                      <a:r>
                        <a:rPr lang="lt-LT" sz="1300" kern="1200">
                          <a:solidFill>
                            <a:schemeClr val="dk1"/>
                          </a:solidFill>
                          <a:effectLst/>
                          <a:latin typeface="+mn-lt"/>
                          <a:ea typeface="+mn-ea"/>
                          <a:cs typeface="+mn-cs"/>
                        </a:rPr>
                        <a:t>kitos mokslo įrodymais grįstos neinvazinės neurostimuliacijos intervencijos</a:t>
                      </a:r>
                      <a:endParaRPr lang="lt-LT" sz="1300"/>
                    </a:p>
                  </a:txBody>
                  <a:tcPr/>
                </a:tc>
                <a:tc>
                  <a:txBody>
                    <a:bodyPr/>
                    <a:lstStyle/>
                    <a:p>
                      <a:r>
                        <a:rPr lang="lt-LT" sz="1300" kern="1200">
                          <a:solidFill>
                            <a:schemeClr val="dk1"/>
                          </a:solidFill>
                          <a:effectLst/>
                          <a:latin typeface="+mn-lt"/>
                          <a:ea typeface="+mn-ea"/>
                          <a:cs typeface="+mn-cs"/>
                        </a:rPr>
                        <a:t>kitos mokslo įrodymais grįstos terapinės intervencijos, taikomos licencijuojamo asmens sveikatos priežiūros specialisto arba socialinio darbuotojo</a:t>
                      </a:r>
                      <a:endParaRPr lang="lt-LT" sz="1300"/>
                    </a:p>
                  </a:txBody>
                  <a:tcPr/>
                </a:tc>
                <a:tc>
                  <a:txBody>
                    <a:bodyPr/>
                    <a:lstStyle/>
                    <a:p>
                      <a:endParaRPr lang="lt-LT" sz="1300"/>
                    </a:p>
                  </a:txBody>
                  <a:tcPr/>
                </a:tc>
                <a:extLst>
                  <a:ext uri="{0D108BD9-81ED-4DB2-BD59-A6C34878D82A}">
                    <a16:rowId xmlns:a16="http://schemas.microsoft.com/office/drawing/2014/main" val="2976187863"/>
                  </a:ext>
                </a:extLst>
              </a:tr>
            </a:tbl>
          </a:graphicData>
        </a:graphic>
      </p:graphicFrame>
    </p:spTree>
    <p:extLst>
      <p:ext uri="{BB962C8B-B14F-4D97-AF65-F5344CB8AC3E}">
        <p14:creationId xmlns:p14="http://schemas.microsoft.com/office/powerpoint/2010/main" val="2728845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avadinimas 1">
            <a:extLst>
              <a:ext uri="{FF2B5EF4-FFF2-40B4-BE49-F238E27FC236}">
                <a16:creationId xmlns:a16="http://schemas.microsoft.com/office/drawing/2014/main" id="{1F89FB63-2ADE-B947-B3E6-9EF193E6E4D3}"/>
              </a:ext>
            </a:extLst>
          </p:cNvPr>
          <p:cNvSpPr>
            <a:spLocks noGrp="1"/>
          </p:cNvSpPr>
          <p:nvPr>
            <p:ph type="title"/>
          </p:nvPr>
        </p:nvSpPr>
        <p:spPr>
          <a:xfrm>
            <a:off x="686834" y="1153572"/>
            <a:ext cx="3200400" cy="4461163"/>
          </a:xfrm>
        </p:spPr>
        <p:txBody>
          <a:bodyPr>
            <a:normAutofit/>
          </a:bodyPr>
          <a:lstStyle/>
          <a:p>
            <a:r>
              <a:rPr lang="lt-LT">
                <a:solidFill>
                  <a:srgbClr val="FFFFFF"/>
                </a:solidFill>
              </a:rPr>
              <a:t>Įkainiai: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urinio vietos rezervavimo ženklas 2">
            <a:extLst>
              <a:ext uri="{FF2B5EF4-FFF2-40B4-BE49-F238E27FC236}">
                <a16:creationId xmlns:a16="http://schemas.microsoft.com/office/drawing/2014/main" id="{836A5079-0321-601D-CCF6-0F09D424DB7F}"/>
              </a:ext>
            </a:extLst>
          </p:cNvPr>
          <p:cNvSpPr>
            <a:spLocks noGrp="1"/>
          </p:cNvSpPr>
          <p:nvPr>
            <p:ph idx="1"/>
          </p:nvPr>
        </p:nvSpPr>
        <p:spPr>
          <a:xfrm>
            <a:off x="4447308" y="591344"/>
            <a:ext cx="6906491" cy="5585619"/>
          </a:xfrm>
        </p:spPr>
        <p:txBody>
          <a:bodyPr anchor="ctr">
            <a:normAutofit/>
          </a:bodyPr>
          <a:lstStyle/>
          <a:p>
            <a:r>
              <a:rPr lang="lt-LT" dirty="0"/>
              <a:t>Suaugusiųjų psichiatrija (dabartinė iki 2024 m. sausio 1d. pereinamuoju laikotarpiu)	</a:t>
            </a:r>
            <a:r>
              <a:rPr lang="lt-LT" b="1" dirty="0">
                <a:solidFill>
                  <a:srgbClr val="009999"/>
                </a:solidFill>
              </a:rPr>
              <a:t>42,27</a:t>
            </a:r>
          </a:p>
          <a:p>
            <a:r>
              <a:rPr lang="lt-LT" dirty="0"/>
              <a:t>Psichiatrijos dienos stacionaro paslauga  (įsigaliojo 2023 m. liepos 1 d. jei atitinka naujus reikalavimus)	</a:t>
            </a:r>
            <a:r>
              <a:rPr lang="lt-LT" b="1" dirty="0">
                <a:solidFill>
                  <a:srgbClr val="009999"/>
                </a:solidFill>
              </a:rPr>
              <a:t>77,52 (84,34)</a:t>
            </a:r>
          </a:p>
          <a:p>
            <a:r>
              <a:rPr lang="lt-LT" dirty="0"/>
              <a:t>Sutrumpintoji psichiatrijos dienos stacionaro paslauga (įsigaliojo 2023 m. liepos 1 d.)	</a:t>
            </a:r>
            <a:r>
              <a:rPr lang="lt-LT" b="1" dirty="0">
                <a:solidFill>
                  <a:srgbClr val="009999"/>
                </a:solidFill>
              </a:rPr>
              <a:t>33,47 (36,42)</a:t>
            </a:r>
          </a:p>
          <a:p>
            <a:endParaRPr lang="lt-LT" dirty="0"/>
          </a:p>
        </p:txBody>
      </p:sp>
    </p:spTree>
    <p:extLst>
      <p:ext uri="{BB962C8B-B14F-4D97-AF65-F5344CB8AC3E}">
        <p14:creationId xmlns:p14="http://schemas.microsoft.com/office/powerpoint/2010/main" val="207338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94320A7-671A-573F-FE32-B5CE97596381}"/>
              </a:ext>
            </a:extLst>
          </p:cNvPr>
          <p:cNvSpPr>
            <a:spLocks noGrp="1"/>
          </p:cNvSpPr>
          <p:nvPr>
            <p:ph type="title"/>
          </p:nvPr>
        </p:nvSpPr>
        <p:spPr>
          <a:xfrm>
            <a:off x="838200" y="101672"/>
            <a:ext cx="10515600" cy="1325563"/>
          </a:xfrm>
        </p:spPr>
        <p:txBody>
          <a:bodyPr/>
          <a:lstStyle/>
          <a:p>
            <a:r>
              <a:rPr lang="lt-LT" dirty="0"/>
              <a:t>         </a:t>
            </a:r>
            <a:r>
              <a:rPr lang="lt-LT" b="1" dirty="0">
                <a:solidFill>
                  <a:schemeClr val="accent2">
                    <a:lumMod val="75000"/>
                  </a:schemeClr>
                </a:solidFill>
              </a:rPr>
              <a:t>ABP KOMANDOS PASLAUGŲ TIKSLAS</a:t>
            </a:r>
          </a:p>
        </p:txBody>
      </p:sp>
      <p:graphicFrame>
        <p:nvGraphicFramePr>
          <p:cNvPr id="5" name="Turinio vietos rezervavimo ženklas 4">
            <a:extLst>
              <a:ext uri="{FF2B5EF4-FFF2-40B4-BE49-F238E27FC236}">
                <a16:creationId xmlns:a16="http://schemas.microsoft.com/office/drawing/2014/main" id="{3F1911FA-1545-25D9-94C2-7520C55B1534}"/>
              </a:ext>
            </a:extLst>
          </p:cNvPr>
          <p:cNvGraphicFramePr>
            <a:graphicFrameLocks noGrp="1"/>
          </p:cNvGraphicFramePr>
          <p:nvPr>
            <p:ph idx="1"/>
          </p:nvPr>
        </p:nvGraphicFramePr>
        <p:xfrm>
          <a:off x="932622" y="1027906"/>
          <a:ext cx="4598504" cy="4286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urinio vietos rezervavimo ženklas 3">
            <a:extLst>
              <a:ext uri="{FF2B5EF4-FFF2-40B4-BE49-F238E27FC236}">
                <a16:creationId xmlns:a16="http://schemas.microsoft.com/office/drawing/2014/main" id="{16524DF8-E884-3EA0-940E-69E2D9FAE7C9}"/>
              </a:ext>
            </a:extLst>
          </p:cNvPr>
          <p:cNvSpPr txBox="1">
            <a:spLocks/>
          </p:cNvSpPr>
          <p:nvPr/>
        </p:nvSpPr>
        <p:spPr>
          <a:xfrm>
            <a:off x="5625548" y="4998879"/>
            <a:ext cx="6082747" cy="1610697"/>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Aft>
                <a:spcPts val="600"/>
              </a:spcAft>
              <a:buNone/>
              <a:tabLst>
                <a:tab pos="457200" algn="l"/>
              </a:tabLst>
            </a:pPr>
            <a:r>
              <a:rPr lang="lt-LT" sz="1600" dirty="0">
                <a:ea typeface="Times" panose="02020603050405020304" pitchFamily="18" charset="0"/>
              </a:rPr>
              <a:t>ABP komandos paslaugos ASPĮ turinčioje </a:t>
            </a:r>
            <a:r>
              <a:rPr lang="lt-LT" sz="1600" b="1" dirty="0">
                <a:solidFill>
                  <a:schemeClr val="accent2">
                    <a:lumMod val="75000"/>
                  </a:schemeClr>
                </a:solidFill>
                <a:ea typeface="Times" panose="02020603050405020304" pitchFamily="18" charset="0"/>
              </a:rPr>
              <a:t>atskirą licenciją </a:t>
            </a:r>
            <a:r>
              <a:rPr lang="lt-LT" sz="1600" dirty="0">
                <a:ea typeface="Times" panose="02020603050405020304" pitchFamily="18" charset="0"/>
              </a:rPr>
              <a:t>teikti ABP komandos asmens sveikatos priežiūros paslaugas, teikiančioje:</a:t>
            </a:r>
          </a:p>
          <a:p>
            <a:pPr algn="just">
              <a:spcAft>
                <a:spcPts val="600"/>
              </a:spcAft>
              <a:buFontTx/>
              <a:buChar char="-"/>
              <a:tabLst>
                <a:tab pos="457200" algn="l"/>
              </a:tabLst>
            </a:pPr>
            <a:r>
              <a:rPr lang="lt-LT" sz="1600" dirty="0">
                <a:ea typeface="Times" panose="02020603050405020304" pitchFamily="18" charset="0"/>
              </a:rPr>
              <a:t>aktyvaus gydymo stacionarines psichiatrijos paslaugas </a:t>
            </a:r>
          </a:p>
          <a:p>
            <a:pPr algn="just">
              <a:spcAft>
                <a:spcPts val="600"/>
              </a:spcAft>
              <a:buFontTx/>
              <a:buChar char="-"/>
              <a:tabLst>
                <a:tab pos="457200" algn="l"/>
              </a:tabLst>
            </a:pPr>
            <a:r>
              <a:rPr lang="lt-LT" sz="1600" dirty="0">
                <a:ea typeface="Times" panose="02020603050405020304" pitchFamily="18" charset="0"/>
              </a:rPr>
              <a:t>arba psichikos sveikatos centre, teikiančiame pirmines ambulatorines asmens sveikatos priežiūros paslaugas</a:t>
            </a:r>
            <a:endParaRPr lang="lt-LT" sz="1600" dirty="0">
              <a:ea typeface="Times New Roman" panose="02020603050405020304" pitchFamily="18" charset="0"/>
            </a:endParaRPr>
          </a:p>
        </p:txBody>
      </p:sp>
      <p:pic>
        <p:nvPicPr>
          <p:cNvPr id="1026" name="Picture 2" descr="The Difference Between Teamwork and Team Building">
            <a:extLst>
              <a:ext uri="{FF2B5EF4-FFF2-40B4-BE49-F238E27FC236}">
                <a16:creationId xmlns:a16="http://schemas.microsoft.com/office/drawing/2014/main" id="{008B024F-9E02-7826-6C78-8A73C19F36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548" y="1427235"/>
            <a:ext cx="6082747" cy="340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69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0D48CE8-7E35-18AA-AEFD-D6D6D71460BD}"/>
              </a:ext>
            </a:extLst>
          </p:cNvPr>
          <p:cNvSpPr>
            <a:spLocks noGrp="1"/>
          </p:cNvSpPr>
          <p:nvPr>
            <p:ph type="title"/>
          </p:nvPr>
        </p:nvSpPr>
        <p:spPr>
          <a:xfrm>
            <a:off x="934279" y="223285"/>
            <a:ext cx="9978886" cy="1467405"/>
          </a:xfrm>
        </p:spPr>
        <p:txBody>
          <a:bodyPr>
            <a:normAutofit/>
          </a:bodyPr>
          <a:lstStyle/>
          <a:p>
            <a:pPr algn="ctr"/>
            <a:r>
              <a:rPr lang="lt-LT" sz="4000" b="1" dirty="0">
                <a:solidFill>
                  <a:schemeClr val="accent2">
                    <a:lumMod val="75000"/>
                  </a:schemeClr>
                </a:solidFill>
              </a:rPr>
              <a:t>INDIKACIJOS ABP KOMANDOS PASLAUGOMS </a:t>
            </a:r>
            <a:br>
              <a:rPr lang="lt-LT" sz="2800" b="1" dirty="0">
                <a:solidFill>
                  <a:schemeClr val="accent2"/>
                </a:solidFill>
              </a:rPr>
            </a:br>
            <a:r>
              <a:rPr lang="lt-LT" sz="2800" b="1" dirty="0">
                <a:solidFill>
                  <a:schemeClr val="accent2"/>
                </a:solidFill>
              </a:rPr>
              <a:t>(Sunkiomis psichikos ligomis sergantiems asmenims su žemu funkcionavimo lygiu):</a:t>
            </a:r>
          </a:p>
        </p:txBody>
      </p:sp>
      <p:sp>
        <p:nvSpPr>
          <p:cNvPr id="3" name="Turinio vietos rezervavimo ženklas 2">
            <a:extLst>
              <a:ext uri="{FF2B5EF4-FFF2-40B4-BE49-F238E27FC236}">
                <a16:creationId xmlns:a16="http://schemas.microsoft.com/office/drawing/2014/main" id="{3BB3A8D9-17A2-5393-89C2-24F5F8C9B1DA}"/>
              </a:ext>
            </a:extLst>
          </p:cNvPr>
          <p:cNvSpPr>
            <a:spLocks noGrp="1"/>
          </p:cNvSpPr>
          <p:nvPr>
            <p:ph idx="1"/>
          </p:nvPr>
        </p:nvSpPr>
        <p:spPr/>
        <p:txBody>
          <a:bodyPr>
            <a:normAutofit/>
          </a:bodyPr>
          <a:lstStyle/>
          <a:p>
            <a:pPr algn="just">
              <a:lnSpc>
                <a:spcPct val="115000"/>
              </a:lnSpc>
            </a:pPr>
            <a:r>
              <a:rPr lang="lt-LT" sz="2000" b="1" dirty="0">
                <a:solidFill>
                  <a:schemeClr val="accent2"/>
                </a:solidFill>
                <a:ea typeface="Calibri" panose="020F0502020204030204" pitchFamily="34" charset="0"/>
                <a:cs typeface="Arial" panose="020B0604020202020204" pitchFamily="34" charset="0"/>
              </a:rPr>
              <a:t>Pakartotinė hospitalizacija psichiatrijos stacionare per paskutinius 6 mėnesius </a:t>
            </a:r>
            <a:r>
              <a:rPr lang="lt-LT" sz="2000" dirty="0">
                <a:ea typeface="Calibri" panose="020F0502020204030204" pitchFamily="34" charset="0"/>
                <a:cs typeface="Arial" panose="020B0604020202020204" pitchFamily="34" charset="0"/>
              </a:rPr>
              <a:t>ir specialaus Klausimyno nustatytas žemas asmens funkcionavimo lygis, atitinkantis 20-26 balus;</a:t>
            </a:r>
          </a:p>
          <a:p>
            <a:pPr algn="just">
              <a:lnSpc>
                <a:spcPct val="115000"/>
              </a:lnSpc>
            </a:pPr>
            <a:r>
              <a:rPr lang="lt-LT" sz="2000" b="1" dirty="0">
                <a:solidFill>
                  <a:schemeClr val="accent2"/>
                </a:solidFill>
                <a:ea typeface="Calibri" panose="020F0502020204030204" pitchFamily="34" charset="0"/>
                <a:cs typeface="Arial" panose="020B0604020202020204" pitchFamily="34" charset="0"/>
              </a:rPr>
              <a:t>Hospitalizacijos trukmė psichiatrijos stacionare per paskutinius 12 mėnesių daugiau kaip 40 dienų </a:t>
            </a:r>
            <a:r>
              <a:rPr lang="lt-LT" sz="2000" dirty="0">
                <a:ea typeface="Calibri" panose="020F0502020204030204" pitchFamily="34" charset="0"/>
                <a:cs typeface="Arial" panose="020B0604020202020204" pitchFamily="34" charset="0"/>
              </a:rPr>
              <a:t>ir pagal Klausimyno nustatytas žemas asmens funkcionavimo lygis, atitinkantis 20-26 balus;</a:t>
            </a:r>
          </a:p>
          <a:p>
            <a:pPr algn="just">
              <a:lnSpc>
                <a:spcPct val="115000"/>
              </a:lnSpc>
            </a:pPr>
            <a:r>
              <a:rPr lang="lt-LT" sz="2000" dirty="0">
                <a:ea typeface="Calibri" panose="020F0502020204030204" pitchFamily="34" charset="0"/>
                <a:cs typeface="Arial" panose="020B0604020202020204" pitchFamily="34" charset="0"/>
              </a:rPr>
              <a:t>Per </a:t>
            </a:r>
            <a:r>
              <a:rPr lang="lt-LT" sz="2000" b="1" dirty="0">
                <a:solidFill>
                  <a:schemeClr val="accent2"/>
                </a:solidFill>
                <a:ea typeface="Calibri" panose="020F0502020204030204" pitchFamily="34" charset="0"/>
                <a:cs typeface="Arial" panose="020B0604020202020204" pitchFamily="34" charset="0"/>
              </a:rPr>
              <a:t>paskutinius 6 mėnesius buvęs priverstinis hospitalizavimas </a:t>
            </a:r>
            <a:r>
              <a:rPr lang="lt-LT" sz="2000" dirty="0">
                <a:ea typeface="Calibri" panose="020F0502020204030204" pitchFamily="34" charset="0"/>
                <a:cs typeface="Arial" panose="020B0604020202020204" pitchFamily="34" charset="0"/>
              </a:rPr>
              <a:t>Psichikos sveikatos priežiūros įstatymo 12 straipsnio pagrindu, kuris tęsėsi ilgiau kaip 3 darbo dienas, ir pagal Klausimyno reikalavimus nustatytas žemas asmens funkcionavimo lygis, atitinkantis 20-26 balus;</a:t>
            </a:r>
          </a:p>
          <a:p>
            <a:pPr algn="just">
              <a:lnSpc>
                <a:spcPct val="115000"/>
              </a:lnSpc>
            </a:pPr>
            <a:r>
              <a:rPr lang="lt-LT" sz="2000" dirty="0">
                <a:ea typeface="Calibri" panose="020F0502020204030204" pitchFamily="34" charset="0"/>
                <a:cs typeface="Arial" panose="020B0604020202020204" pitchFamily="34" charset="0"/>
              </a:rPr>
              <a:t>Per </a:t>
            </a:r>
            <a:r>
              <a:rPr lang="lt-LT" sz="2000" b="1" dirty="0">
                <a:solidFill>
                  <a:schemeClr val="accent2"/>
                </a:solidFill>
                <a:ea typeface="Calibri" panose="020F0502020204030204" pitchFamily="34" charset="0"/>
                <a:cs typeface="Arial" panose="020B0604020202020204" pitchFamily="34" charset="0"/>
              </a:rPr>
              <a:t>paskutinius 6 mėnesius buvęs taikytas teismo nutartimi skirtas ambulatorinis arba stacionarinis stebėjimas </a:t>
            </a:r>
            <a:r>
              <a:rPr lang="lt-LT" sz="2000" dirty="0">
                <a:ea typeface="Calibri" panose="020F0502020204030204" pitchFamily="34" charset="0"/>
                <a:cs typeface="Arial" panose="020B0604020202020204" pitchFamily="34" charset="0"/>
              </a:rPr>
              <a:t>ir pagal Klausimyno reikalavimus nustatytas žemas asmens funkcionavimo lygis, atitinkantis 20-26 balus;</a:t>
            </a:r>
          </a:p>
        </p:txBody>
      </p:sp>
      <p:sp>
        <p:nvSpPr>
          <p:cNvPr id="4" name="Skaidrės numerio vietos rezervavimo ženklas 3">
            <a:extLst>
              <a:ext uri="{FF2B5EF4-FFF2-40B4-BE49-F238E27FC236}">
                <a16:creationId xmlns:a16="http://schemas.microsoft.com/office/drawing/2014/main" id="{91BB96E3-62FC-3D95-34AF-8638D20B4005}"/>
              </a:ext>
            </a:extLst>
          </p:cNvPr>
          <p:cNvSpPr>
            <a:spLocks noGrp="1"/>
          </p:cNvSpPr>
          <p:nvPr>
            <p:ph type="sldNum" sz="quarter" idx="12"/>
          </p:nvPr>
        </p:nvSpPr>
        <p:spPr/>
        <p:txBody>
          <a:bodyPr/>
          <a:lstStyle/>
          <a:p>
            <a:fld id="{33DEFF41-A023-4540-87C0-14755FA69369}" type="slidenum">
              <a:rPr lang="lt-LT" smtClean="0"/>
              <a:pPr/>
              <a:t>26</a:t>
            </a:fld>
            <a:endParaRPr lang="lt-LT"/>
          </a:p>
        </p:txBody>
      </p:sp>
    </p:spTree>
    <p:extLst>
      <p:ext uri="{BB962C8B-B14F-4D97-AF65-F5344CB8AC3E}">
        <p14:creationId xmlns:p14="http://schemas.microsoft.com/office/powerpoint/2010/main" val="3822996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51F00A-10EA-AE3B-73A0-85AEDA00003F}"/>
              </a:ext>
            </a:extLst>
          </p:cNvPr>
          <p:cNvSpPr>
            <a:spLocks noGrp="1"/>
          </p:cNvSpPr>
          <p:nvPr>
            <p:ph type="title"/>
          </p:nvPr>
        </p:nvSpPr>
        <p:spPr>
          <a:xfrm>
            <a:off x="838200" y="365125"/>
            <a:ext cx="10515600" cy="1325563"/>
          </a:xfrm>
        </p:spPr>
        <p:txBody>
          <a:bodyPr>
            <a:normAutofit/>
          </a:bodyPr>
          <a:lstStyle/>
          <a:p>
            <a:r>
              <a:rPr lang="lt-LT" sz="5400" b="1" dirty="0">
                <a:solidFill>
                  <a:schemeClr val="accent2">
                    <a:lumMod val="75000"/>
                  </a:schemeClr>
                </a:solidFill>
              </a:rPr>
              <a:t>KONTRAINDIKACIJOS</a:t>
            </a:r>
          </a:p>
        </p:txBody>
      </p:sp>
      <p:sp>
        <p:nvSpPr>
          <p:cNvPr id="6" name="Turinio vietos rezervavimo ženklas 5">
            <a:extLst>
              <a:ext uri="{FF2B5EF4-FFF2-40B4-BE49-F238E27FC236}">
                <a16:creationId xmlns:a16="http://schemas.microsoft.com/office/drawing/2014/main" id="{EFFEEC2B-5CCC-9578-5C2F-963F9ADCDEDB}"/>
              </a:ext>
            </a:extLst>
          </p:cNvPr>
          <p:cNvSpPr>
            <a:spLocks noGrp="1"/>
          </p:cNvSpPr>
          <p:nvPr>
            <p:ph idx="1"/>
          </p:nvPr>
        </p:nvSpPr>
        <p:spPr>
          <a:xfrm>
            <a:off x="838200" y="1929384"/>
            <a:ext cx="10515600" cy="4251960"/>
          </a:xfrm>
        </p:spPr>
        <p:txBody>
          <a:bodyPr>
            <a:normAutofit/>
          </a:bodyPr>
          <a:lstStyle/>
          <a:p>
            <a:pPr lvl="1"/>
            <a:r>
              <a:rPr lang="lt-LT" sz="2200" dirty="0">
                <a:effectLst/>
                <a:ea typeface="Times New Roman" panose="02020603050405020304" pitchFamily="18" charset="0"/>
              </a:rPr>
              <a:t>jaunesnis nei </a:t>
            </a:r>
            <a:r>
              <a:rPr lang="lt-LT" sz="2200" dirty="0">
                <a:solidFill>
                  <a:schemeClr val="accent2">
                    <a:lumMod val="75000"/>
                  </a:schemeClr>
                </a:solidFill>
                <a:effectLst/>
                <a:ea typeface="Times New Roman" panose="02020603050405020304" pitchFamily="18" charset="0"/>
              </a:rPr>
              <a:t>18 metų </a:t>
            </a:r>
            <a:r>
              <a:rPr lang="lt-LT" sz="2200" dirty="0">
                <a:effectLst/>
                <a:ea typeface="Times New Roman" panose="02020603050405020304" pitchFamily="18" charset="0"/>
              </a:rPr>
              <a:t>amžius;</a:t>
            </a:r>
          </a:p>
          <a:p>
            <a:pPr lvl="1"/>
            <a:r>
              <a:rPr lang="lt-LT" sz="2200" dirty="0">
                <a:effectLst/>
                <a:ea typeface="Times New Roman" panose="02020603050405020304" pitchFamily="18" charset="0"/>
              </a:rPr>
              <a:t>teismo nutartimi vykdomos </a:t>
            </a:r>
            <a:r>
              <a:rPr lang="lt-LT" sz="2200" dirty="0">
                <a:solidFill>
                  <a:schemeClr val="accent2">
                    <a:lumMod val="75000"/>
                  </a:schemeClr>
                </a:solidFill>
                <a:effectLst/>
                <a:ea typeface="Times New Roman" panose="02020603050405020304" pitchFamily="18" charset="0"/>
              </a:rPr>
              <a:t>priverčiamosios medicininės priemonės – stacionarinis </a:t>
            </a:r>
            <a:r>
              <a:rPr lang="lt-LT" sz="2200" dirty="0">
                <a:effectLst/>
                <a:ea typeface="Times New Roman" panose="02020603050405020304" pitchFamily="18" charset="0"/>
              </a:rPr>
              <a:t>stebėjimas vadovaujantis Baudžiamojo kodekso 98 straipsnio nustatytais pagrindais – kol tęsiasi šios priverčiamosios medicininės priemonės; </a:t>
            </a:r>
          </a:p>
          <a:p>
            <a:pPr lvl="1"/>
            <a:r>
              <a:rPr lang="lt-LT" sz="2200" dirty="0">
                <a:effectLst/>
                <a:ea typeface="Times New Roman" panose="02020603050405020304" pitchFamily="18" charset="0"/>
              </a:rPr>
              <a:t>atliekama </a:t>
            </a:r>
            <a:r>
              <a:rPr lang="lt-LT" sz="2200" dirty="0">
                <a:solidFill>
                  <a:schemeClr val="accent2">
                    <a:lumMod val="75000"/>
                  </a:schemeClr>
                </a:solidFill>
                <a:effectLst/>
                <a:ea typeface="Times New Roman" panose="02020603050405020304" pitchFamily="18" charset="0"/>
              </a:rPr>
              <a:t>laisvės atėmimo bausmė </a:t>
            </a:r>
            <a:r>
              <a:rPr lang="lt-LT" sz="2200" dirty="0">
                <a:effectLst/>
                <a:ea typeface="Times New Roman" panose="02020603050405020304" pitchFamily="18" charset="0"/>
              </a:rPr>
              <a:t>įkalinimo įstaigoje – kol tęsiasi įkalinimas;</a:t>
            </a:r>
          </a:p>
          <a:p>
            <a:pPr lvl="1"/>
            <a:r>
              <a:rPr lang="lt-LT" sz="2200" dirty="0">
                <a:effectLst/>
                <a:ea typeface="Times New Roman" panose="02020603050405020304" pitchFamily="18" charset="0"/>
              </a:rPr>
              <a:t>kai asmeniui kaip pagrindinė diagnozė yra diagnozuota </a:t>
            </a:r>
            <a:r>
              <a:rPr lang="lt-LT" sz="2200" dirty="0">
                <a:solidFill>
                  <a:schemeClr val="accent2">
                    <a:lumMod val="75000"/>
                  </a:schemeClr>
                </a:solidFill>
                <a:effectLst/>
                <a:ea typeface="Times New Roman" panose="02020603050405020304" pitchFamily="18" charset="0"/>
              </a:rPr>
              <a:t>demencija F00-F03</a:t>
            </a:r>
            <a:r>
              <a:rPr lang="lt-LT" sz="2200" dirty="0">
                <a:effectLst/>
                <a:ea typeface="Times New Roman" panose="02020603050405020304" pitchFamily="18" charset="0"/>
              </a:rPr>
              <a:t>; </a:t>
            </a:r>
          </a:p>
          <a:p>
            <a:pPr lvl="1"/>
            <a:r>
              <a:rPr lang="lt-LT" sz="2200" dirty="0">
                <a:effectLst/>
                <a:ea typeface="Times New Roman" panose="02020603050405020304" pitchFamily="18" charset="0"/>
              </a:rPr>
              <a:t>kai asmeniui yra diagnozuotas </a:t>
            </a:r>
            <a:r>
              <a:rPr lang="lt-LT" sz="2200" dirty="0">
                <a:solidFill>
                  <a:schemeClr val="accent2">
                    <a:lumMod val="75000"/>
                  </a:schemeClr>
                </a:solidFill>
                <a:effectLst/>
                <a:ea typeface="Times New Roman" panose="02020603050405020304" pitchFamily="18" charset="0"/>
              </a:rPr>
              <a:t>sunkus ir gilus bei nepatikslintas protinis atsilikimas </a:t>
            </a:r>
            <a:r>
              <a:rPr lang="lt-LT" sz="2200" dirty="0">
                <a:effectLst/>
                <a:ea typeface="Times New Roman" panose="02020603050405020304" pitchFamily="18" charset="0"/>
              </a:rPr>
              <a:t>F72, F73, F78, F79;</a:t>
            </a:r>
          </a:p>
          <a:p>
            <a:pPr lvl="1"/>
            <a:r>
              <a:rPr lang="lt-LT" sz="2200" dirty="0">
                <a:effectLst/>
                <a:ea typeface="Times New Roman" panose="02020603050405020304" pitchFamily="18" charset="0"/>
              </a:rPr>
              <a:t>asmuo </a:t>
            </a:r>
            <a:r>
              <a:rPr lang="lt-LT" sz="2200" dirty="0">
                <a:solidFill>
                  <a:schemeClr val="accent2">
                    <a:lumMod val="75000"/>
                  </a:schemeClr>
                </a:solidFill>
                <a:effectLst/>
                <a:ea typeface="Times New Roman" panose="02020603050405020304" pitchFamily="18" charset="0"/>
              </a:rPr>
              <a:t>gauna ilgalaikės socialinės globos paslaugas</a:t>
            </a:r>
            <a:r>
              <a:rPr lang="lt-LT" sz="2200" dirty="0">
                <a:effectLst/>
                <a:ea typeface="Times New Roman" panose="02020603050405020304" pitchFamily="18" charset="0"/>
              </a:rPr>
              <a:t> socialinės globos namuose arba savarankiško gyvenimo namuose.</a:t>
            </a:r>
          </a:p>
          <a:p>
            <a:endParaRPr lang="lt-LT" sz="2200" dirty="0"/>
          </a:p>
        </p:txBody>
      </p:sp>
    </p:spTree>
    <p:extLst>
      <p:ext uri="{BB962C8B-B14F-4D97-AF65-F5344CB8AC3E}">
        <p14:creationId xmlns:p14="http://schemas.microsoft.com/office/powerpoint/2010/main" val="103605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FA9F7E-270D-DCDA-6A04-CFC3E86943B4}"/>
              </a:ext>
            </a:extLst>
          </p:cNvPr>
          <p:cNvSpPr>
            <a:spLocks noGrp="1"/>
          </p:cNvSpPr>
          <p:nvPr>
            <p:ph type="title"/>
          </p:nvPr>
        </p:nvSpPr>
        <p:spPr>
          <a:xfrm>
            <a:off x="572493" y="238539"/>
            <a:ext cx="11018520" cy="1434415"/>
          </a:xfrm>
        </p:spPr>
        <p:txBody>
          <a:bodyPr anchor="b">
            <a:normAutofit/>
          </a:bodyPr>
          <a:lstStyle/>
          <a:p>
            <a:r>
              <a:rPr lang="lt-LT" sz="5400" b="1" dirty="0">
                <a:solidFill>
                  <a:schemeClr val="accent2">
                    <a:lumMod val="75000"/>
                  </a:schemeClr>
                </a:solidFill>
              </a:rPr>
              <a:t>SIUNTIMAS PASLAUGOMS</a:t>
            </a:r>
          </a:p>
        </p:txBody>
      </p:sp>
      <p:sp>
        <p:nvSpPr>
          <p:cNvPr id="3" name="Turinio vietos rezervavimo ženklas 2">
            <a:extLst>
              <a:ext uri="{FF2B5EF4-FFF2-40B4-BE49-F238E27FC236}">
                <a16:creationId xmlns:a16="http://schemas.microsoft.com/office/drawing/2014/main" id="{C9BA31BE-4C1D-660D-C80F-C4D821C2289F}"/>
              </a:ext>
            </a:extLst>
          </p:cNvPr>
          <p:cNvSpPr>
            <a:spLocks noGrp="1"/>
          </p:cNvSpPr>
          <p:nvPr>
            <p:ph idx="1"/>
          </p:nvPr>
        </p:nvSpPr>
        <p:spPr>
          <a:xfrm>
            <a:off x="572493" y="2071316"/>
            <a:ext cx="6713552" cy="4119172"/>
          </a:xfrm>
        </p:spPr>
        <p:txBody>
          <a:bodyPr anchor="t">
            <a:normAutofit/>
          </a:bodyPr>
          <a:lstStyle/>
          <a:p>
            <a:r>
              <a:rPr lang="lt-LT" sz="1900"/>
              <a:t>Pacientą ABP komandos paslaugoms gauti gali siųsti gydytojas psichiatras (bet kurio lygmens);</a:t>
            </a:r>
          </a:p>
          <a:p>
            <a:r>
              <a:rPr lang="lt-LT" sz="1900"/>
              <a:t>Asmens funkcionavimo lygį vertina siunčiančios ASPĮ gydytojas psichiatras, naudojant Klausimyną;</a:t>
            </a:r>
          </a:p>
          <a:p>
            <a:r>
              <a:rPr lang="lt-LT" sz="1900"/>
              <a:t>Siunčiančios ASPĮ Gydantis gydytojas psichiatras ir (ar) jo įgaliotas personalas susisiekia su ASPĮ teikiančia ABP komandos paslaugas ir organizuoja paciento perdavimą ABP komandos paslaugoms gauti;</a:t>
            </a:r>
          </a:p>
          <a:p>
            <a:r>
              <a:rPr lang="lt-LT" sz="1900"/>
              <a:t>Per 5 darbo dienas nuo paciento kontaktinio atvykimo dienos, ABP komandos gydytojas psichiatras kartu su specialistų komanda aptaria atvejį, paslaugos teikimo indikacijas ir kontraindikacijas, įvertina asmens pagal Klausimyno reikalavimus nustatyto funkcionavimo lygio pagrįstumą</a:t>
            </a:r>
          </a:p>
        </p:txBody>
      </p:sp>
      <p:pic>
        <p:nvPicPr>
          <p:cNvPr id="2050" name="Picture 2" descr="Dokumentų siuntimas į užsienį ir Lietuvoje | Siųsk24">
            <a:extLst>
              <a:ext uri="{FF2B5EF4-FFF2-40B4-BE49-F238E27FC236}">
                <a16:creationId xmlns:a16="http://schemas.microsoft.com/office/drawing/2014/main" id="{639698E0-467F-96C1-517D-59437460B5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9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663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7DBD79B-CA39-639D-0528-39DDF35A98B5}"/>
              </a:ext>
            </a:extLst>
          </p:cNvPr>
          <p:cNvSpPr>
            <a:spLocks noGrp="1"/>
          </p:cNvSpPr>
          <p:nvPr>
            <p:ph type="title"/>
          </p:nvPr>
        </p:nvSpPr>
        <p:spPr/>
        <p:txBody>
          <a:bodyPr/>
          <a:lstStyle/>
          <a:p>
            <a:pPr algn="ctr"/>
            <a:r>
              <a:rPr lang="lt-LT" sz="1800" b="1" dirty="0">
                <a:solidFill>
                  <a:schemeClr val="accent2">
                    <a:lumMod val="75000"/>
                  </a:schemeClr>
                </a:solidFill>
                <a:effectLst/>
                <a:latin typeface="+mn-lt"/>
                <a:ea typeface="Times New Roman" panose="02020603050405020304" pitchFamily="18" charset="0"/>
              </a:rPr>
              <a:t>KAIP NUSTATOMAS ŽEMAS FUNKCIONAVIMO LYGIS?</a:t>
            </a:r>
            <a:br>
              <a:rPr lang="lt-LT" sz="1800" dirty="0">
                <a:effectLst/>
                <a:latin typeface="+mn-lt"/>
                <a:ea typeface="Times New Roman" panose="02020603050405020304" pitchFamily="18" charset="0"/>
              </a:rPr>
            </a:br>
            <a:r>
              <a:rPr lang="lt-LT" sz="1800" dirty="0">
                <a:effectLst/>
                <a:latin typeface="+mn-lt"/>
                <a:ea typeface="Times New Roman" panose="02020603050405020304" pitchFamily="18" charset="0"/>
              </a:rPr>
              <a:t>A</a:t>
            </a:r>
            <a:r>
              <a:rPr lang="en-US" sz="1800" dirty="0" err="1">
                <a:effectLst/>
                <a:latin typeface="+mn-lt"/>
                <a:ea typeface="Times New Roman" panose="02020603050405020304" pitchFamily="18" charset="0"/>
              </a:rPr>
              <a:t>smens</a:t>
            </a:r>
            <a:r>
              <a:rPr lang="en-US" sz="1800" dirty="0">
                <a:effectLst/>
                <a:latin typeface="+mn-lt"/>
                <a:ea typeface="Times New Roman" panose="02020603050405020304" pitchFamily="18" charset="0"/>
              </a:rPr>
              <a:t> sveikatos priežiūros </a:t>
            </a:r>
            <a:r>
              <a:rPr lang="en-US" sz="1800" dirty="0" err="1">
                <a:effectLst/>
                <a:latin typeface="+mn-lt"/>
                <a:ea typeface="Times New Roman" panose="02020603050405020304" pitchFamily="18" charset="0"/>
              </a:rPr>
              <a:t>paslaugų</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teikimo</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lygių</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naudojimo</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sistema</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psichiatrijos</a:t>
            </a:r>
            <a:r>
              <a:rPr lang="en-US" sz="1800" dirty="0">
                <a:effectLst/>
                <a:latin typeface="+mn-lt"/>
                <a:ea typeface="Times New Roman" panose="02020603050405020304" pitchFamily="18" charset="0"/>
              </a:rPr>
              <a:t> ir </a:t>
            </a:r>
            <a:r>
              <a:rPr lang="en-US" sz="1800" dirty="0" err="1">
                <a:effectLst/>
                <a:latin typeface="+mn-lt"/>
                <a:ea typeface="Times New Roman" panose="02020603050405020304" pitchFamily="18" charset="0"/>
              </a:rPr>
              <a:t>priklausomybės</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ligų</a:t>
            </a:r>
            <a:r>
              <a:rPr lang="en-US" sz="1800" dirty="0">
                <a:effectLst/>
                <a:latin typeface="+mn-lt"/>
                <a:ea typeface="Times New Roman" panose="02020603050405020304" pitchFamily="18" charset="0"/>
              </a:rPr>
              <a:t> gydymo </a:t>
            </a:r>
            <a:r>
              <a:rPr lang="en-US" sz="1800" dirty="0" err="1">
                <a:effectLst/>
                <a:latin typeface="+mn-lt"/>
                <a:ea typeface="Times New Roman" panose="02020603050405020304" pitchFamily="18" charset="0"/>
              </a:rPr>
              <a:t>paslaugoms</a:t>
            </a:r>
            <a:br>
              <a:rPr lang="lt-LT" sz="1800" dirty="0">
                <a:latin typeface="+mn-lt"/>
                <a:ea typeface="Times New Roman" panose="02020603050405020304" pitchFamily="18" charset="0"/>
              </a:rPr>
            </a:br>
            <a:r>
              <a:rPr lang="lt-LT" sz="1800" b="1" dirty="0">
                <a:solidFill>
                  <a:schemeClr val="accent2">
                    <a:lumMod val="75000"/>
                  </a:schemeClr>
                </a:solidFill>
                <a:latin typeface="+mn-lt"/>
                <a:ea typeface="Times New Roman" panose="02020603050405020304" pitchFamily="18" charset="0"/>
              </a:rPr>
              <a:t>klausimynas</a:t>
            </a:r>
            <a:r>
              <a:rPr lang="lt-LT" sz="1800" dirty="0">
                <a:latin typeface="+mn-lt"/>
                <a:ea typeface="Times New Roman" panose="02020603050405020304" pitchFamily="18" charset="0"/>
              </a:rPr>
              <a:t> </a:t>
            </a:r>
            <a:r>
              <a:rPr lang="lt-LT" sz="1800" b="1" dirty="0">
                <a:solidFill>
                  <a:schemeClr val="accent2">
                    <a:lumMod val="75000"/>
                  </a:schemeClr>
                </a:solidFill>
                <a:effectLst/>
                <a:latin typeface="+mn-lt"/>
                <a:ea typeface="Times New Roman" panose="02020603050405020304" pitchFamily="18" charset="0"/>
              </a:rPr>
              <a:t>apima 6 vertinimo kriterijus</a:t>
            </a:r>
            <a:endParaRPr lang="lt-LT" b="1" dirty="0">
              <a:solidFill>
                <a:schemeClr val="accent2">
                  <a:lumMod val="75000"/>
                </a:schemeClr>
              </a:solidFill>
              <a:latin typeface="+mn-lt"/>
            </a:endParaRPr>
          </a:p>
        </p:txBody>
      </p:sp>
      <p:sp>
        <p:nvSpPr>
          <p:cNvPr id="3" name="Turinio vietos rezervavimo ženklas 2">
            <a:extLst>
              <a:ext uri="{FF2B5EF4-FFF2-40B4-BE49-F238E27FC236}">
                <a16:creationId xmlns:a16="http://schemas.microsoft.com/office/drawing/2014/main" id="{8670329F-FEE5-AB14-0AE4-1A8326C5401D}"/>
              </a:ext>
            </a:extLst>
          </p:cNvPr>
          <p:cNvSpPr>
            <a:spLocks noGrp="1"/>
          </p:cNvSpPr>
          <p:nvPr>
            <p:ph idx="1"/>
          </p:nvPr>
        </p:nvSpPr>
        <p:spPr/>
        <p:txBody>
          <a:bodyPr/>
          <a:lstStyle/>
          <a:p>
            <a:pPr marL="0" indent="0">
              <a:buNone/>
            </a:pPr>
            <a:r>
              <a:rPr lang="lt-LT" sz="1800" dirty="0">
                <a:effectLst/>
                <a:ea typeface="Calibri" panose="020F0502020204030204" pitchFamily="34" charset="0"/>
              </a:rPr>
              <a:t>1</a:t>
            </a:r>
            <a:r>
              <a:rPr lang="lt-LT" sz="2000" dirty="0">
                <a:effectLst/>
                <a:ea typeface="Calibri" panose="020F0502020204030204" pitchFamily="34" charset="0"/>
              </a:rPr>
              <a:t>. </a:t>
            </a:r>
            <a:r>
              <a:rPr lang="lt-LT" sz="2000" dirty="0">
                <a:solidFill>
                  <a:schemeClr val="accent2">
                    <a:lumMod val="75000"/>
                  </a:schemeClr>
                </a:solidFill>
                <a:effectLst/>
                <a:ea typeface="Calibri" panose="020F0502020204030204" pitchFamily="34" charset="0"/>
              </a:rPr>
              <a:t>Žalos rizika </a:t>
            </a:r>
            <a:r>
              <a:rPr lang="lt-LT" sz="2000" dirty="0">
                <a:effectLst/>
                <a:ea typeface="Calibri" panose="020F0502020204030204" pitchFamily="34" charset="0"/>
              </a:rPr>
              <a:t>(1 balas – minimali rizika, 5 balai - Itin didelė rizika)</a:t>
            </a:r>
          </a:p>
          <a:p>
            <a:pPr marL="0" indent="0">
              <a:buNone/>
            </a:pPr>
            <a:r>
              <a:rPr lang="lt-LT" sz="2000" dirty="0">
                <a:effectLst/>
                <a:ea typeface="Calibri" panose="020F0502020204030204" pitchFamily="34" charset="0"/>
              </a:rPr>
              <a:t>2. </a:t>
            </a:r>
            <a:r>
              <a:rPr lang="lt-LT" sz="2000" dirty="0">
                <a:solidFill>
                  <a:schemeClr val="accent2">
                    <a:lumMod val="75000"/>
                  </a:schemeClr>
                </a:solidFill>
                <a:effectLst/>
                <a:ea typeface="Calibri" panose="020F0502020204030204" pitchFamily="34" charset="0"/>
              </a:rPr>
              <a:t>Funkcinė būklė</a:t>
            </a:r>
            <a:r>
              <a:rPr lang="lt-LT" sz="2000" dirty="0">
                <a:solidFill>
                  <a:schemeClr val="accent2">
                    <a:lumMod val="75000"/>
                  </a:schemeClr>
                </a:solidFill>
                <a:ea typeface="Calibri" panose="020F0502020204030204" pitchFamily="34" charset="0"/>
              </a:rPr>
              <a:t> </a:t>
            </a:r>
            <a:r>
              <a:rPr lang="lt-LT" sz="2000" dirty="0">
                <a:ea typeface="Calibri" panose="020F0502020204030204" pitchFamily="34" charset="0"/>
              </a:rPr>
              <a:t>(socialinis funkcionavimas) (1 balas - </a:t>
            </a:r>
            <a:r>
              <a:rPr lang="lt-LT" sz="2000" dirty="0">
                <a:effectLst/>
                <a:ea typeface="Calibri" panose="020F0502020204030204" pitchFamily="34" charset="0"/>
              </a:rPr>
              <a:t>Minimalus sutrikimas</a:t>
            </a:r>
            <a:r>
              <a:rPr lang="lt-LT" sz="2000" dirty="0">
                <a:ea typeface="Calibri" panose="020F0502020204030204" pitchFamily="34" charset="0"/>
              </a:rPr>
              <a:t>, </a:t>
            </a:r>
            <a:r>
              <a:rPr lang="lt-LT" sz="2000" dirty="0">
                <a:effectLst/>
                <a:ea typeface="Calibri" panose="020F0502020204030204" pitchFamily="34" charset="0"/>
              </a:rPr>
              <a:t>5 balai - ypač sunkus sutrikimas)</a:t>
            </a:r>
          </a:p>
          <a:p>
            <a:pPr marL="0" indent="0">
              <a:buNone/>
            </a:pPr>
            <a:r>
              <a:rPr lang="lt-LT" sz="2000" dirty="0">
                <a:effectLst/>
                <a:ea typeface="Calibri" panose="020F0502020204030204" pitchFamily="34" charset="0"/>
              </a:rPr>
              <a:t>3. </a:t>
            </a:r>
            <a:r>
              <a:rPr lang="lt-LT" sz="2000" dirty="0" err="1">
                <a:solidFill>
                  <a:schemeClr val="accent2">
                    <a:lumMod val="75000"/>
                  </a:schemeClr>
                </a:solidFill>
                <a:effectLst/>
                <a:ea typeface="Calibri" panose="020F0502020204030204" pitchFamily="34" charset="0"/>
              </a:rPr>
              <a:t>Komorbidiškumas</a:t>
            </a:r>
            <a:r>
              <a:rPr lang="lt-LT" sz="2000" dirty="0">
                <a:ea typeface="Calibri" panose="020F0502020204030204" pitchFamily="34" charset="0"/>
              </a:rPr>
              <a:t> (psichikos, somatinės ligos, psichoaktyviųjų medžiagų vartojimas) (</a:t>
            </a:r>
            <a:r>
              <a:rPr lang="lt-LT" sz="2000" dirty="0">
                <a:effectLst/>
                <a:ea typeface="Calibri" panose="020F0502020204030204" pitchFamily="34" charset="0"/>
              </a:rPr>
              <a:t>1 balas – </a:t>
            </a:r>
            <a:r>
              <a:rPr lang="lt-LT" sz="2000" dirty="0" err="1">
                <a:effectLst/>
                <a:ea typeface="Calibri" panose="020F0502020204030204" pitchFamily="34" charset="0"/>
              </a:rPr>
              <a:t>komorbidiškumo</a:t>
            </a:r>
            <a:r>
              <a:rPr lang="lt-LT" sz="2000" dirty="0">
                <a:effectLst/>
                <a:ea typeface="Calibri" panose="020F0502020204030204" pitchFamily="34" charset="0"/>
              </a:rPr>
              <a:t> nėra, 5 balai - labai didelis </a:t>
            </a:r>
            <a:r>
              <a:rPr lang="lt-LT" sz="2000" dirty="0" err="1">
                <a:effectLst/>
                <a:ea typeface="Calibri" panose="020F0502020204030204" pitchFamily="34" charset="0"/>
              </a:rPr>
              <a:t>komorbidiškumas</a:t>
            </a:r>
            <a:r>
              <a:rPr lang="lt-LT" sz="2000" dirty="0">
                <a:effectLst/>
                <a:ea typeface="Calibri" panose="020F0502020204030204" pitchFamily="34" charset="0"/>
              </a:rPr>
              <a:t>)</a:t>
            </a:r>
          </a:p>
          <a:p>
            <a:pPr marL="0" indent="0">
              <a:buNone/>
            </a:pPr>
            <a:r>
              <a:rPr lang="lt-LT" sz="2000" dirty="0">
                <a:effectLst/>
                <a:ea typeface="Calibri" panose="020F0502020204030204" pitchFamily="34" charset="0"/>
              </a:rPr>
              <a:t>4. </a:t>
            </a:r>
            <a:r>
              <a:rPr lang="lt-LT" sz="2000" dirty="0">
                <a:solidFill>
                  <a:schemeClr val="accent2">
                    <a:lumMod val="75000"/>
                  </a:schemeClr>
                </a:solidFill>
                <a:effectLst/>
                <a:ea typeface="Calibri" panose="020F0502020204030204" pitchFamily="34" charset="0"/>
              </a:rPr>
              <a:t>Aplinkos faktoriai</a:t>
            </a:r>
            <a:endParaRPr lang="lt-LT" sz="2000" dirty="0">
              <a:ea typeface="Calibri" panose="020F0502020204030204" pitchFamily="34" charset="0"/>
            </a:endParaRPr>
          </a:p>
          <a:p>
            <a:pPr marL="457200" lvl="1" indent="0">
              <a:buNone/>
            </a:pPr>
            <a:r>
              <a:rPr lang="lt-LT" sz="2000" dirty="0">
                <a:effectLst/>
                <a:ea typeface="Calibri" panose="020F0502020204030204" pitchFamily="34" charset="0"/>
              </a:rPr>
              <a:t>A. </a:t>
            </a:r>
            <a:r>
              <a:rPr lang="lt-LT" sz="2000" dirty="0">
                <a:solidFill>
                  <a:schemeClr val="accent2">
                    <a:lumMod val="75000"/>
                  </a:schemeClr>
                </a:solidFill>
                <a:effectLst/>
                <a:ea typeface="Calibri" panose="020F0502020204030204" pitchFamily="34" charset="0"/>
              </a:rPr>
              <a:t>Aplinkos streso lygis </a:t>
            </a:r>
            <a:r>
              <a:rPr lang="lt-LT" sz="2000" dirty="0">
                <a:effectLst/>
                <a:ea typeface="Calibri" panose="020F0502020204030204" pitchFamily="34" charset="0"/>
              </a:rPr>
              <a:t>(1 balas - Žemo streso aplinka, 5 balai - itin didelė stresinė aplinka)</a:t>
            </a:r>
          </a:p>
          <a:p>
            <a:pPr marL="457200" lvl="1" indent="0">
              <a:buNone/>
            </a:pPr>
            <a:r>
              <a:rPr lang="lt-LT" sz="2000" dirty="0">
                <a:ea typeface="Calibri" panose="020F0502020204030204" pitchFamily="34" charset="0"/>
              </a:rPr>
              <a:t>B. </a:t>
            </a:r>
            <a:r>
              <a:rPr lang="lt-LT" sz="2000" dirty="0">
                <a:solidFill>
                  <a:schemeClr val="accent2">
                    <a:lumMod val="75000"/>
                  </a:schemeClr>
                </a:solidFill>
                <a:ea typeface="Calibri" panose="020F0502020204030204" pitchFamily="34" charset="0"/>
              </a:rPr>
              <a:t>Paramos lygis </a:t>
            </a:r>
            <a:r>
              <a:rPr lang="lt-LT" sz="2000" dirty="0">
                <a:ea typeface="Calibri" panose="020F0502020204030204" pitchFamily="34" charset="0"/>
              </a:rPr>
              <a:t>(</a:t>
            </a:r>
            <a:r>
              <a:rPr lang="lt-LT" sz="2000" dirty="0">
                <a:effectLst/>
                <a:ea typeface="Calibri" panose="020F0502020204030204" pitchFamily="34" charset="0"/>
              </a:rPr>
              <a:t>1 balas labai palaikanti aplinka, 5 balai nepalaikanti aplinka)</a:t>
            </a:r>
          </a:p>
          <a:p>
            <a:r>
              <a:rPr lang="lt-LT" sz="2000" dirty="0">
                <a:effectLst/>
                <a:ea typeface="Calibri" panose="020F0502020204030204" pitchFamily="34" charset="0"/>
              </a:rPr>
              <a:t>5. </a:t>
            </a:r>
            <a:r>
              <a:rPr lang="lt-LT" sz="2000" dirty="0">
                <a:solidFill>
                  <a:schemeClr val="accent2">
                    <a:lumMod val="75000"/>
                  </a:schemeClr>
                </a:solidFill>
                <a:effectLst/>
                <a:ea typeface="Calibri" panose="020F0502020204030204" pitchFamily="34" charset="0"/>
              </a:rPr>
              <a:t>Sėkmingo gydymo ir atsigavimo anamnezėje situacija </a:t>
            </a:r>
            <a:r>
              <a:rPr lang="lt-LT" sz="2000" dirty="0">
                <a:effectLst/>
                <a:ea typeface="Calibri" panose="020F0502020204030204" pitchFamily="34" charset="0"/>
              </a:rPr>
              <a:t>(1 balas labai - geras atsakas į gydymą ir ženklus atsistatymas, 5 balai - nėra atsako)</a:t>
            </a:r>
          </a:p>
          <a:p>
            <a:r>
              <a:rPr lang="lt-LT" sz="2000" dirty="0">
                <a:effectLst/>
                <a:ea typeface="Calibri" panose="020F0502020204030204" pitchFamily="34" charset="0"/>
              </a:rPr>
              <a:t>6. </a:t>
            </a:r>
            <a:r>
              <a:rPr lang="lt-LT" sz="2000" dirty="0">
                <a:solidFill>
                  <a:schemeClr val="accent2">
                    <a:lumMod val="75000"/>
                  </a:schemeClr>
                </a:solidFill>
                <a:effectLst/>
                <a:ea typeface="Calibri" panose="020F0502020204030204" pitchFamily="34" charset="0"/>
              </a:rPr>
              <a:t>Motyvacija/nusiteikimas atsigavimui</a:t>
            </a:r>
            <a:r>
              <a:rPr lang="lt-LT" sz="2000" dirty="0">
                <a:solidFill>
                  <a:schemeClr val="accent2">
                    <a:lumMod val="75000"/>
                  </a:schemeClr>
                </a:solidFill>
                <a:ea typeface="Calibri" panose="020F0502020204030204" pitchFamily="34" charset="0"/>
              </a:rPr>
              <a:t> </a:t>
            </a:r>
            <a:r>
              <a:rPr lang="lt-LT" sz="2000" dirty="0">
                <a:ea typeface="Calibri" panose="020F0502020204030204" pitchFamily="34" charset="0"/>
              </a:rPr>
              <a:t>(</a:t>
            </a:r>
            <a:r>
              <a:rPr lang="lt-LT" sz="2000" dirty="0">
                <a:effectLst/>
                <a:ea typeface="Calibri" panose="020F0502020204030204" pitchFamily="34" charset="0"/>
              </a:rPr>
              <a:t>1 balas - optimalus nusiteikimas</a:t>
            </a:r>
            <a:r>
              <a:rPr lang="lt-LT" sz="2000" dirty="0">
                <a:ea typeface="Calibri" panose="020F0502020204030204" pitchFamily="34" charset="0"/>
              </a:rPr>
              <a:t>, </a:t>
            </a:r>
            <a:r>
              <a:rPr lang="lt-LT" sz="2000" dirty="0">
                <a:effectLst/>
                <a:ea typeface="Calibri" panose="020F0502020204030204" pitchFamily="34" charset="0"/>
              </a:rPr>
              <a:t>5 balai - nėra motyvacijos</a:t>
            </a:r>
            <a:r>
              <a:rPr lang="lt-LT" sz="2000" dirty="0">
                <a:ea typeface="Calibri" panose="020F0502020204030204" pitchFamily="34" charset="0"/>
              </a:rPr>
              <a:t>)</a:t>
            </a:r>
            <a:endParaRPr lang="lt-LT" sz="2000" dirty="0">
              <a:effectLst/>
              <a:ea typeface="Calibri" panose="020F0502020204030204" pitchFamily="34" charset="0"/>
            </a:endParaRPr>
          </a:p>
        </p:txBody>
      </p:sp>
    </p:spTree>
    <p:extLst>
      <p:ext uri="{BB962C8B-B14F-4D97-AF65-F5344CB8AC3E}">
        <p14:creationId xmlns:p14="http://schemas.microsoft.com/office/powerpoint/2010/main" val="216613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171592"/>
            <a:ext cx="11628120" cy="703724"/>
          </a:xfrm>
          <a:gradFill flip="none" rotWithShape="1">
            <a:gsLst>
              <a:gs pos="0">
                <a:srgbClr val="31B5AE"/>
              </a:gs>
              <a:gs pos="100000">
                <a:srgbClr val="2A64A2"/>
              </a:gs>
            </a:gsLst>
            <a:path path="circle">
              <a:fillToRect r="100000" b="100000"/>
            </a:path>
            <a:tileRect l="-100000" t="-100000"/>
          </a:gradFill>
        </p:spPr>
        <p:txBody>
          <a:bodyPr anchor="ctr" anchorCtr="0">
            <a:noAutofit/>
          </a:bodyPr>
          <a:lstStyle/>
          <a:p>
            <a:pPr algn="ctr"/>
            <a:r>
              <a:rPr lang="lt-LT" sz="2800" dirty="0">
                <a:solidFill>
                  <a:schemeClr val="bg1"/>
                </a:solidFill>
              </a:rPr>
              <a:t>Psichikos sveikatos sistemos problemos</a:t>
            </a:r>
          </a:p>
        </p:txBody>
      </p:sp>
      <p:sp>
        <p:nvSpPr>
          <p:cNvPr id="7" name="TextBox 6">
            <a:extLst>
              <a:ext uri="{FF2B5EF4-FFF2-40B4-BE49-F238E27FC236}">
                <a16:creationId xmlns:a16="http://schemas.microsoft.com/office/drawing/2014/main" id="{61E6E8BF-00A3-49D1-AC8A-B1C32F6553AD}"/>
              </a:ext>
            </a:extLst>
          </p:cNvPr>
          <p:cNvSpPr txBox="1"/>
          <p:nvPr/>
        </p:nvSpPr>
        <p:spPr>
          <a:xfrm>
            <a:off x="6247605" y="4657720"/>
            <a:ext cx="1798458" cy="132343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lt-LT" sz="16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4) Viena iš paskutinių šalių pasaulyje pagal Teigiamų emocijų indeksą:</a:t>
            </a:r>
          </a:p>
        </p:txBody>
      </p:sp>
      <p:pic>
        <p:nvPicPr>
          <p:cNvPr id="3" name="Picture 2">
            <a:extLst>
              <a:ext uri="{FF2B5EF4-FFF2-40B4-BE49-F238E27FC236}">
                <a16:creationId xmlns:a16="http://schemas.microsoft.com/office/drawing/2014/main" id="{0899A95F-8261-4154-A4F2-6916E3159B35}"/>
              </a:ext>
            </a:extLst>
          </p:cNvPr>
          <p:cNvPicPr>
            <a:picLocks noChangeAspect="1"/>
          </p:cNvPicPr>
          <p:nvPr/>
        </p:nvPicPr>
        <p:blipFill>
          <a:blip r:embed="rId3"/>
          <a:stretch>
            <a:fillRect/>
          </a:stretch>
        </p:blipFill>
        <p:spPr>
          <a:xfrm>
            <a:off x="373000" y="1275425"/>
            <a:ext cx="5185319" cy="2692280"/>
          </a:xfrm>
          <a:prstGeom prst="rect">
            <a:avLst/>
          </a:prstGeom>
        </p:spPr>
      </p:pic>
      <p:sp>
        <p:nvSpPr>
          <p:cNvPr id="6" name="TextBox 5">
            <a:extLst>
              <a:ext uri="{FF2B5EF4-FFF2-40B4-BE49-F238E27FC236}">
                <a16:creationId xmlns:a16="http://schemas.microsoft.com/office/drawing/2014/main" id="{719ED0DE-D97B-4FFB-9970-19D2AA12B302}"/>
              </a:ext>
            </a:extLst>
          </p:cNvPr>
          <p:cNvSpPr txBox="1"/>
          <p:nvPr/>
        </p:nvSpPr>
        <p:spPr>
          <a:xfrm>
            <a:off x="290858" y="906093"/>
            <a:ext cx="552000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lt-LT" sz="16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1) Išlieka aukščiausias savižudybių skaičius tarp ES šalių</a:t>
            </a:r>
          </a:p>
        </p:txBody>
      </p:sp>
      <p:pic>
        <p:nvPicPr>
          <p:cNvPr id="8" name="Picture 7">
            <a:extLst>
              <a:ext uri="{FF2B5EF4-FFF2-40B4-BE49-F238E27FC236}">
                <a16:creationId xmlns:a16="http://schemas.microsoft.com/office/drawing/2014/main" id="{05934E85-5FA2-4F56-AD12-7826F5C6A49B}"/>
              </a:ext>
            </a:extLst>
          </p:cNvPr>
          <p:cNvPicPr>
            <a:picLocks noChangeAspect="1"/>
          </p:cNvPicPr>
          <p:nvPr/>
        </p:nvPicPr>
        <p:blipFill>
          <a:blip r:embed="rId4"/>
          <a:stretch>
            <a:fillRect/>
          </a:stretch>
        </p:blipFill>
        <p:spPr>
          <a:xfrm>
            <a:off x="6178543" y="1244647"/>
            <a:ext cx="5550191" cy="2890040"/>
          </a:xfrm>
          <a:prstGeom prst="rect">
            <a:avLst/>
          </a:prstGeom>
        </p:spPr>
      </p:pic>
      <p:sp>
        <p:nvSpPr>
          <p:cNvPr id="9" name="TextBox 8">
            <a:extLst>
              <a:ext uri="{FF2B5EF4-FFF2-40B4-BE49-F238E27FC236}">
                <a16:creationId xmlns:a16="http://schemas.microsoft.com/office/drawing/2014/main" id="{736CFD1F-996E-45D0-86F0-A390ADEB9CFE}"/>
              </a:ext>
            </a:extLst>
          </p:cNvPr>
          <p:cNvSpPr txBox="1"/>
          <p:nvPr/>
        </p:nvSpPr>
        <p:spPr>
          <a:xfrm>
            <a:off x="6096000" y="906093"/>
            <a:ext cx="552000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lt-LT" sz="1600" b="0" i="0" u="none" strike="noStrike" kern="1200" cap="none" spc="0" normalizeH="0" baseline="0" noProof="0">
                <a:ln>
                  <a:noFill/>
                </a:ln>
                <a:solidFill>
                  <a:srgbClr val="1D60A1"/>
                </a:solidFill>
                <a:effectLst/>
                <a:uLnTx/>
                <a:uFillTx/>
                <a:latin typeface="Arial" panose="020B0604020202020204"/>
                <a:ea typeface="Calibri" panose="020F0502020204030204" pitchFamily="34" charset="0"/>
                <a:cs typeface="+mn-cs"/>
              </a:rPr>
              <a:t>2) Didelis alkoholio (ir kitų PAM) vartojimas</a:t>
            </a:r>
          </a:p>
        </p:txBody>
      </p:sp>
      <p:sp>
        <p:nvSpPr>
          <p:cNvPr id="11" name="TextBox 10">
            <a:extLst>
              <a:ext uri="{FF2B5EF4-FFF2-40B4-BE49-F238E27FC236}">
                <a16:creationId xmlns:a16="http://schemas.microsoft.com/office/drawing/2014/main" id="{3EF23409-8931-414E-9A9A-D2A3B2A4CAF0}"/>
              </a:ext>
            </a:extLst>
          </p:cNvPr>
          <p:cNvSpPr txBox="1"/>
          <p:nvPr/>
        </p:nvSpPr>
        <p:spPr>
          <a:xfrm>
            <a:off x="290858" y="3998483"/>
            <a:ext cx="4971635"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lt-LT" sz="16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3) Sutrikimų skaičius per 20 metų išaugo</a:t>
            </a:r>
          </a:p>
        </p:txBody>
      </p:sp>
      <p:grpSp>
        <p:nvGrpSpPr>
          <p:cNvPr id="14" name="Group 13">
            <a:extLst>
              <a:ext uri="{FF2B5EF4-FFF2-40B4-BE49-F238E27FC236}">
                <a16:creationId xmlns:a16="http://schemas.microsoft.com/office/drawing/2014/main" id="{DE882220-B3DF-4A58-A3E5-6517096841EC}"/>
              </a:ext>
            </a:extLst>
          </p:cNvPr>
          <p:cNvGrpSpPr/>
          <p:nvPr/>
        </p:nvGrpSpPr>
        <p:grpSpPr>
          <a:xfrm>
            <a:off x="8218025" y="3874419"/>
            <a:ext cx="2574680" cy="2890040"/>
            <a:chOff x="8953637" y="3527351"/>
            <a:chExt cx="2491349" cy="3480562"/>
          </a:xfrm>
        </p:grpSpPr>
        <p:pic>
          <p:nvPicPr>
            <p:cNvPr id="12" name="Picture 11">
              <a:extLst>
                <a:ext uri="{FF2B5EF4-FFF2-40B4-BE49-F238E27FC236}">
                  <a16:creationId xmlns:a16="http://schemas.microsoft.com/office/drawing/2014/main" id="{3339AE00-4E6F-443A-AD38-68DC08FF5BE4}"/>
                </a:ext>
              </a:extLst>
            </p:cNvPr>
            <p:cNvPicPr>
              <a:picLocks noChangeAspect="1"/>
            </p:cNvPicPr>
            <p:nvPr/>
          </p:nvPicPr>
          <p:blipFill>
            <a:blip r:embed="rId5"/>
            <a:stretch>
              <a:fillRect/>
            </a:stretch>
          </p:blipFill>
          <p:spPr>
            <a:xfrm>
              <a:off x="8953637" y="3527351"/>
              <a:ext cx="2491349" cy="3480562"/>
            </a:xfrm>
            <a:prstGeom prst="rect">
              <a:avLst/>
            </a:prstGeom>
          </p:spPr>
        </p:pic>
        <p:sp>
          <p:nvSpPr>
            <p:cNvPr id="13" name="Oval 12">
              <a:extLst>
                <a:ext uri="{FF2B5EF4-FFF2-40B4-BE49-F238E27FC236}">
                  <a16:creationId xmlns:a16="http://schemas.microsoft.com/office/drawing/2014/main" id="{7835107B-86EF-420D-BC26-B0F228B3F38D}"/>
                </a:ext>
              </a:extLst>
            </p:cNvPr>
            <p:cNvSpPr/>
            <p:nvPr/>
          </p:nvSpPr>
          <p:spPr>
            <a:xfrm>
              <a:off x="8953638" y="5715000"/>
              <a:ext cx="761862" cy="2369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1800" b="0" i="0" u="none" strike="noStrike" kern="1200" cap="none" spc="0" normalizeH="0" baseline="0" noProof="0">
                <a:ln>
                  <a:noFill/>
                </a:ln>
                <a:solidFill>
                  <a:srgbClr val="FEFFFE"/>
                </a:solidFill>
                <a:effectLst/>
                <a:uLnTx/>
                <a:uFillTx/>
                <a:latin typeface="Arial" panose="020B0604020202020204"/>
                <a:ea typeface="+mn-ea"/>
                <a:cs typeface="+mn-cs"/>
              </a:endParaRPr>
            </a:p>
          </p:txBody>
        </p:sp>
      </p:grpSp>
      <p:pic>
        <p:nvPicPr>
          <p:cNvPr id="15" name="Paveikslėlis 10">
            <a:extLst>
              <a:ext uri="{FF2B5EF4-FFF2-40B4-BE49-F238E27FC236}">
                <a16:creationId xmlns:a16="http://schemas.microsoft.com/office/drawing/2014/main" id="{1FC6FAA6-1CC4-3C76-E36C-3B1866766C14}"/>
              </a:ext>
            </a:extLst>
          </p:cNvPr>
          <p:cNvPicPr>
            <a:picLocks noChangeAspect="1"/>
          </p:cNvPicPr>
          <p:nvPr/>
        </p:nvPicPr>
        <p:blipFill>
          <a:blip r:embed="rId6"/>
          <a:stretch>
            <a:fillRect/>
          </a:stretch>
        </p:blipFill>
        <p:spPr>
          <a:xfrm>
            <a:off x="172793" y="4295608"/>
            <a:ext cx="5756135" cy="2543443"/>
          </a:xfrm>
          <a:prstGeom prst="rect">
            <a:avLst/>
          </a:prstGeom>
        </p:spPr>
      </p:pic>
    </p:spTree>
    <p:extLst>
      <p:ext uri="{BB962C8B-B14F-4D97-AF65-F5344CB8AC3E}">
        <p14:creationId xmlns:p14="http://schemas.microsoft.com/office/powerpoint/2010/main" val="3495365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7DBD79B-CA39-639D-0528-39DDF35A98B5}"/>
              </a:ext>
            </a:extLst>
          </p:cNvPr>
          <p:cNvSpPr>
            <a:spLocks noGrp="1"/>
          </p:cNvSpPr>
          <p:nvPr>
            <p:ph type="title"/>
          </p:nvPr>
        </p:nvSpPr>
        <p:spPr>
          <a:xfrm>
            <a:off x="707797" y="756666"/>
            <a:ext cx="3126055" cy="1481328"/>
          </a:xfrm>
        </p:spPr>
        <p:txBody>
          <a:bodyPr anchor="b">
            <a:normAutofit fontScale="90000"/>
          </a:bodyPr>
          <a:lstStyle/>
          <a:p>
            <a:r>
              <a:rPr lang="en-US" sz="1800" dirty="0">
                <a:effectLst/>
                <a:latin typeface="+mn-lt"/>
                <a:ea typeface="Times New Roman" panose="02020603050405020304" pitchFamily="18" charset="0"/>
              </a:rPr>
              <a:t>Asmens sveikatos priežiūros </a:t>
            </a:r>
            <a:r>
              <a:rPr lang="en-US" sz="1800" dirty="0" err="1">
                <a:effectLst/>
                <a:latin typeface="+mn-lt"/>
                <a:ea typeface="Times New Roman" panose="02020603050405020304" pitchFamily="18" charset="0"/>
              </a:rPr>
              <a:t>paslaugų</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teikimo</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lygių</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naudojimo</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sistema</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psichiatrijos</a:t>
            </a:r>
            <a:r>
              <a:rPr lang="en-US" sz="1800" dirty="0">
                <a:effectLst/>
                <a:latin typeface="+mn-lt"/>
                <a:ea typeface="Times New Roman" panose="02020603050405020304" pitchFamily="18" charset="0"/>
              </a:rPr>
              <a:t> ir </a:t>
            </a:r>
            <a:r>
              <a:rPr lang="en-US" sz="1800" dirty="0" err="1">
                <a:effectLst/>
                <a:latin typeface="+mn-lt"/>
                <a:ea typeface="Times New Roman" panose="02020603050405020304" pitchFamily="18" charset="0"/>
              </a:rPr>
              <a:t>priklausomybės</a:t>
            </a:r>
            <a:r>
              <a:rPr lang="en-US" sz="1800" dirty="0">
                <a:effectLst/>
                <a:latin typeface="+mn-lt"/>
                <a:ea typeface="Times New Roman" panose="02020603050405020304" pitchFamily="18" charset="0"/>
              </a:rPr>
              <a:t> </a:t>
            </a:r>
            <a:r>
              <a:rPr lang="en-US" sz="1800" dirty="0" err="1">
                <a:effectLst/>
                <a:latin typeface="+mn-lt"/>
                <a:ea typeface="Times New Roman" panose="02020603050405020304" pitchFamily="18" charset="0"/>
              </a:rPr>
              <a:t>ligų</a:t>
            </a:r>
            <a:r>
              <a:rPr lang="en-US" sz="1800" dirty="0">
                <a:effectLst/>
                <a:latin typeface="+mn-lt"/>
                <a:ea typeface="Times New Roman" panose="02020603050405020304" pitchFamily="18" charset="0"/>
              </a:rPr>
              <a:t> gydymo </a:t>
            </a:r>
            <a:r>
              <a:rPr lang="en-US" sz="1800" dirty="0" err="1">
                <a:effectLst/>
                <a:latin typeface="+mn-lt"/>
                <a:ea typeface="Times New Roman" panose="02020603050405020304" pitchFamily="18" charset="0"/>
              </a:rPr>
              <a:t>paslaugoms</a:t>
            </a:r>
            <a:r>
              <a:rPr lang="en-US" sz="1800" dirty="0">
                <a:effectLst/>
                <a:latin typeface="+mn-lt"/>
                <a:ea typeface="Times New Roman" panose="02020603050405020304" pitchFamily="18" charset="0"/>
              </a:rPr>
              <a:t> </a:t>
            </a:r>
            <a:r>
              <a:rPr lang="lt-LT" sz="1800" dirty="0">
                <a:effectLst/>
                <a:latin typeface="+mn-lt"/>
                <a:ea typeface="Times New Roman" panose="02020603050405020304" pitchFamily="18" charset="0"/>
              </a:rPr>
              <a:t>(klausimynas) - pavyzdys</a:t>
            </a:r>
            <a:endParaRPr lang="lt-LT" sz="1800" dirty="0">
              <a:latin typeface="+mn-lt"/>
            </a:endParaRPr>
          </a:p>
        </p:txBody>
      </p:sp>
      <p:sp>
        <p:nvSpPr>
          <p:cNvPr id="3" name="Turinio vietos rezervavimo ženklas 2">
            <a:extLst>
              <a:ext uri="{FF2B5EF4-FFF2-40B4-BE49-F238E27FC236}">
                <a16:creationId xmlns:a16="http://schemas.microsoft.com/office/drawing/2014/main" id="{8670329F-FEE5-AB14-0AE4-1A8326C5401D}"/>
              </a:ext>
            </a:extLst>
          </p:cNvPr>
          <p:cNvSpPr>
            <a:spLocks noGrp="1"/>
          </p:cNvSpPr>
          <p:nvPr>
            <p:ph idx="1"/>
          </p:nvPr>
        </p:nvSpPr>
        <p:spPr>
          <a:xfrm>
            <a:off x="630936" y="2660904"/>
            <a:ext cx="4818888" cy="3547872"/>
          </a:xfrm>
        </p:spPr>
        <p:txBody>
          <a:bodyPr anchor="t">
            <a:normAutofit/>
          </a:bodyPr>
          <a:lstStyle/>
          <a:p>
            <a:endParaRPr lang="lt-LT" sz="2200" dirty="0">
              <a:latin typeface="Times New Roman" panose="02020603050405020304" pitchFamily="18" charset="0"/>
              <a:ea typeface="Calibri" panose="020F0502020204030204" pitchFamily="34" charset="0"/>
            </a:endParaRPr>
          </a:p>
          <a:p>
            <a:pPr marL="457200" lvl="1" indent="0">
              <a:buNone/>
            </a:pPr>
            <a:endParaRPr lang="lt-LT" sz="2200" dirty="0">
              <a:effectLst/>
              <a:latin typeface="Times New Roman" panose="02020603050405020304" pitchFamily="18" charset="0"/>
              <a:ea typeface="Calibri" panose="020F0502020204030204" pitchFamily="34" charset="0"/>
            </a:endParaRPr>
          </a:p>
          <a:p>
            <a:pPr marL="0" indent="0">
              <a:buNone/>
            </a:pPr>
            <a:endParaRPr lang="lt-LT" sz="2200" dirty="0"/>
          </a:p>
        </p:txBody>
      </p:sp>
      <p:graphicFrame>
        <p:nvGraphicFramePr>
          <p:cNvPr id="5" name="Lentelė 4">
            <a:extLst>
              <a:ext uri="{FF2B5EF4-FFF2-40B4-BE49-F238E27FC236}">
                <a16:creationId xmlns:a16="http://schemas.microsoft.com/office/drawing/2014/main" id="{BF253917-6140-042F-8FCA-10D5CCBA0B42}"/>
              </a:ext>
            </a:extLst>
          </p:cNvPr>
          <p:cNvGraphicFramePr>
            <a:graphicFrameLocks noGrp="1"/>
          </p:cNvGraphicFramePr>
          <p:nvPr/>
        </p:nvGraphicFramePr>
        <p:xfrm>
          <a:off x="4012095" y="0"/>
          <a:ext cx="8179905" cy="7595086"/>
        </p:xfrm>
        <a:graphic>
          <a:graphicData uri="http://schemas.openxmlformats.org/drawingml/2006/table">
            <a:tbl>
              <a:tblPr firstRow="1" firstCol="1" bandRow="1">
                <a:solidFill>
                  <a:schemeClr val="accent1">
                    <a:lumMod val="20000"/>
                    <a:lumOff val="80000"/>
                  </a:schemeClr>
                </a:solidFill>
                <a:tableStyleId>{5C22544A-7EE6-4342-B048-85BDC9FD1C3A}</a:tableStyleId>
              </a:tblPr>
              <a:tblGrid>
                <a:gridCol w="2103728">
                  <a:extLst>
                    <a:ext uri="{9D8B030D-6E8A-4147-A177-3AD203B41FA5}">
                      <a16:colId xmlns:a16="http://schemas.microsoft.com/office/drawing/2014/main" val="920986426"/>
                    </a:ext>
                  </a:extLst>
                </a:gridCol>
                <a:gridCol w="595094">
                  <a:extLst>
                    <a:ext uri="{9D8B030D-6E8A-4147-A177-3AD203B41FA5}">
                      <a16:colId xmlns:a16="http://schemas.microsoft.com/office/drawing/2014/main" val="2432781242"/>
                    </a:ext>
                  </a:extLst>
                </a:gridCol>
                <a:gridCol w="5481083">
                  <a:extLst>
                    <a:ext uri="{9D8B030D-6E8A-4147-A177-3AD203B41FA5}">
                      <a16:colId xmlns:a16="http://schemas.microsoft.com/office/drawing/2014/main" val="488876076"/>
                    </a:ext>
                  </a:extLst>
                </a:gridCol>
              </a:tblGrid>
              <a:tr h="336026">
                <a:tc>
                  <a:txBody>
                    <a:bodyPr/>
                    <a:lstStyle/>
                    <a:p>
                      <a:pPr>
                        <a:lnSpc>
                          <a:spcPct val="107000"/>
                        </a:lnSpc>
                        <a:spcAft>
                          <a:spcPts val="800"/>
                        </a:spcAft>
                      </a:pPr>
                      <a:r>
                        <a:rPr lang="lt-LT" sz="1400" b="1" cap="all" spc="60" dirty="0">
                          <a:solidFill>
                            <a:schemeClr val="tx1"/>
                          </a:solidFill>
                          <a:effectLst/>
                        </a:rPr>
                        <a:t>2. Funkcinė būklė</a:t>
                      </a:r>
                      <a:endParaRPr lang="lt-LT" sz="1400" b="1" cap="all" spc="6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238" marR="57238" marT="57238" marB="572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lt-LT" sz="1400" b="1" cap="all" spc="60">
                          <a:solidFill>
                            <a:schemeClr val="tx1"/>
                          </a:solidFill>
                          <a:effectLst/>
                        </a:rPr>
                        <a:t> </a:t>
                      </a:r>
                      <a:endParaRPr lang="lt-LT" sz="1400" b="1" cap="all" spc="6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238" marR="57238" marT="57238" marB="572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lt-LT" sz="1400" b="1" cap="all" spc="60" dirty="0">
                          <a:solidFill>
                            <a:schemeClr val="tx1"/>
                          </a:solidFill>
                          <a:effectLst/>
                        </a:rPr>
                        <a:t> </a:t>
                      </a:r>
                      <a:endParaRPr lang="lt-LT" sz="1400" b="1" cap="all" spc="6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238" marR="57238" marT="57238" marB="572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07366819"/>
                  </a:ext>
                </a:extLst>
              </a:tr>
              <a:tr h="490690">
                <a:tc>
                  <a:txBody>
                    <a:bodyPr/>
                    <a:lstStyle/>
                    <a:p>
                      <a:pPr>
                        <a:lnSpc>
                          <a:spcPct val="107000"/>
                        </a:lnSpc>
                        <a:spcAft>
                          <a:spcPts val="800"/>
                        </a:spcAft>
                      </a:pPr>
                      <a:r>
                        <a:rPr lang="lt-LT" sz="1400" b="1" cap="none" spc="0">
                          <a:solidFill>
                            <a:schemeClr val="tx1"/>
                          </a:solidFill>
                          <a:effectLst/>
                        </a:rPr>
                        <a:t>1 balas Minimalus sutrikimas</a:t>
                      </a:r>
                      <a:endParaRPr lang="lt-LT"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lt-LT" sz="1400" cap="none" spc="0">
                          <a:solidFill>
                            <a:schemeClr val="tx1"/>
                          </a:solidFill>
                          <a:effectLst/>
                        </a:rPr>
                        <a:t> </a:t>
                      </a:r>
                      <a:endParaRPr lang="lt-LT"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lt-LT" sz="1400" cap="none" spc="0" dirty="0">
                          <a:solidFill>
                            <a:schemeClr val="tx1"/>
                          </a:solidFill>
                          <a:effectLst/>
                        </a:rPr>
                        <a:t>1.1 Trumpalaikis veiklos sutrikimas po identifikuojamo </a:t>
                      </a:r>
                      <a:r>
                        <a:rPr lang="lt-LT" sz="1400" cap="none" spc="0" dirty="0" err="1">
                          <a:solidFill>
                            <a:schemeClr val="tx1"/>
                          </a:solidFill>
                          <a:effectLst/>
                        </a:rPr>
                        <a:t>stresoriaus</a:t>
                      </a:r>
                      <a:r>
                        <a:rPr lang="lt-LT" sz="1400" cap="none" spc="0" dirty="0">
                          <a:solidFill>
                            <a:schemeClr val="tx1"/>
                          </a:solidFill>
                          <a:effectLst/>
                        </a:rPr>
                        <a:t> poveikio</a:t>
                      </a:r>
                      <a:endParaRPr lang="lt-LT"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4742139"/>
                  </a:ext>
                </a:extLst>
              </a:tr>
              <a:tr h="2941805">
                <a:tc>
                  <a:txBody>
                    <a:bodyPr/>
                    <a:lstStyle/>
                    <a:p>
                      <a:pPr>
                        <a:lnSpc>
                          <a:spcPct val="107000"/>
                        </a:lnSpc>
                        <a:spcAft>
                          <a:spcPts val="800"/>
                        </a:spcAft>
                      </a:pPr>
                      <a:r>
                        <a:rPr lang="lt-LT" sz="1400" b="1" cap="none" spc="0">
                          <a:solidFill>
                            <a:schemeClr val="tx1"/>
                          </a:solidFill>
                          <a:effectLst/>
                        </a:rPr>
                        <a:t>2 balai Nedidelis sutrikimas</a:t>
                      </a:r>
                      <a:endParaRPr lang="lt-LT" sz="14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a:lnSpc>
                          <a:spcPct val="107000"/>
                        </a:lnSpc>
                        <a:spcAft>
                          <a:spcPts val="800"/>
                        </a:spcAft>
                      </a:pPr>
                      <a:r>
                        <a:rPr lang="lt-LT" sz="1400" cap="none" spc="0">
                          <a:solidFill>
                            <a:schemeClr val="tx1"/>
                          </a:solidFill>
                          <a:effectLst/>
                        </a:rPr>
                        <a:t> </a:t>
                      </a:r>
                      <a:endParaRPr lang="lt-LT"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tc>
                  <a:txBody>
                    <a:bodyPr/>
                    <a:lstStyle/>
                    <a:p>
                      <a:pPr>
                        <a:lnSpc>
                          <a:spcPct val="107000"/>
                        </a:lnSpc>
                        <a:spcAft>
                          <a:spcPts val="800"/>
                        </a:spcAft>
                      </a:pPr>
                      <a:r>
                        <a:rPr lang="lt-LT" sz="1400" cap="none" spc="0" dirty="0">
                          <a:solidFill>
                            <a:schemeClr val="tx1"/>
                          </a:solidFill>
                          <a:effectLst/>
                        </a:rPr>
                        <a:t>2.1 Patiriamos tam tikros tarpasmeninio bendravimo problemos, padidėjęs dirglumas, priešiškumas ar konfliktai, bet asmuo sugeba išlaikyti tam tikrą prasmę ir pasitenkinimą santykiais. </a:t>
                      </a:r>
                    </a:p>
                    <a:p>
                      <a:pPr>
                        <a:lnSpc>
                          <a:spcPct val="107000"/>
                        </a:lnSpc>
                        <a:spcAft>
                          <a:spcPts val="800"/>
                        </a:spcAft>
                      </a:pPr>
                      <a:r>
                        <a:rPr lang="lt-LT" sz="1400" cap="none" spc="0" dirty="0">
                          <a:solidFill>
                            <a:schemeClr val="tx1"/>
                          </a:solidFill>
                          <a:effectLst/>
                        </a:rPr>
                        <a:t>2.2 Nauja kai kurių nedidelių sutrikimų, susijusių su  savigarba ar įprasta veikla, patirtis. </a:t>
                      </a:r>
                    </a:p>
                    <a:p>
                      <a:pPr>
                        <a:lnSpc>
                          <a:spcPct val="107000"/>
                        </a:lnSpc>
                        <a:spcAft>
                          <a:spcPts val="800"/>
                        </a:spcAft>
                      </a:pPr>
                      <a:r>
                        <a:rPr lang="lt-LT" sz="1400" cap="none" spc="0" dirty="0">
                          <a:solidFill>
                            <a:schemeClr val="tx1"/>
                          </a:solidFill>
                          <a:effectLst/>
                        </a:rPr>
                        <a:t>2.3 Nedideli, bet nuolatiniai socialinio vaidmens funkcionavimo ir laikymosi įsipareigojimų sunkumai, pvz. sunkumai vykdant tėvystės pareigas arba išlaikant atitinkamo lygmens funkcionalumą darbe ar mokykloje, tačiau visumoje išlaikomas gebėjimas tęsti šias pareigas.</a:t>
                      </a:r>
                    </a:p>
                    <a:p>
                      <a:pPr>
                        <a:lnSpc>
                          <a:spcPct val="107000"/>
                        </a:lnSpc>
                        <a:spcAft>
                          <a:spcPts val="800"/>
                        </a:spcAft>
                      </a:pPr>
                      <a:r>
                        <a:rPr lang="lt-LT" sz="1400" cap="none" spc="0" dirty="0">
                          <a:solidFill>
                            <a:schemeClr val="tx1"/>
                          </a:solidFill>
                          <a:effectLst/>
                        </a:rPr>
                        <a:t>2.4 Rodomas reikšmingas funkcijų pagerėjimas po sudėtingo laikotarpio</a:t>
                      </a:r>
                      <a:endParaRPr lang="lt-LT"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alpha val="50196"/>
                      </a:srgbClr>
                    </a:solidFill>
                  </a:tcPr>
                </a:tc>
                <a:extLst>
                  <a:ext uri="{0D108BD9-81ED-4DB2-BD59-A6C34878D82A}">
                    <a16:rowId xmlns:a16="http://schemas.microsoft.com/office/drawing/2014/main" val="3090270406"/>
                  </a:ext>
                </a:extLst>
              </a:tr>
              <a:tr h="3826565">
                <a:tc>
                  <a:txBody>
                    <a:bodyPr/>
                    <a:lstStyle/>
                    <a:p>
                      <a:pPr>
                        <a:lnSpc>
                          <a:spcPct val="107000"/>
                        </a:lnSpc>
                        <a:spcAft>
                          <a:spcPts val="800"/>
                        </a:spcAft>
                      </a:pPr>
                      <a:r>
                        <a:rPr lang="lt-LT" sz="1400" b="1" cap="none" spc="0" dirty="0">
                          <a:solidFill>
                            <a:schemeClr val="tx1"/>
                          </a:solidFill>
                          <a:effectLst/>
                        </a:rPr>
                        <a:t>3 balai Vidutinis sutrikimas</a:t>
                      </a:r>
                      <a:endParaRPr lang="lt-LT" sz="14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lt-LT" sz="1400" cap="none" spc="0">
                          <a:solidFill>
                            <a:schemeClr val="tx1"/>
                          </a:solidFill>
                          <a:effectLst/>
                        </a:rPr>
                        <a:t> </a:t>
                      </a:r>
                      <a:endParaRPr lang="lt-LT" sz="14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800"/>
                        </a:spcAft>
                      </a:pPr>
                      <a:r>
                        <a:rPr lang="lt-LT" sz="1400" cap="none" spc="0" dirty="0">
                          <a:solidFill>
                            <a:schemeClr val="tx1"/>
                          </a:solidFill>
                          <a:effectLst/>
                        </a:rPr>
                        <a:t>3.1 Nesenas konfliktas, atsiribojimas, susvetimėjimas ar kiti susirūpinimą keliantys požymiai svarbiausiose santykių srityse, tačiau asmuo kontroliuoja bet kokį impulsyvų, agresyvų ar įžeidžiantį elgesį. </a:t>
                      </a:r>
                    </a:p>
                    <a:p>
                      <a:pPr>
                        <a:lnSpc>
                          <a:spcPct val="107000"/>
                        </a:lnSpc>
                        <a:spcAft>
                          <a:spcPts val="800"/>
                        </a:spcAft>
                      </a:pPr>
                      <a:r>
                        <a:rPr lang="lt-LT" sz="1400" cap="none" spc="0" dirty="0">
                          <a:solidFill>
                            <a:schemeClr val="tx1"/>
                          </a:solidFill>
                          <a:effectLst/>
                        </a:rPr>
                        <a:t>3.2 Išvaizda ir higiena žemiau įprastų standartų. </a:t>
                      </a:r>
                    </a:p>
                    <a:p>
                      <a:pPr>
                        <a:lnSpc>
                          <a:spcPct val="107000"/>
                        </a:lnSpc>
                        <a:spcAft>
                          <a:spcPts val="800"/>
                        </a:spcAft>
                      </a:pPr>
                      <a:r>
                        <a:rPr lang="lt-LT" sz="1400" cap="none" spc="0" dirty="0">
                          <a:solidFill>
                            <a:schemeClr val="tx1"/>
                          </a:solidFill>
                          <a:effectLst/>
                        </a:rPr>
                        <a:t>3.3 Reikšmingi fizinės veiklos, tokie kaip miego, mitybos įpročių, aktyvumo lygio, </a:t>
                      </a:r>
                      <a:r>
                        <a:rPr lang="lt-LT" sz="1400" cap="none" spc="0" dirty="0" err="1">
                          <a:solidFill>
                            <a:schemeClr val="tx1"/>
                          </a:solidFill>
                          <a:effectLst/>
                        </a:rPr>
                        <a:t>libido</a:t>
                      </a:r>
                      <a:r>
                        <a:rPr lang="lt-LT" sz="1400" cap="none" spc="0" dirty="0">
                          <a:solidFill>
                            <a:schemeClr val="tx1"/>
                          </a:solidFill>
                          <a:effectLst/>
                        </a:rPr>
                        <a:t> sutrikimai, bet be rimtos grėsmės sveikatai. </a:t>
                      </a:r>
                    </a:p>
                    <a:p>
                      <a:pPr>
                        <a:lnSpc>
                          <a:spcPct val="107000"/>
                        </a:lnSpc>
                        <a:spcAft>
                          <a:spcPts val="800"/>
                        </a:spcAft>
                      </a:pPr>
                      <a:r>
                        <a:rPr lang="lt-LT" sz="1400" cap="none" spc="0" dirty="0">
                          <a:solidFill>
                            <a:schemeClr val="tx1"/>
                          </a:solidFill>
                          <a:effectLst/>
                        </a:rPr>
                        <a:t>3.4 Žymiai pablogėja gebėjimas vykdyti pareigas ir įsipareigojimus savitvarkoje, darbe, mokykloje, ar kitur, vengimas arba nepaisymas. </a:t>
                      </a:r>
                    </a:p>
                    <a:p>
                      <a:pPr>
                        <a:lnSpc>
                          <a:spcPct val="107000"/>
                        </a:lnSpc>
                        <a:spcAft>
                          <a:spcPts val="800"/>
                        </a:spcAft>
                      </a:pPr>
                      <a:r>
                        <a:rPr lang="lt-LT" sz="1400" cap="none" spc="0" dirty="0">
                          <a:solidFill>
                            <a:schemeClr val="tx1"/>
                          </a:solidFill>
                          <a:effectLst/>
                        </a:rPr>
                        <a:t>3.5 Nuolatinis ir (arba) kintantis sunkus gebėjimo įsitraukti į socialiai konstruktyvią veiklą ir gebėjimo išlaikyti pareigas tarpasmeniniuose santykiuose sutrikimas. </a:t>
                      </a:r>
                    </a:p>
                    <a:p>
                      <a:pPr>
                        <a:lnSpc>
                          <a:spcPct val="107000"/>
                        </a:lnSpc>
                        <a:spcAft>
                          <a:spcPts val="800"/>
                        </a:spcAft>
                      </a:pPr>
                      <a:r>
                        <a:rPr lang="lt-LT" sz="1400" cap="none" spc="0" dirty="0">
                          <a:solidFill>
                            <a:schemeClr val="tx1"/>
                          </a:solidFill>
                          <a:effectLst/>
                        </a:rPr>
                        <a:t>3.6 Neseniai buvo pasiektas gebėjimų padidėjimas ir (arba) funkcijų stabilizavimas intensyvaus gydymo metu</a:t>
                      </a:r>
                      <a:endParaRPr lang="lt-LT" sz="14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179" marR="2179" marT="1150" marB="381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846138"/>
                  </a:ext>
                </a:extLst>
              </a:tr>
            </a:tbl>
          </a:graphicData>
        </a:graphic>
      </p:graphicFrame>
    </p:spTree>
    <p:extLst>
      <p:ext uri="{BB962C8B-B14F-4D97-AF65-F5344CB8AC3E}">
        <p14:creationId xmlns:p14="http://schemas.microsoft.com/office/powerpoint/2010/main" val="4109207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A2A2911-0D4F-6091-96AF-3358A8F72638}"/>
              </a:ext>
            </a:extLst>
          </p:cNvPr>
          <p:cNvSpPr>
            <a:spLocks noGrp="1"/>
          </p:cNvSpPr>
          <p:nvPr>
            <p:ph type="title"/>
          </p:nvPr>
        </p:nvSpPr>
        <p:spPr>
          <a:xfrm>
            <a:off x="838200" y="-192189"/>
            <a:ext cx="10515600" cy="1325563"/>
          </a:xfrm>
        </p:spPr>
        <p:txBody>
          <a:bodyPr/>
          <a:lstStyle/>
          <a:p>
            <a:pPr algn="ctr"/>
            <a:r>
              <a:rPr lang="lt-LT" dirty="0">
                <a:solidFill>
                  <a:schemeClr val="accent2">
                    <a:lumMod val="75000"/>
                  </a:schemeClr>
                </a:solidFill>
              </a:rPr>
              <a:t>ABP KOMANDOS SUDĖTIS</a:t>
            </a:r>
          </a:p>
        </p:txBody>
      </p:sp>
      <p:sp>
        <p:nvSpPr>
          <p:cNvPr id="3" name="Turinio vietos rezervavimo ženklas 2">
            <a:extLst>
              <a:ext uri="{FF2B5EF4-FFF2-40B4-BE49-F238E27FC236}">
                <a16:creationId xmlns:a16="http://schemas.microsoft.com/office/drawing/2014/main" id="{3C3E9F57-3BB4-C7F9-101E-22E138AC392C}"/>
              </a:ext>
            </a:extLst>
          </p:cNvPr>
          <p:cNvSpPr>
            <a:spLocks noGrp="1"/>
          </p:cNvSpPr>
          <p:nvPr>
            <p:ph idx="1"/>
          </p:nvPr>
        </p:nvSpPr>
        <p:spPr>
          <a:xfrm>
            <a:off x="296408" y="793632"/>
            <a:ext cx="11155680" cy="3654943"/>
          </a:xfrm>
        </p:spPr>
        <p:txBody>
          <a:bodyPr>
            <a:normAutofit/>
          </a:bodyPr>
          <a:lstStyle/>
          <a:p>
            <a:pPr algn="just">
              <a:spcAft>
                <a:spcPts val="600"/>
              </a:spcAft>
              <a:tabLst>
                <a:tab pos="457200" algn="l"/>
              </a:tabLst>
            </a:pPr>
            <a:r>
              <a:rPr lang="lt-LT" sz="1800" dirty="0">
                <a:ea typeface="Times" panose="02020603050405020304" pitchFamily="18" charset="0"/>
              </a:rPr>
              <a:t>ABP komandos paslaugas 200 pacientų (galimas iki 10 proc. nuokrypis) vienu metu teikia ši </a:t>
            </a:r>
            <a:r>
              <a:rPr lang="lt-LT" sz="1800" b="1" dirty="0">
                <a:solidFill>
                  <a:schemeClr val="accent2"/>
                </a:solidFill>
                <a:ea typeface="Times" panose="02020603050405020304" pitchFamily="18" charset="0"/>
              </a:rPr>
              <a:t>10 etatų </a:t>
            </a:r>
            <a:r>
              <a:rPr lang="lt-LT" sz="1800" dirty="0">
                <a:ea typeface="Times" panose="02020603050405020304" pitchFamily="18" charset="0"/>
              </a:rPr>
              <a:t>specialistų komanda (reikalavimas 2 metai patirties):</a:t>
            </a:r>
            <a:endParaRPr lang="lt-LT" sz="1800" dirty="0">
              <a:ea typeface="Times New Roman" panose="02020603050405020304" pitchFamily="18" charset="0"/>
            </a:endParaRPr>
          </a:p>
          <a:p>
            <a:pPr algn="ctr">
              <a:spcAft>
                <a:spcPts val="600"/>
              </a:spcAft>
              <a:tabLst>
                <a:tab pos="457200" algn="l"/>
              </a:tabLst>
            </a:pPr>
            <a:r>
              <a:rPr lang="lt-LT" sz="1800" dirty="0">
                <a:ea typeface="Times" panose="02020603050405020304" pitchFamily="18" charset="0"/>
              </a:rPr>
              <a:t> </a:t>
            </a:r>
            <a:r>
              <a:rPr lang="lt-LT" sz="1800" b="1" dirty="0">
                <a:solidFill>
                  <a:schemeClr val="accent2">
                    <a:lumMod val="75000"/>
                  </a:schemeClr>
                </a:solidFill>
                <a:ea typeface="Times" panose="02020603050405020304" pitchFamily="18" charset="0"/>
              </a:rPr>
              <a:t>gydytojas psichiatras </a:t>
            </a:r>
            <a:r>
              <a:rPr lang="lt-LT" sz="1800" dirty="0">
                <a:ea typeface="Times" panose="02020603050405020304" pitchFamily="18" charset="0"/>
              </a:rPr>
              <a:t>(1 etato darbo krūviu) </a:t>
            </a:r>
            <a:endParaRPr lang="lt-LT" sz="1800" dirty="0">
              <a:ea typeface="Times New Roman" panose="02020603050405020304" pitchFamily="18" charset="0"/>
            </a:endParaRPr>
          </a:p>
          <a:p>
            <a:pPr algn="ctr">
              <a:spcAft>
                <a:spcPts val="600"/>
              </a:spcAft>
              <a:tabLst>
                <a:tab pos="457200" algn="l"/>
              </a:tabLst>
            </a:pPr>
            <a:r>
              <a:rPr lang="lt-LT" sz="1800" b="1" dirty="0">
                <a:solidFill>
                  <a:schemeClr val="accent2">
                    <a:lumMod val="75000"/>
                  </a:schemeClr>
                </a:solidFill>
                <a:ea typeface="Times" panose="02020603050405020304" pitchFamily="18" charset="0"/>
              </a:rPr>
              <a:t>psichikos sveikatos slaugytojas </a:t>
            </a:r>
            <a:r>
              <a:rPr lang="lt-LT" sz="1800" dirty="0">
                <a:ea typeface="Times" panose="02020603050405020304" pitchFamily="18" charset="0"/>
              </a:rPr>
              <a:t>(6 etatai darbo krūvio) </a:t>
            </a:r>
            <a:endParaRPr lang="lt-LT" sz="1800" dirty="0">
              <a:ea typeface="Times New Roman" panose="02020603050405020304" pitchFamily="18" charset="0"/>
            </a:endParaRPr>
          </a:p>
          <a:p>
            <a:pPr algn="ctr">
              <a:spcAft>
                <a:spcPts val="600"/>
              </a:spcAft>
              <a:tabLst>
                <a:tab pos="457200" algn="l"/>
              </a:tabLst>
            </a:pPr>
            <a:r>
              <a:rPr lang="lt-LT" sz="1800" dirty="0">
                <a:ea typeface="Times" panose="02020603050405020304" pitchFamily="18" charset="0"/>
              </a:rPr>
              <a:t> </a:t>
            </a:r>
            <a:r>
              <a:rPr lang="lt-LT" sz="1800" b="1" dirty="0">
                <a:solidFill>
                  <a:schemeClr val="accent2">
                    <a:lumMod val="75000"/>
                  </a:schemeClr>
                </a:solidFill>
                <a:ea typeface="Times" panose="02020603050405020304" pitchFamily="18" charset="0"/>
              </a:rPr>
              <a:t>medicinos psichologas </a:t>
            </a:r>
            <a:r>
              <a:rPr lang="lt-LT" sz="1800" dirty="0">
                <a:ea typeface="Times" panose="02020603050405020304" pitchFamily="18" charset="0"/>
              </a:rPr>
              <a:t>(0,5 etato bendru darbo krūviu) </a:t>
            </a:r>
            <a:endParaRPr lang="lt-LT" sz="1800" dirty="0">
              <a:ea typeface="Times New Roman" panose="02020603050405020304" pitchFamily="18" charset="0"/>
            </a:endParaRPr>
          </a:p>
          <a:p>
            <a:pPr algn="ctr">
              <a:spcAft>
                <a:spcPts val="600"/>
              </a:spcAft>
              <a:tabLst>
                <a:tab pos="457200" algn="l"/>
              </a:tabLst>
            </a:pPr>
            <a:r>
              <a:rPr lang="lt-LT" sz="1800" b="1" dirty="0" err="1">
                <a:solidFill>
                  <a:schemeClr val="accent2">
                    <a:lumMod val="75000"/>
                  </a:schemeClr>
                </a:solidFill>
                <a:ea typeface="Times" panose="02020603050405020304" pitchFamily="18" charset="0"/>
              </a:rPr>
              <a:t>ergoterapeutas</a:t>
            </a:r>
            <a:r>
              <a:rPr lang="lt-LT" sz="1800" dirty="0">
                <a:ea typeface="Times" panose="02020603050405020304" pitchFamily="18" charset="0"/>
              </a:rPr>
              <a:t> (0,5 etato darbo krūviu)</a:t>
            </a:r>
            <a:endParaRPr lang="lt-LT" sz="1800" dirty="0">
              <a:ea typeface="Times New Roman" panose="02020603050405020304" pitchFamily="18" charset="0"/>
            </a:endParaRPr>
          </a:p>
          <a:p>
            <a:pPr algn="ctr">
              <a:spcAft>
                <a:spcPts val="600"/>
              </a:spcAft>
              <a:tabLst>
                <a:tab pos="457200" algn="l"/>
              </a:tabLst>
            </a:pPr>
            <a:r>
              <a:rPr lang="lt-LT" sz="1800" b="1" dirty="0">
                <a:solidFill>
                  <a:schemeClr val="accent2">
                    <a:lumMod val="75000"/>
                  </a:schemeClr>
                </a:solidFill>
                <a:ea typeface="Times" panose="02020603050405020304" pitchFamily="18" charset="0"/>
              </a:rPr>
              <a:t>socialinis darbuotojas </a:t>
            </a:r>
            <a:r>
              <a:rPr lang="lt-LT" sz="1800" dirty="0">
                <a:ea typeface="Times" panose="02020603050405020304" pitchFamily="18" charset="0"/>
              </a:rPr>
              <a:t>(1 etato darbo krūviu)</a:t>
            </a:r>
            <a:endParaRPr lang="lt-LT" sz="1800" dirty="0">
              <a:ea typeface="Times New Roman" panose="02020603050405020304" pitchFamily="18" charset="0"/>
            </a:endParaRPr>
          </a:p>
          <a:p>
            <a:pPr algn="ctr">
              <a:spcAft>
                <a:spcPts val="600"/>
              </a:spcAft>
              <a:tabLst>
                <a:tab pos="457200" algn="l"/>
              </a:tabLst>
            </a:pPr>
            <a:r>
              <a:rPr lang="lt-LT" sz="1800" dirty="0">
                <a:ea typeface="Times" panose="02020603050405020304" pitchFamily="18" charset="0"/>
              </a:rPr>
              <a:t>- aukščiau nurodyti specialistai, specialistas įgijęs teisę taikyti psichoterapijos metodą (psichoterapeutas), kineziterapeutas, meno terapeutas, kiti asmens sveikatos priežiūros specialistai (iš viso 1 etato darbo krūviu)</a:t>
            </a:r>
            <a:endParaRPr lang="lt-LT" sz="1800" dirty="0">
              <a:ea typeface="Times New Roman" panose="02020603050405020304" pitchFamily="18" charset="0"/>
            </a:endParaRPr>
          </a:p>
        </p:txBody>
      </p:sp>
      <p:sp>
        <p:nvSpPr>
          <p:cNvPr id="4" name="Skaidrės numerio vietos rezervavimo ženklas 3">
            <a:extLst>
              <a:ext uri="{FF2B5EF4-FFF2-40B4-BE49-F238E27FC236}">
                <a16:creationId xmlns:a16="http://schemas.microsoft.com/office/drawing/2014/main" id="{94D60FD4-69EC-121E-3059-B505A551CC07}"/>
              </a:ext>
            </a:extLst>
          </p:cNvPr>
          <p:cNvSpPr>
            <a:spLocks noGrp="1"/>
          </p:cNvSpPr>
          <p:nvPr>
            <p:ph type="sldNum" sz="quarter" idx="12"/>
          </p:nvPr>
        </p:nvSpPr>
        <p:spPr/>
        <p:txBody>
          <a:bodyPr/>
          <a:lstStyle/>
          <a:p>
            <a:fld id="{33DEFF41-A023-4540-87C0-14755FA69369}" type="slidenum">
              <a:rPr lang="lt-LT" smtClean="0"/>
              <a:pPr/>
              <a:t>31</a:t>
            </a:fld>
            <a:endParaRPr lang="lt-LT"/>
          </a:p>
        </p:txBody>
      </p:sp>
      <p:sp>
        <p:nvSpPr>
          <p:cNvPr id="7" name="TextBox 6">
            <a:extLst>
              <a:ext uri="{FF2B5EF4-FFF2-40B4-BE49-F238E27FC236}">
                <a16:creationId xmlns:a16="http://schemas.microsoft.com/office/drawing/2014/main" id="{7E57E725-30CC-E35B-07F3-5615F56544B8}"/>
              </a:ext>
            </a:extLst>
          </p:cNvPr>
          <p:cNvSpPr txBox="1"/>
          <p:nvPr/>
        </p:nvSpPr>
        <p:spPr>
          <a:xfrm>
            <a:off x="8581092" y="1912426"/>
            <a:ext cx="1807535" cy="369332"/>
          </a:xfrm>
          <a:prstGeom prst="rect">
            <a:avLst/>
          </a:prstGeom>
          <a:noFill/>
          <a:ln>
            <a:solidFill>
              <a:schemeClr val="accent4"/>
            </a:solidFill>
          </a:ln>
        </p:spPr>
        <p:txBody>
          <a:bodyPr wrap="square" rtlCol="0">
            <a:spAutoFit/>
          </a:bodyPr>
          <a:lstStyle/>
          <a:p>
            <a:r>
              <a:rPr lang="lt-LT" dirty="0"/>
              <a:t>1 : 27-35 </a:t>
            </a:r>
            <a:r>
              <a:rPr lang="lt-LT" dirty="0" err="1"/>
              <a:t>pac</a:t>
            </a:r>
            <a:r>
              <a:rPr lang="lt-LT" dirty="0"/>
              <a:t>.</a:t>
            </a:r>
          </a:p>
        </p:txBody>
      </p:sp>
      <p:sp>
        <p:nvSpPr>
          <p:cNvPr id="9" name="TextBox 8">
            <a:extLst>
              <a:ext uri="{FF2B5EF4-FFF2-40B4-BE49-F238E27FC236}">
                <a16:creationId xmlns:a16="http://schemas.microsoft.com/office/drawing/2014/main" id="{E705287D-CB9E-C989-9AF6-982DB419ADD0}"/>
              </a:ext>
            </a:extLst>
          </p:cNvPr>
          <p:cNvSpPr txBox="1"/>
          <p:nvPr/>
        </p:nvSpPr>
        <p:spPr>
          <a:xfrm>
            <a:off x="8089606" y="1473353"/>
            <a:ext cx="1807535" cy="369332"/>
          </a:xfrm>
          <a:prstGeom prst="rect">
            <a:avLst/>
          </a:prstGeom>
          <a:noFill/>
          <a:ln>
            <a:solidFill>
              <a:schemeClr val="accent4"/>
            </a:solidFill>
          </a:ln>
        </p:spPr>
        <p:txBody>
          <a:bodyPr wrap="square" rtlCol="0">
            <a:spAutoFit/>
          </a:bodyPr>
          <a:lstStyle/>
          <a:p>
            <a:r>
              <a:rPr lang="lt-LT" dirty="0"/>
              <a:t>1 : 200 </a:t>
            </a:r>
            <a:r>
              <a:rPr lang="lt-LT" dirty="0" err="1"/>
              <a:t>pac</a:t>
            </a:r>
            <a:r>
              <a:rPr lang="lt-LT" dirty="0"/>
              <a:t>.</a:t>
            </a:r>
          </a:p>
        </p:txBody>
      </p:sp>
      <p:sp>
        <p:nvSpPr>
          <p:cNvPr id="11" name="TextBox 10">
            <a:extLst>
              <a:ext uri="{FF2B5EF4-FFF2-40B4-BE49-F238E27FC236}">
                <a16:creationId xmlns:a16="http://schemas.microsoft.com/office/drawing/2014/main" id="{F7A66F30-74F2-1E48-98FC-99BEBF1AE280}"/>
              </a:ext>
            </a:extLst>
          </p:cNvPr>
          <p:cNvSpPr txBox="1"/>
          <p:nvPr/>
        </p:nvSpPr>
        <p:spPr>
          <a:xfrm>
            <a:off x="8089606" y="2832832"/>
            <a:ext cx="1711842" cy="372948"/>
          </a:xfrm>
          <a:prstGeom prst="rect">
            <a:avLst/>
          </a:prstGeom>
          <a:noFill/>
          <a:ln>
            <a:solidFill>
              <a:schemeClr val="accent4"/>
            </a:solidFill>
          </a:ln>
        </p:spPr>
        <p:txBody>
          <a:bodyPr wrap="square" rtlCol="0">
            <a:spAutoFit/>
          </a:bodyPr>
          <a:lstStyle/>
          <a:p>
            <a:r>
              <a:rPr lang="lt-LT" dirty="0"/>
              <a:t>0,5 : 200 </a:t>
            </a:r>
            <a:r>
              <a:rPr lang="lt-LT" dirty="0" err="1"/>
              <a:t>pac</a:t>
            </a:r>
            <a:r>
              <a:rPr lang="lt-LT" dirty="0"/>
              <a:t>.</a:t>
            </a:r>
          </a:p>
        </p:txBody>
      </p:sp>
      <p:sp>
        <p:nvSpPr>
          <p:cNvPr id="12" name="TextBox 11">
            <a:extLst>
              <a:ext uri="{FF2B5EF4-FFF2-40B4-BE49-F238E27FC236}">
                <a16:creationId xmlns:a16="http://schemas.microsoft.com/office/drawing/2014/main" id="{AFDE704A-F5A5-88ED-4783-232FD0CB1E6F}"/>
              </a:ext>
            </a:extLst>
          </p:cNvPr>
          <p:cNvSpPr txBox="1"/>
          <p:nvPr/>
        </p:nvSpPr>
        <p:spPr>
          <a:xfrm>
            <a:off x="8089605" y="3263605"/>
            <a:ext cx="1807535" cy="369332"/>
          </a:xfrm>
          <a:prstGeom prst="rect">
            <a:avLst/>
          </a:prstGeom>
          <a:noFill/>
          <a:ln>
            <a:solidFill>
              <a:schemeClr val="accent4"/>
            </a:solidFill>
          </a:ln>
        </p:spPr>
        <p:txBody>
          <a:bodyPr wrap="square" rtlCol="0">
            <a:spAutoFit/>
          </a:bodyPr>
          <a:lstStyle/>
          <a:p>
            <a:r>
              <a:rPr lang="lt-LT" dirty="0"/>
              <a:t>1 : 200 </a:t>
            </a:r>
            <a:r>
              <a:rPr lang="lt-LT" dirty="0" err="1"/>
              <a:t>pac</a:t>
            </a:r>
            <a:r>
              <a:rPr lang="lt-LT" dirty="0"/>
              <a:t>.</a:t>
            </a:r>
          </a:p>
        </p:txBody>
      </p:sp>
      <p:sp>
        <p:nvSpPr>
          <p:cNvPr id="13" name="TextBox 12">
            <a:extLst>
              <a:ext uri="{FF2B5EF4-FFF2-40B4-BE49-F238E27FC236}">
                <a16:creationId xmlns:a16="http://schemas.microsoft.com/office/drawing/2014/main" id="{D48DBC41-9EDF-B80F-552F-EFE8FFEC008E}"/>
              </a:ext>
            </a:extLst>
          </p:cNvPr>
          <p:cNvSpPr txBox="1"/>
          <p:nvPr/>
        </p:nvSpPr>
        <p:spPr>
          <a:xfrm>
            <a:off x="8579243" y="2366671"/>
            <a:ext cx="1711842" cy="372948"/>
          </a:xfrm>
          <a:prstGeom prst="rect">
            <a:avLst/>
          </a:prstGeom>
          <a:noFill/>
          <a:ln>
            <a:solidFill>
              <a:schemeClr val="accent4"/>
            </a:solidFill>
          </a:ln>
        </p:spPr>
        <p:txBody>
          <a:bodyPr wrap="square" rtlCol="0">
            <a:spAutoFit/>
          </a:bodyPr>
          <a:lstStyle/>
          <a:p>
            <a:r>
              <a:rPr lang="lt-LT" dirty="0"/>
              <a:t>0,5 : 200 </a:t>
            </a:r>
            <a:r>
              <a:rPr lang="lt-LT" dirty="0" err="1"/>
              <a:t>pac</a:t>
            </a:r>
            <a:r>
              <a:rPr lang="lt-LT" dirty="0"/>
              <a:t>.</a:t>
            </a:r>
          </a:p>
        </p:txBody>
      </p:sp>
      <p:sp>
        <p:nvSpPr>
          <p:cNvPr id="8" name="TextBox 7">
            <a:extLst>
              <a:ext uri="{FF2B5EF4-FFF2-40B4-BE49-F238E27FC236}">
                <a16:creationId xmlns:a16="http://schemas.microsoft.com/office/drawing/2014/main" id="{A65C58B1-6519-A658-E53E-5316BDBCB246}"/>
              </a:ext>
            </a:extLst>
          </p:cNvPr>
          <p:cNvSpPr txBox="1"/>
          <p:nvPr/>
        </p:nvSpPr>
        <p:spPr>
          <a:xfrm>
            <a:off x="296408" y="4647394"/>
            <a:ext cx="11388696" cy="1831271"/>
          </a:xfrm>
          <a:prstGeom prst="rect">
            <a:avLst/>
          </a:prstGeom>
          <a:solidFill>
            <a:schemeClr val="accent2">
              <a:lumMod val="20000"/>
              <a:lumOff val="80000"/>
            </a:schemeClr>
          </a:solidFill>
        </p:spPr>
        <p:txBody>
          <a:bodyPr wrap="square">
            <a:spAutoFit/>
          </a:bodyPr>
          <a:lstStyle/>
          <a:p>
            <a:pPr algn="just">
              <a:spcAft>
                <a:spcPts val="600"/>
              </a:spcAft>
              <a:tabLst>
                <a:tab pos="457200" algn="l"/>
              </a:tabLst>
            </a:pPr>
            <a:r>
              <a:rPr lang="lt-LT" sz="1800" dirty="0">
                <a:ea typeface="Times" panose="02020603050405020304" pitchFamily="18" charset="0"/>
              </a:rPr>
              <a:t>Įprasta komanda aptarnauja apie 200 pacientų, tačiau gali kurtis ir mažesnės komandos (aptarnaujamų pacientų skaičius gali būti mažinamas 50 proc., atitinkamai sumažinant specialistų komandos etatinius krūvius (formuojant mažesnes komandas). </a:t>
            </a:r>
            <a:endParaRPr lang="lt-LT" sz="1800" dirty="0">
              <a:ea typeface="Times New Roman" panose="02020603050405020304" pitchFamily="18" charset="0"/>
            </a:endParaRPr>
          </a:p>
          <a:p>
            <a:pPr algn="just">
              <a:spcAft>
                <a:spcPts val="600"/>
              </a:spcAft>
              <a:tabLst>
                <a:tab pos="457200" algn="l"/>
              </a:tabLst>
            </a:pPr>
            <a:r>
              <a:rPr lang="lt-LT" sz="1800" dirty="0">
                <a:ea typeface="Times" panose="02020603050405020304" pitchFamily="18" charset="0"/>
              </a:rPr>
              <a:t>Klinikinio komandos vadovo pareigos priskiriamos gydytojui psichiatrui, </a:t>
            </a:r>
            <a:r>
              <a:rPr lang="lt-LT" sz="1800" dirty="0">
                <a:ea typeface="Times New Roman" panose="02020603050405020304" pitchFamily="18" charset="0"/>
              </a:rPr>
              <a:t>kiekvienam pacientui paskiriamas psichikos sveikatos slaugytojas, atsakingas už jo priežiūrą ir Gydymo ir pagalbos plano įgyvendinimą (toliau – atsakingas slaugytojas). Atsakingam slaugytojui priskiriama nuo 27 iki 35 pacientų.</a:t>
            </a:r>
          </a:p>
        </p:txBody>
      </p:sp>
    </p:spTree>
    <p:extLst>
      <p:ext uri="{BB962C8B-B14F-4D97-AF65-F5344CB8AC3E}">
        <p14:creationId xmlns:p14="http://schemas.microsoft.com/office/powerpoint/2010/main" val="531339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49E803-9C03-7C78-C47E-40C0AC9E53E0}"/>
              </a:ext>
            </a:extLst>
          </p:cNvPr>
          <p:cNvSpPr>
            <a:spLocks noGrp="1"/>
          </p:cNvSpPr>
          <p:nvPr>
            <p:ph type="title"/>
          </p:nvPr>
        </p:nvSpPr>
        <p:spPr>
          <a:xfrm>
            <a:off x="838200" y="365125"/>
            <a:ext cx="10515600" cy="1325563"/>
          </a:xfrm>
        </p:spPr>
        <p:txBody>
          <a:bodyPr>
            <a:normAutofit/>
          </a:bodyPr>
          <a:lstStyle/>
          <a:p>
            <a:r>
              <a:rPr lang="lt-LT" sz="4200" dirty="0">
                <a:latin typeface="+mn-lt"/>
                <a:ea typeface="Times New Roman" panose="02020603050405020304" pitchFamily="18" charset="0"/>
              </a:rPr>
              <a:t>ABP komanda teikia šias asmens sveikatos priežiūros intervencijas:</a:t>
            </a:r>
            <a:endParaRPr lang="lt-LT" sz="4200" dirty="0">
              <a:latin typeface="+mn-lt"/>
            </a:endParaRPr>
          </a:p>
        </p:txBody>
      </p:sp>
      <p:sp>
        <p:nvSpPr>
          <p:cNvPr id="3" name="Turinio vietos rezervavimo ženklas 2">
            <a:extLst>
              <a:ext uri="{FF2B5EF4-FFF2-40B4-BE49-F238E27FC236}">
                <a16:creationId xmlns:a16="http://schemas.microsoft.com/office/drawing/2014/main" id="{A34D4DDE-3DA9-28EC-4BBD-80246B5134BE}"/>
              </a:ext>
            </a:extLst>
          </p:cNvPr>
          <p:cNvSpPr>
            <a:spLocks noGrp="1"/>
          </p:cNvSpPr>
          <p:nvPr>
            <p:ph idx="1"/>
          </p:nvPr>
        </p:nvSpPr>
        <p:spPr>
          <a:xfrm>
            <a:off x="838200" y="1929384"/>
            <a:ext cx="10515600" cy="4251960"/>
          </a:xfrm>
        </p:spPr>
        <p:txBody>
          <a:bodyPr>
            <a:normAutofit/>
          </a:bodyPr>
          <a:lstStyle/>
          <a:p>
            <a:pPr lvl="1"/>
            <a:r>
              <a:rPr lang="lt-LT" sz="1900" dirty="0">
                <a:solidFill>
                  <a:schemeClr val="accent2">
                    <a:lumMod val="75000"/>
                  </a:schemeClr>
                </a:solidFill>
                <a:effectLst/>
                <a:ea typeface="Times New Roman" panose="02020603050405020304" pitchFamily="18" charset="0"/>
              </a:rPr>
              <a:t>Diagnostika</a:t>
            </a:r>
            <a:r>
              <a:rPr lang="lt-LT" sz="1900" dirty="0">
                <a:effectLst/>
                <a:ea typeface="Times New Roman" panose="02020603050405020304" pitchFamily="18" charset="0"/>
              </a:rPr>
              <a:t> (pvz. psichiatrinės anamnezės rinkimas, psichikos būklės vertinimas, psichiatrinės diagnozės nustatymas); </a:t>
            </a:r>
          </a:p>
          <a:p>
            <a:pPr lvl="1"/>
            <a:r>
              <a:rPr lang="lt-LT" sz="1900" dirty="0" err="1">
                <a:solidFill>
                  <a:schemeClr val="accent2">
                    <a:lumMod val="75000"/>
                  </a:schemeClr>
                </a:solidFill>
                <a:effectLst/>
                <a:ea typeface="Times New Roman" panose="02020603050405020304" pitchFamily="18" charset="0"/>
              </a:rPr>
              <a:t>Farmakoterapija</a:t>
            </a:r>
            <a:r>
              <a:rPr lang="lt-LT" sz="1900" dirty="0">
                <a:effectLst/>
                <a:ea typeface="Times New Roman" panose="02020603050405020304" pitchFamily="18" charset="0"/>
              </a:rPr>
              <a:t>;</a:t>
            </a:r>
          </a:p>
          <a:p>
            <a:pPr lvl="1"/>
            <a:r>
              <a:rPr lang="lt-LT" sz="1900" dirty="0">
                <a:solidFill>
                  <a:schemeClr val="accent2">
                    <a:lumMod val="75000"/>
                  </a:schemeClr>
                </a:solidFill>
                <a:effectLst/>
                <a:ea typeface="Times New Roman" panose="02020603050405020304" pitchFamily="18" charset="0"/>
              </a:rPr>
              <a:t>Somatinės sveikatos būklės įvertinimas </a:t>
            </a:r>
            <a:r>
              <a:rPr lang="lt-LT" sz="1900" dirty="0">
                <a:effectLst/>
                <a:ea typeface="Times New Roman" panose="02020603050405020304" pitchFamily="18" charset="0"/>
              </a:rPr>
              <a:t>pagal kompetenciją;</a:t>
            </a:r>
          </a:p>
          <a:p>
            <a:pPr lvl="1"/>
            <a:r>
              <a:rPr lang="lt-LT" sz="1900" dirty="0">
                <a:solidFill>
                  <a:schemeClr val="accent2">
                    <a:lumMod val="75000"/>
                  </a:schemeClr>
                </a:solidFill>
                <a:effectLst/>
                <a:ea typeface="Times New Roman" panose="02020603050405020304" pitchFamily="18" charset="0"/>
              </a:rPr>
              <a:t>Vertinimai</a:t>
            </a:r>
            <a:r>
              <a:rPr lang="lt-LT" sz="1900" dirty="0">
                <a:effectLst/>
                <a:ea typeface="Times New Roman" panose="02020603050405020304" pitchFamily="18" charset="0"/>
              </a:rPr>
              <a:t> (psichosocialinis savižudybės grėsmės vertinimas, psichosocialinės aplinkos vertinimas, kiti psichologinio vertinimo metodai bei instrumentai), socialinio darbuotojo, psichikos sveikatos slaugytojo, </a:t>
            </a:r>
            <a:r>
              <a:rPr lang="lt-LT" sz="1900" dirty="0" err="1">
                <a:effectLst/>
                <a:ea typeface="Times New Roman" panose="02020603050405020304" pitchFamily="18" charset="0"/>
              </a:rPr>
              <a:t>ergoterapeuto</a:t>
            </a:r>
            <a:r>
              <a:rPr lang="lt-LT" sz="1900" dirty="0">
                <a:effectLst/>
                <a:ea typeface="Times New Roman" panose="02020603050405020304" pitchFamily="18" charset="0"/>
              </a:rPr>
              <a:t> ar kitų specialistų atliekami vertinimai, reikalingi sudaryti paciento individualų gydymo planą;</a:t>
            </a:r>
          </a:p>
          <a:p>
            <a:pPr lvl="1"/>
            <a:r>
              <a:rPr lang="lt-LT" sz="1900" dirty="0">
                <a:solidFill>
                  <a:schemeClr val="accent2">
                    <a:lumMod val="75000"/>
                  </a:schemeClr>
                </a:solidFill>
                <a:effectLst/>
                <a:ea typeface="Times New Roman" panose="02020603050405020304" pitchFamily="18" charset="0"/>
              </a:rPr>
              <a:t>Medikamentų vartojimo priežiūra</a:t>
            </a:r>
            <a:r>
              <a:rPr lang="lt-LT" sz="1900" dirty="0">
                <a:effectLst/>
                <a:ea typeface="Times New Roman" panose="02020603050405020304" pitchFamily="18" charset="0"/>
              </a:rPr>
              <a:t> ir kitos psichikos sveikatos slaugos paslaugos;</a:t>
            </a:r>
          </a:p>
          <a:p>
            <a:pPr lvl="1"/>
            <a:r>
              <a:rPr lang="lt-LT" sz="1900" dirty="0" err="1">
                <a:solidFill>
                  <a:schemeClr val="accent2">
                    <a:lumMod val="75000"/>
                  </a:schemeClr>
                </a:solidFill>
                <a:effectLst/>
                <a:ea typeface="Times New Roman" panose="02020603050405020304" pitchFamily="18" charset="0"/>
              </a:rPr>
              <a:t>Psichoedukacija</a:t>
            </a:r>
            <a:r>
              <a:rPr lang="lt-LT" sz="1900" dirty="0">
                <a:effectLst/>
                <a:ea typeface="Times New Roman" panose="02020603050405020304" pitchFamily="18" charset="0"/>
              </a:rPr>
              <a:t>;</a:t>
            </a:r>
          </a:p>
          <a:p>
            <a:pPr lvl="1"/>
            <a:r>
              <a:rPr lang="lt-LT" sz="1900" dirty="0">
                <a:solidFill>
                  <a:schemeClr val="accent2">
                    <a:lumMod val="75000"/>
                  </a:schemeClr>
                </a:solidFill>
                <a:effectLst/>
                <a:ea typeface="Times New Roman" panose="02020603050405020304" pitchFamily="18" charset="0"/>
              </a:rPr>
              <a:t>Šeimos konsultavimas ir intervencijos</a:t>
            </a:r>
            <a:r>
              <a:rPr lang="lt-LT" sz="1900" dirty="0">
                <a:effectLst/>
                <a:ea typeface="Times New Roman" panose="02020603050405020304" pitchFamily="18" charset="0"/>
              </a:rPr>
              <a:t>;</a:t>
            </a:r>
          </a:p>
          <a:p>
            <a:pPr lvl="1"/>
            <a:r>
              <a:rPr lang="lt-LT" sz="1900" dirty="0">
                <a:solidFill>
                  <a:schemeClr val="accent2">
                    <a:lumMod val="75000"/>
                  </a:schemeClr>
                </a:solidFill>
                <a:effectLst/>
                <a:ea typeface="Times New Roman" panose="02020603050405020304" pitchFamily="18" charset="0"/>
              </a:rPr>
              <a:t>Individualios medicinos psichologo konsultacijos </a:t>
            </a:r>
            <a:r>
              <a:rPr lang="lt-LT" sz="1900" dirty="0">
                <a:effectLst/>
                <a:ea typeface="Times New Roman" panose="02020603050405020304" pitchFamily="18" charset="0"/>
              </a:rPr>
              <a:t>(esant tęstinių konsultacijų poreikiui, organizuojamas poreikio vertinimas ir nukreipimas tęstinei medicinos psichologo arba psichoterapeuto pagalbai už ABP komandos ribų).</a:t>
            </a:r>
          </a:p>
          <a:p>
            <a:endParaRPr lang="lt-LT" sz="1900" dirty="0"/>
          </a:p>
        </p:txBody>
      </p:sp>
    </p:spTree>
    <p:extLst>
      <p:ext uri="{BB962C8B-B14F-4D97-AF65-F5344CB8AC3E}">
        <p14:creationId xmlns:p14="http://schemas.microsoft.com/office/powerpoint/2010/main" val="120992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9CF673-A9CF-E409-3DAA-7D25E284286B}"/>
              </a:ext>
            </a:extLst>
          </p:cNvPr>
          <p:cNvSpPr>
            <a:spLocks noGrp="1"/>
          </p:cNvSpPr>
          <p:nvPr>
            <p:ph type="title"/>
          </p:nvPr>
        </p:nvSpPr>
        <p:spPr>
          <a:xfrm>
            <a:off x="838200" y="365125"/>
            <a:ext cx="10515600" cy="1325563"/>
          </a:xfrm>
        </p:spPr>
        <p:txBody>
          <a:bodyPr>
            <a:normAutofit/>
          </a:bodyPr>
          <a:lstStyle/>
          <a:p>
            <a:r>
              <a:rPr lang="lt-LT" sz="2600">
                <a:latin typeface="+mn-lt"/>
                <a:ea typeface="Times New Roman" panose="02020603050405020304" pitchFamily="18" charset="0"/>
              </a:rPr>
              <a:t>ABP komanda kartu su asmens sveikatos priežiūros intervencijomis, teikia šias psichosocialines intervencijas:</a:t>
            </a:r>
            <a:br>
              <a:rPr lang="lt-LT" sz="2600">
                <a:latin typeface="+mn-lt"/>
                <a:ea typeface="Times New Roman" panose="02020603050405020304" pitchFamily="18" charset="0"/>
              </a:rPr>
            </a:br>
            <a:endParaRPr lang="lt-LT" sz="2600">
              <a:latin typeface="+mn-lt"/>
            </a:endParaRPr>
          </a:p>
        </p:txBody>
      </p:sp>
      <p:sp>
        <p:nvSpPr>
          <p:cNvPr id="3" name="Turinio vietos rezervavimo ženklas 2">
            <a:extLst>
              <a:ext uri="{FF2B5EF4-FFF2-40B4-BE49-F238E27FC236}">
                <a16:creationId xmlns:a16="http://schemas.microsoft.com/office/drawing/2014/main" id="{147CA23A-1A0F-F15C-B342-A8659E427DAC}"/>
              </a:ext>
            </a:extLst>
          </p:cNvPr>
          <p:cNvSpPr>
            <a:spLocks noGrp="1"/>
          </p:cNvSpPr>
          <p:nvPr>
            <p:ph idx="1"/>
          </p:nvPr>
        </p:nvSpPr>
        <p:spPr>
          <a:xfrm>
            <a:off x="838200" y="1929384"/>
            <a:ext cx="10515600" cy="4251960"/>
          </a:xfrm>
        </p:spPr>
        <p:txBody>
          <a:bodyPr>
            <a:normAutofit/>
          </a:bodyPr>
          <a:lstStyle/>
          <a:p>
            <a:pPr lvl="1"/>
            <a:r>
              <a:rPr lang="lt-LT" sz="2200" dirty="0">
                <a:solidFill>
                  <a:schemeClr val="accent2">
                    <a:lumMod val="75000"/>
                  </a:schemeClr>
                </a:solidFill>
                <a:effectLst/>
                <a:ea typeface="Times New Roman" panose="02020603050405020304" pitchFamily="18" charset="0"/>
              </a:rPr>
              <a:t>Informavimas, konsultavimas, tarpininkavimas, motyvavimas ir palydėjimas </a:t>
            </a:r>
            <a:r>
              <a:rPr lang="lt-LT" sz="2200" dirty="0">
                <a:effectLst/>
                <a:ea typeface="Times New Roman" panose="02020603050405020304" pitchFamily="18" charset="0"/>
              </a:rPr>
              <a:t>sprendžiant įvairias socialines problemas ir poreikius (apgyvendinimo, darbo, mokslo, išmokų gavimo, asmeninių finansų ir kt.);</a:t>
            </a:r>
          </a:p>
          <a:p>
            <a:pPr lvl="1"/>
            <a:r>
              <a:rPr lang="lt-LT" sz="2200" dirty="0">
                <a:effectLst/>
                <a:ea typeface="Times New Roman" panose="02020603050405020304" pitchFamily="18" charset="0"/>
              </a:rPr>
              <a:t>visapusiška </a:t>
            </a:r>
            <a:r>
              <a:rPr lang="lt-LT" sz="2200" dirty="0">
                <a:solidFill>
                  <a:schemeClr val="accent2">
                    <a:lumMod val="75000"/>
                  </a:schemeClr>
                </a:solidFill>
                <a:effectLst/>
                <a:ea typeface="Times New Roman" panose="02020603050405020304" pitchFamily="18" charset="0"/>
              </a:rPr>
              <a:t>tarpdisciplininė pagalba </a:t>
            </a:r>
            <a:r>
              <a:rPr lang="lt-LT" sz="2200" dirty="0">
                <a:effectLst/>
                <a:ea typeface="Times New Roman" panose="02020603050405020304" pitchFamily="18" charset="0"/>
              </a:rPr>
              <a:t>įgyvendinant paciento atsistatymo tikslus atsižvelgiant į individualius asmens poreikius;</a:t>
            </a:r>
          </a:p>
          <a:p>
            <a:pPr lvl="1"/>
            <a:r>
              <a:rPr lang="lt-LT" sz="2200" dirty="0">
                <a:effectLst/>
                <a:ea typeface="Times New Roman" panose="02020603050405020304" pitchFamily="18" charset="0"/>
              </a:rPr>
              <a:t>pagalba ir </a:t>
            </a:r>
            <a:r>
              <a:rPr lang="lt-LT" sz="2200" dirty="0">
                <a:solidFill>
                  <a:schemeClr val="accent2">
                    <a:lumMod val="75000"/>
                  </a:schemeClr>
                </a:solidFill>
                <a:effectLst/>
                <a:ea typeface="Times New Roman" panose="02020603050405020304" pitchFamily="18" charset="0"/>
              </a:rPr>
              <a:t>įgūdžių ugdymas savarankiško gyvenimo ir savirūpos srityse </a:t>
            </a:r>
            <a:r>
              <a:rPr lang="lt-LT" sz="2200" dirty="0">
                <a:effectLst/>
                <a:ea typeface="Times New Roman" panose="02020603050405020304" pitchFamily="18" charset="0"/>
              </a:rPr>
              <a:t>(finansinio savarankiškumo, kasdienių problemų sprendimo, veiklos planavimo ir pan.);</a:t>
            </a:r>
          </a:p>
          <a:p>
            <a:pPr lvl="1"/>
            <a:r>
              <a:rPr lang="lt-LT" sz="2200" dirty="0">
                <a:solidFill>
                  <a:schemeClr val="accent2">
                    <a:lumMod val="75000"/>
                  </a:schemeClr>
                </a:solidFill>
                <a:effectLst/>
                <a:ea typeface="Times New Roman" panose="02020603050405020304" pitchFamily="18" charset="0"/>
              </a:rPr>
              <a:t>motyvavimas darbinei ar mokymosi veiklai, </a:t>
            </a:r>
            <a:r>
              <a:rPr lang="lt-LT" sz="2200" dirty="0" err="1">
                <a:solidFill>
                  <a:schemeClr val="accent2">
                    <a:lumMod val="75000"/>
                  </a:schemeClr>
                </a:solidFill>
                <a:effectLst/>
                <a:ea typeface="Times New Roman" panose="02020603050405020304" pitchFamily="18" charset="0"/>
              </a:rPr>
              <a:t>priešdarbinių</a:t>
            </a:r>
            <a:r>
              <a:rPr lang="lt-LT" sz="2200" dirty="0">
                <a:solidFill>
                  <a:schemeClr val="accent2">
                    <a:lumMod val="75000"/>
                  </a:schemeClr>
                </a:solidFill>
                <a:effectLst/>
                <a:ea typeface="Times New Roman" panose="02020603050405020304" pitchFamily="18" charset="0"/>
              </a:rPr>
              <a:t> įgūdžių lavinimas </a:t>
            </a:r>
            <a:r>
              <a:rPr lang="lt-LT" sz="2200" dirty="0">
                <a:effectLst/>
                <a:ea typeface="Times New Roman" panose="02020603050405020304" pitchFamily="18" charset="0"/>
              </a:rPr>
              <a:t>(bendrųjų įgūdžių, reikalingų darbui ar mokymuisi lavinimas), palydėjimas į įdarbinimo paslaugas teikiančias įstaigas;</a:t>
            </a:r>
          </a:p>
          <a:p>
            <a:pPr lvl="1"/>
            <a:r>
              <a:rPr lang="lt-LT" sz="2200" dirty="0">
                <a:solidFill>
                  <a:schemeClr val="accent2">
                    <a:lumMod val="75000"/>
                  </a:schemeClr>
                </a:solidFill>
                <a:effectLst/>
                <a:ea typeface="Times New Roman" panose="02020603050405020304" pitchFamily="18" charset="0"/>
              </a:rPr>
              <a:t>lankymas stacionare </a:t>
            </a:r>
            <a:r>
              <a:rPr lang="lt-LT" sz="2200" dirty="0">
                <a:effectLst/>
                <a:ea typeface="Times New Roman" panose="02020603050405020304" pitchFamily="18" charset="0"/>
              </a:rPr>
              <a:t>(jei asmuo buvo hospitalizuotas paslaugos teikimo laikotarpiu).</a:t>
            </a:r>
          </a:p>
          <a:p>
            <a:endParaRPr lang="lt-LT" sz="2200" dirty="0"/>
          </a:p>
        </p:txBody>
      </p:sp>
    </p:spTree>
    <p:extLst>
      <p:ext uri="{BB962C8B-B14F-4D97-AF65-F5344CB8AC3E}">
        <p14:creationId xmlns:p14="http://schemas.microsoft.com/office/powerpoint/2010/main" val="346571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14F0D56-0E74-617A-ABC2-F29D734CE8A8}"/>
              </a:ext>
            </a:extLst>
          </p:cNvPr>
          <p:cNvSpPr>
            <a:spLocks noGrp="1"/>
          </p:cNvSpPr>
          <p:nvPr>
            <p:ph type="title"/>
          </p:nvPr>
        </p:nvSpPr>
        <p:spPr/>
        <p:txBody>
          <a:bodyPr/>
          <a:lstStyle/>
          <a:p>
            <a:r>
              <a:rPr lang="lt-LT" b="1" dirty="0">
                <a:solidFill>
                  <a:schemeClr val="accent2">
                    <a:lumMod val="75000"/>
                  </a:schemeClr>
                </a:solidFill>
              </a:rPr>
              <a:t>ABP komandos paslaugos teikiamos įprastu arba intensyviu režimu:</a:t>
            </a:r>
          </a:p>
        </p:txBody>
      </p:sp>
      <p:graphicFrame>
        <p:nvGraphicFramePr>
          <p:cNvPr id="4" name="Turinio vietos rezervavimo ženklas 3">
            <a:extLst>
              <a:ext uri="{FF2B5EF4-FFF2-40B4-BE49-F238E27FC236}">
                <a16:creationId xmlns:a16="http://schemas.microsoft.com/office/drawing/2014/main" id="{0A986431-2776-3FFF-1E45-9A7437349A8F}"/>
              </a:ext>
            </a:extLst>
          </p:cNvPr>
          <p:cNvGraphicFramePr>
            <a:graphicFrameLocks noGrp="1"/>
          </p:cNvGraphicFramePr>
          <p:nvPr>
            <p:ph idx="1"/>
          </p:nvPr>
        </p:nvGraphicFramePr>
        <p:xfrm>
          <a:off x="616226" y="1550504"/>
          <a:ext cx="11131826" cy="50788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6FBF6755-0B5D-EBFF-CF49-25E163B87D69}"/>
              </a:ext>
            </a:extLst>
          </p:cNvPr>
          <p:cNvSpPr txBox="1"/>
          <p:nvPr/>
        </p:nvSpPr>
        <p:spPr>
          <a:xfrm>
            <a:off x="3101008" y="2266121"/>
            <a:ext cx="1242392" cy="369332"/>
          </a:xfrm>
          <a:prstGeom prst="rect">
            <a:avLst/>
          </a:prstGeom>
          <a:noFill/>
        </p:spPr>
        <p:txBody>
          <a:bodyPr wrap="square" rtlCol="0">
            <a:spAutoFit/>
          </a:bodyPr>
          <a:lstStyle/>
          <a:p>
            <a:r>
              <a:rPr lang="lt-LT" dirty="0"/>
              <a:t>ĮPRASTAS</a:t>
            </a:r>
          </a:p>
        </p:txBody>
      </p:sp>
      <p:sp>
        <p:nvSpPr>
          <p:cNvPr id="6" name="TextBox 5">
            <a:extLst>
              <a:ext uri="{FF2B5EF4-FFF2-40B4-BE49-F238E27FC236}">
                <a16:creationId xmlns:a16="http://schemas.microsoft.com/office/drawing/2014/main" id="{2AF163B6-123E-F5C2-11BB-29414557CDD1}"/>
              </a:ext>
            </a:extLst>
          </p:cNvPr>
          <p:cNvSpPr txBox="1"/>
          <p:nvPr/>
        </p:nvSpPr>
        <p:spPr>
          <a:xfrm>
            <a:off x="8020878" y="5208105"/>
            <a:ext cx="1421296" cy="369332"/>
          </a:xfrm>
          <a:prstGeom prst="rect">
            <a:avLst/>
          </a:prstGeom>
          <a:noFill/>
        </p:spPr>
        <p:txBody>
          <a:bodyPr wrap="square" rtlCol="0">
            <a:spAutoFit/>
          </a:bodyPr>
          <a:lstStyle/>
          <a:p>
            <a:r>
              <a:rPr lang="lt-LT" dirty="0"/>
              <a:t>INTENSYVUS</a:t>
            </a:r>
          </a:p>
        </p:txBody>
      </p:sp>
    </p:spTree>
    <p:extLst>
      <p:ext uri="{BB962C8B-B14F-4D97-AF65-F5344CB8AC3E}">
        <p14:creationId xmlns:p14="http://schemas.microsoft.com/office/powerpoint/2010/main" val="2596818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4797A7B-765B-A4F7-7A2A-5CAC0031EA9E}"/>
              </a:ext>
            </a:extLst>
          </p:cNvPr>
          <p:cNvSpPr>
            <a:spLocks noGrp="1"/>
          </p:cNvSpPr>
          <p:nvPr>
            <p:ph type="title"/>
          </p:nvPr>
        </p:nvSpPr>
        <p:spPr>
          <a:xfrm>
            <a:off x="838200" y="365125"/>
            <a:ext cx="10515600" cy="1325563"/>
          </a:xfrm>
        </p:spPr>
        <p:txBody>
          <a:bodyPr>
            <a:normAutofit/>
          </a:bodyPr>
          <a:lstStyle/>
          <a:p>
            <a:r>
              <a:rPr lang="lt-LT" sz="5400" dirty="0">
                <a:solidFill>
                  <a:schemeClr val="accent2">
                    <a:lumMod val="75000"/>
                  </a:schemeClr>
                </a:solidFill>
              </a:rPr>
              <a:t>INDIKACIJOS INTENSYVIAM REŽIMUI</a:t>
            </a:r>
          </a:p>
        </p:txBody>
      </p:sp>
      <p:sp>
        <p:nvSpPr>
          <p:cNvPr id="23" name="Turinio vietos rezervavimo ženklas 2">
            <a:extLst>
              <a:ext uri="{FF2B5EF4-FFF2-40B4-BE49-F238E27FC236}">
                <a16:creationId xmlns:a16="http://schemas.microsoft.com/office/drawing/2014/main" id="{F34968D1-28CC-25C7-3003-9B96DAD9E627}"/>
              </a:ext>
            </a:extLst>
          </p:cNvPr>
          <p:cNvSpPr>
            <a:spLocks noGrp="1"/>
          </p:cNvSpPr>
          <p:nvPr>
            <p:ph idx="1"/>
          </p:nvPr>
        </p:nvSpPr>
        <p:spPr>
          <a:xfrm>
            <a:off x="838200" y="1929384"/>
            <a:ext cx="10515600" cy="4403704"/>
          </a:xfrm>
        </p:spPr>
        <p:txBody>
          <a:bodyPr>
            <a:normAutofit/>
          </a:bodyPr>
          <a:lstStyle/>
          <a:p>
            <a:pPr>
              <a:spcAft>
                <a:spcPts val="600"/>
              </a:spcAft>
              <a:tabLst>
                <a:tab pos="457200" algn="l"/>
              </a:tabLst>
            </a:pPr>
            <a:r>
              <a:rPr lang="lt-LT" sz="2000" dirty="0">
                <a:ea typeface="Times" panose="02020603050405020304" pitchFamily="18" charset="0"/>
              </a:rPr>
              <a:t>klinikinės ar funkcionavimo būklės pablogėjimas, lyginant su ankstesniuoju laikotarpiu;</a:t>
            </a:r>
            <a:endParaRPr lang="lt-LT" sz="2000" dirty="0">
              <a:ea typeface="Times New Roman" panose="02020603050405020304" pitchFamily="18" charset="0"/>
            </a:endParaRPr>
          </a:p>
          <a:p>
            <a:pPr>
              <a:spcAft>
                <a:spcPts val="600"/>
              </a:spcAft>
              <a:tabLst>
                <a:tab pos="457200" algn="l"/>
              </a:tabLst>
            </a:pPr>
            <a:r>
              <a:rPr lang="lt-LT" sz="2000" dirty="0">
                <a:ea typeface="Times" panose="02020603050405020304" pitchFamily="18" charset="0"/>
              </a:rPr>
              <a:t>paciento nesilankymas Gydymo ir pagalbos planu numatytu dažnumu be pateisinamos priežasties, nebuvimas aktyviu reguliariame kontakte, dažnas nepagrįstas susitarimų su komandos nariais nesilaikymas;</a:t>
            </a:r>
            <a:endParaRPr lang="lt-LT" sz="2000" dirty="0">
              <a:ea typeface="Times New Roman" panose="02020603050405020304" pitchFamily="18" charset="0"/>
            </a:endParaRPr>
          </a:p>
          <a:p>
            <a:pPr>
              <a:spcAft>
                <a:spcPts val="600"/>
              </a:spcAft>
              <a:tabLst>
                <a:tab pos="457200" algn="l"/>
              </a:tabLst>
            </a:pPr>
            <a:r>
              <a:rPr lang="lt-LT" sz="2000" dirty="0">
                <a:ea typeface="Times" panose="02020603050405020304" pitchFamily="18" charset="0"/>
              </a:rPr>
              <a:t>paciento išgyvenamos krizės ar situacijos, kurios gali destabilizuoti ar pabloginti psichikos būklę (pvz. netektys, praradimai (darbo, turto, kt.), ryškus fizinės sveikatos pablogėjimas, skyrybos, konfliktai artimoje aplinkoje, patirtas smurtas ir kt.);</a:t>
            </a:r>
            <a:endParaRPr lang="lt-LT" sz="2000" dirty="0">
              <a:ea typeface="Times New Roman" panose="02020603050405020304" pitchFamily="18" charset="0"/>
            </a:endParaRPr>
          </a:p>
          <a:p>
            <a:pPr>
              <a:spcAft>
                <a:spcPts val="600"/>
              </a:spcAft>
              <a:tabLst>
                <a:tab pos="457200" algn="l"/>
              </a:tabLst>
            </a:pPr>
            <a:r>
              <a:rPr lang="lt-LT" sz="2000" dirty="0">
                <a:ea typeface="Times" panose="02020603050405020304" pitchFamily="18" charset="0"/>
              </a:rPr>
              <a:t>Hospitalizavimas psichiatrijos stacionare (tokiu atveju ABP komanda lanko pacientą ligoninėje) bei išrašymas iš psichiatrijos stacionaro po baigto gydymo epizodo;</a:t>
            </a:r>
            <a:endParaRPr lang="lt-LT" sz="2000" dirty="0">
              <a:ea typeface="Times New Roman" panose="02020603050405020304" pitchFamily="18" charset="0"/>
            </a:endParaRPr>
          </a:p>
          <a:p>
            <a:pPr>
              <a:spcAft>
                <a:spcPts val="600"/>
              </a:spcAft>
              <a:tabLst>
                <a:tab pos="457200" algn="l"/>
              </a:tabLst>
            </a:pPr>
            <a:r>
              <a:rPr lang="lt-LT" sz="2000" dirty="0">
                <a:ea typeface="Times" panose="02020603050405020304" pitchFamily="18" charset="0"/>
              </a:rPr>
              <a:t>Nauji pacientai;</a:t>
            </a:r>
            <a:endParaRPr lang="lt-LT" sz="2000" dirty="0">
              <a:ea typeface="Times New Roman" panose="02020603050405020304" pitchFamily="18" charset="0"/>
            </a:endParaRPr>
          </a:p>
        </p:txBody>
      </p:sp>
      <p:sp>
        <p:nvSpPr>
          <p:cNvPr id="4" name="Skaidrės numerio vietos rezervavimo ženklas 3">
            <a:extLst>
              <a:ext uri="{FF2B5EF4-FFF2-40B4-BE49-F238E27FC236}">
                <a16:creationId xmlns:a16="http://schemas.microsoft.com/office/drawing/2014/main" id="{69F8194F-1C56-209A-7868-1A326093C2F9}"/>
              </a:ext>
            </a:extLst>
          </p:cNvPr>
          <p:cNvSpPr>
            <a:spLocks noGrp="1"/>
          </p:cNvSpPr>
          <p:nvPr>
            <p:ph type="sldNum" sz="quarter" idx="12"/>
          </p:nvPr>
        </p:nvSpPr>
        <p:spPr>
          <a:xfrm>
            <a:off x="8610600" y="6356350"/>
            <a:ext cx="2743200" cy="365125"/>
          </a:xfrm>
        </p:spPr>
        <p:txBody>
          <a:bodyPr>
            <a:normAutofit/>
          </a:bodyPr>
          <a:lstStyle/>
          <a:p>
            <a:pPr>
              <a:spcAft>
                <a:spcPts val="600"/>
              </a:spcAft>
            </a:pPr>
            <a:fld id="{33DEFF41-A023-4540-87C0-14755FA69369}" type="slidenum">
              <a:rPr lang="lt-LT" smtClean="0"/>
              <a:pPr>
                <a:spcAft>
                  <a:spcPts val="600"/>
                </a:spcAft>
              </a:pPr>
              <a:t>35</a:t>
            </a:fld>
            <a:endParaRPr lang="lt-LT"/>
          </a:p>
        </p:txBody>
      </p:sp>
    </p:spTree>
    <p:extLst>
      <p:ext uri="{BB962C8B-B14F-4D97-AF65-F5344CB8AC3E}">
        <p14:creationId xmlns:p14="http://schemas.microsoft.com/office/powerpoint/2010/main" val="2610720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DD9772E-69E5-B362-7E63-9194D9F83B3B}"/>
              </a:ext>
            </a:extLst>
          </p:cNvPr>
          <p:cNvSpPr>
            <a:spLocks noGrp="1"/>
          </p:cNvSpPr>
          <p:nvPr>
            <p:ph type="title"/>
          </p:nvPr>
        </p:nvSpPr>
        <p:spPr>
          <a:xfrm>
            <a:off x="838200" y="557188"/>
            <a:ext cx="10515600" cy="1133499"/>
          </a:xfrm>
        </p:spPr>
        <p:txBody>
          <a:bodyPr>
            <a:normAutofit/>
          </a:bodyPr>
          <a:lstStyle/>
          <a:p>
            <a:pPr algn="ctr"/>
            <a:r>
              <a:rPr lang="lt-LT" sz="5200"/>
              <a:t>ABP KOMANDOS PASLAUGŲ PABAIGA:</a:t>
            </a:r>
          </a:p>
        </p:txBody>
      </p:sp>
      <p:graphicFrame>
        <p:nvGraphicFramePr>
          <p:cNvPr id="12" name="Turinio vietos rezervavimo ženklas 2">
            <a:extLst>
              <a:ext uri="{FF2B5EF4-FFF2-40B4-BE49-F238E27FC236}">
                <a16:creationId xmlns:a16="http://schemas.microsoft.com/office/drawing/2014/main" id="{0D477C7D-9B22-73FD-866F-E2598C164F9B}"/>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37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84C4321-7E48-58A9-05E3-99BA0A88E407}"/>
              </a:ext>
            </a:extLst>
          </p:cNvPr>
          <p:cNvSpPr>
            <a:spLocks noGrp="1"/>
          </p:cNvSpPr>
          <p:nvPr>
            <p:ph type="title"/>
          </p:nvPr>
        </p:nvSpPr>
        <p:spPr>
          <a:xfrm>
            <a:off x="1010920" y="331053"/>
            <a:ext cx="10515600" cy="789523"/>
          </a:xfrm>
        </p:spPr>
        <p:txBody>
          <a:bodyPr/>
          <a:lstStyle/>
          <a:p>
            <a:pPr algn="ctr"/>
            <a:r>
              <a:rPr lang="lt-LT" b="1" dirty="0">
                <a:solidFill>
                  <a:schemeClr val="accent2">
                    <a:lumMod val="75000"/>
                  </a:schemeClr>
                </a:solidFill>
              </a:rPr>
              <a:t>Paslaugų teikimo vieta</a:t>
            </a:r>
          </a:p>
        </p:txBody>
      </p:sp>
      <p:sp>
        <p:nvSpPr>
          <p:cNvPr id="3" name="Turinio vietos rezervavimo ženklas 2">
            <a:extLst>
              <a:ext uri="{FF2B5EF4-FFF2-40B4-BE49-F238E27FC236}">
                <a16:creationId xmlns:a16="http://schemas.microsoft.com/office/drawing/2014/main" id="{8BA6EAE0-CF17-9A0B-A7BB-A636CCF2A9FF}"/>
              </a:ext>
            </a:extLst>
          </p:cNvPr>
          <p:cNvSpPr>
            <a:spLocks noGrp="1"/>
          </p:cNvSpPr>
          <p:nvPr>
            <p:ph idx="1"/>
          </p:nvPr>
        </p:nvSpPr>
        <p:spPr>
          <a:xfrm>
            <a:off x="3508513" y="2880344"/>
            <a:ext cx="4661451" cy="4285770"/>
          </a:xfrm>
        </p:spPr>
        <p:txBody>
          <a:bodyPr>
            <a:normAutofit/>
          </a:bodyPr>
          <a:lstStyle/>
          <a:p>
            <a:pPr marL="0" lvl="0" indent="0" algn="just" fontAlgn="auto">
              <a:lnSpc>
                <a:spcPct val="115000"/>
              </a:lnSpc>
              <a:buNone/>
            </a:pPr>
            <a:r>
              <a:rPr lang="lt-LT" sz="1600" dirty="0">
                <a:effectLst/>
                <a:ea typeface="Times New Roman" panose="02020603050405020304" pitchFamily="18" charset="0"/>
              </a:rPr>
              <a:t>Asmuo nebendradarbiaujantis (nemotyvuotas dalyvauti pagal GPP planą numatytose intervencijose);</a:t>
            </a:r>
          </a:p>
          <a:p>
            <a:pPr marL="0" lvl="0" indent="0" algn="just" fontAlgn="auto">
              <a:lnSpc>
                <a:spcPct val="115000"/>
              </a:lnSpc>
              <a:buNone/>
            </a:pPr>
            <a:r>
              <a:rPr lang="lt-LT" sz="1600" dirty="0">
                <a:effectLst/>
                <a:ea typeface="Times New Roman" panose="02020603050405020304" pitchFamily="18" charset="0"/>
              </a:rPr>
              <a:t>Esant paciento judėjimo sutrikimams ar fizinei negaliai; </a:t>
            </a:r>
          </a:p>
          <a:p>
            <a:pPr marL="0" lvl="0" indent="0" algn="just" fontAlgn="auto">
              <a:lnSpc>
                <a:spcPct val="115000"/>
              </a:lnSpc>
              <a:buNone/>
            </a:pPr>
            <a:r>
              <a:rPr lang="lt-LT" sz="1600" dirty="0">
                <a:effectLst/>
                <a:ea typeface="Times New Roman" panose="02020603050405020304" pitchFamily="18" charset="0"/>
              </a:rPr>
              <a:t>Asmuo yra intensyviame režime ir yra poreikis jį lankyti;</a:t>
            </a:r>
          </a:p>
          <a:p>
            <a:pPr marL="0" lvl="0" indent="0" algn="just" fontAlgn="auto">
              <a:lnSpc>
                <a:spcPct val="115000"/>
              </a:lnSpc>
              <a:buNone/>
            </a:pPr>
            <a:r>
              <a:rPr lang="lt-LT" sz="1600" dirty="0">
                <a:effectLst/>
                <a:ea typeface="Times New Roman" panose="02020603050405020304" pitchFamily="18" charset="0"/>
              </a:rPr>
              <a:t>Jei pavėžėjimo paslauga nepatenkina galimybių gauti ABP komandos paslaugas, kai nėra kitos galimybės, o įgyvendinti GPP planą yra būtina;</a:t>
            </a:r>
          </a:p>
          <a:p>
            <a:pPr marL="0" lvl="0" indent="0" algn="just" fontAlgn="auto">
              <a:lnSpc>
                <a:spcPct val="115000"/>
              </a:lnSpc>
              <a:buNone/>
            </a:pPr>
            <a:r>
              <a:rPr lang="lt-LT" sz="1600" dirty="0">
                <a:effectLst/>
                <a:ea typeface="Times New Roman" panose="02020603050405020304" pitchFamily="18" charset="0"/>
              </a:rPr>
              <a:t>Kai yra kitos aplinkybės, kuomet ABP komandos sprendimu lankymas namuose ar bendruomenėje yra būtinas.</a:t>
            </a:r>
          </a:p>
          <a:p>
            <a:pPr marL="0" indent="0">
              <a:buNone/>
            </a:pPr>
            <a:endParaRPr lang="lt-LT" dirty="0"/>
          </a:p>
        </p:txBody>
      </p:sp>
      <p:sp>
        <p:nvSpPr>
          <p:cNvPr id="5" name="TextBox 4">
            <a:extLst>
              <a:ext uri="{FF2B5EF4-FFF2-40B4-BE49-F238E27FC236}">
                <a16:creationId xmlns:a16="http://schemas.microsoft.com/office/drawing/2014/main" id="{A91A9304-9F9D-A1EA-C90B-666B8582343E}"/>
              </a:ext>
            </a:extLst>
          </p:cNvPr>
          <p:cNvSpPr txBox="1"/>
          <p:nvPr/>
        </p:nvSpPr>
        <p:spPr>
          <a:xfrm>
            <a:off x="8588953" y="2902585"/>
            <a:ext cx="3183005" cy="2694840"/>
          </a:xfrm>
          <a:prstGeom prst="rect">
            <a:avLst/>
          </a:prstGeom>
          <a:noFill/>
        </p:spPr>
        <p:txBody>
          <a:bodyPr wrap="square">
            <a:spAutoFit/>
          </a:bodyPr>
          <a:lstStyle/>
          <a:p>
            <a:pPr lvl="0" algn="just" fontAlgn="auto">
              <a:lnSpc>
                <a:spcPct val="115000"/>
              </a:lnSpc>
            </a:pPr>
            <a:endParaRPr lang="lt-LT" sz="2000" dirty="0">
              <a:effectLst/>
              <a:ea typeface="Times New Roman" panose="02020603050405020304" pitchFamily="18" charset="0"/>
            </a:endParaRPr>
          </a:p>
          <a:p>
            <a:pPr lvl="0" algn="just" fontAlgn="auto">
              <a:lnSpc>
                <a:spcPct val="115000"/>
              </a:lnSpc>
            </a:pPr>
            <a:r>
              <a:rPr lang="lt-LT" sz="1600" dirty="0">
                <a:effectLst/>
                <a:ea typeface="Times New Roman" panose="02020603050405020304" pitchFamily="18" charset="0"/>
              </a:rPr>
              <a:t>Pacientui susirgus;</a:t>
            </a:r>
          </a:p>
          <a:p>
            <a:pPr lvl="0" algn="just" fontAlgn="auto">
              <a:lnSpc>
                <a:spcPct val="115000"/>
              </a:lnSpc>
            </a:pPr>
            <a:endParaRPr lang="lt-LT" sz="1600" dirty="0">
              <a:effectLst/>
              <a:ea typeface="Times New Roman" panose="02020603050405020304" pitchFamily="18" charset="0"/>
            </a:endParaRPr>
          </a:p>
          <a:p>
            <a:pPr lvl="0" algn="just" fontAlgn="auto">
              <a:lnSpc>
                <a:spcPct val="115000"/>
              </a:lnSpc>
            </a:pPr>
            <a:r>
              <a:rPr lang="lt-LT" sz="1600" dirty="0">
                <a:effectLst/>
                <a:ea typeface="Times New Roman" panose="02020603050405020304" pitchFamily="18" charset="0"/>
              </a:rPr>
              <a:t>Esant paciento judėjimo sutrikimams ar fizinei negaliai</a:t>
            </a:r>
          </a:p>
          <a:p>
            <a:pPr lvl="0" algn="just" fontAlgn="auto">
              <a:lnSpc>
                <a:spcPct val="115000"/>
              </a:lnSpc>
            </a:pPr>
            <a:endParaRPr lang="lt-LT" sz="1600" dirty="0">
              <a:effectLst/>
              <a:ea typeface="Times New Roman" panose="02020603050405020304" pitchFamily="18" charset="0"/>
            </a:endParaRPr>
          </a:p>
          <a:p>
            <a:pPr lvl="0" algn="just" fontAlgn="auto">
              <a:lnSpc>
                <a:spcPct val="115000"/>
              </a:lnSpc>
            </a:pPr>
            <a:r>
              <a:rPr lang="lt-LT" sz="1600" dirty="0">
                <a:effectLst/>
                <a:ea typeface="Times New Roman" panose="02020603050405020304" pitchFamily="18" charset="0"/>
              </a:rPr>
              <a:t>Esant kitoms situacijoms (pvz. oro sąlygos, transporto ar pavėžėjimo paslaugų nebuvimas ir kt.).</a:t>
            </a:r>
          </a:p>
        </p:txBody>
      </p:sp>
      <p:sp>
        <p:nvSpPr>
          <p:cNvPr id="6" name="TextBox 5">
            <a:extLst>
              <a:ext uri="{FF2B5EF4-FFF2-40B4-BE49-F238E27FC236}">
                <a16:creationId xmlns:a16="http://schemas.microsoft.com/office/drawing/2014/main" id="{86ABF02C-8B7F-06F6-E60B-C2DA5F7DA447}"/>
              </a:ext>
            </a:extLst>
          </p:cNvPr>
          <p:cNvSpPr txBox="1"/>
          <p:nvPr/>
        </p:nvSpPr>
        <p:spPr>
          <a:xfrm>
            <a:off x="668519" y="2902585"/>
            <a:ext cx="2291796" cy="3539430"/>
          </a:xfrm>
          <a:prstGeom prst="rect">
            <a:avLst/>
          </a:prstGeom>
          <a:noFill/>
        </p:spPr>
        <p:txBody>
          <a:bodyPr wrap="square" rtlCol="0">
            <a:spAutoFit/>
          </a:bodyPr>
          <a:lstStyle/>
          <a:p>
            <a:endParaRPr lang="lt-LT" sz="1600" dirty="0"/>
          </a:p>
          <a:p>
            <a:r>
              <a:rPr lang="lt-LT" sz="1600" dirty="0"/>
              <a:t>susirinkimų patalpa;</a:t>
            </a:r>
          </a:p>
          <a:p>
            <a:endParaRPr lang="lt-LT" sz="1600" dirty="0"/>
          </a:p>
          <a:p>
            <a:r>
              <a:rPr lang="lt-LT" sz="1600" dirty="0"/>
              <a:t>individualių bei grupinių (išplėstinių) konsultacijų patalpos;</a:t>
            </a:r>
          </a:p>
          <a:p>
            <a:endParaRPr lang="lt-LT" sz="1600" dirty="0"/>
          </a:p>
          <a:p>
            <a:r>
              <a:rPr lang="lt-LT" sz="1600" dirty="0"/>
              <a:t>procedūrų kabinetas (gali būti bendras su kitais skyriais).</a:t>
            </a:r>
          </a:p>
          <a:p>
            <a:endParaRPr lang="lt-LT" sz="1600" dirty="0"/>
          </a:p>
          <a:p>
            <a:r>
              <a:rPr lang="lt-LT" sz="1600" dirty="0"/>
              <a:t>ne mažiau kaip 2 ABP komandos mobiliajam darbui skirti automobiliai</a:t>
            </a:r>
          </a:p>
        </p:txBody>
      </p:sp>
      <p:sp>
        <p:nvSpPr>
          <p:cNvPr id="7" name="TextBox 6">
            <a:extLst>
              <a:ext uri="{FF2B5EF4-FFF2-40B4-BE49-F238E27FC236}">
                <a16:creationId xmlns:a16="http://schemas.microsoft.com/office/drawing/2014/main" id="{92CCA86A-7B16-6FFC-21C4-CFA9ABF1D11D}"/>
              </a:ext>
            </a:extLst>
          </p:cNvPr>
          <p:cNvSpPr txBox="1"/>
          <p:nvPr/>
        </p:nvSpPr>
        <p:spPr>
          <a:xfrm>
            <a:off x="585030" y="1690688"/>
            <a:ext cx="2375285" cy="923330"/>
          </a:xfrm>
          <a:prstGeom prst="rect">
            <a:avLst/>
          </a:prstGeom>
          <a:noFill/>
        </p:spPr>
        <p:txBody>
          <a:bodyPr wrap="square" rtlCol="0">
            <a:spAutoFit/>
          </a:bodyPr>
          <a:lstStyle/>
          <a:p>
            <a:r>
              <a:rPr lang="lt-LT" b="1" dirty="0">
                <a:solidFill>
                  <a:schemeClr val="accent2">
                    <a:lumMod val="75000"/>
                  </a:schemeClr>
                </a:solidFill>
              </a:rPr>
              <a:t>Įstaigoje (komandos darbo vietoje)</a:t>
            </a:r>
          </a:p>
          <a:p>
            <a:endParaRPr lang="lt-LT" dirty="0"/>
          </a:p>
        </p:txBody>
      </p:sp>
      <p:sp>
        <p:nvSpPr>
          <p:cNvPr id="9" name="TextBox 8">
            <a:extLst>
              <a:ext uri="{FF2B5EF4-FFF2-40B4-BE49-F238E27FC236}">
                <a16:creationId xmlns:a16="http://schemas.microsoft.com/office/drawing/2014/main" id="{0AE22D93-A5A8-DE22-3D36-D7867E22905C}"/>
              </a:ext>
            </a:extLst>
          </p:cNvPr>
          <p:cNvSpPr txBox="1"/>
          <p:nvPr/>
        </p:nvSpPr>
        <p:spPr>
          <a:xfrm>
            <a:off x="3508513" y="1554780"/>
            <a:ext cx="4532242" cy="1347805"/>
          </a:xfrm>
          <a:prstGeom prst="rect">
            <a:avLst/>
          </a:prstGeom>
          <a:noFill/>
        </p:spPr>
        <p:txBody>
          <a:bodyPr wrap="square">
            <a:spAutoFit/>
          </a:bodyPr>
          <a:lstStyle/>
          <a:p>
            <a:pPr marL="0" lvl="0" indent="0" algn="just" fontAlgn="auto">
              <a:lnSpc>
                <a:spcPct val="115000"/>
              </a:lnSpc>
              <a:buNone/>
            </a:pPr>
            <a:r>
              <a:rPr lang="lt-LT" sz="1800" b="1" dirty="0">
                <a:solidFill>
                  <a:schemeClr val="accent2">
                    <a:lumMod val="75000"/>
                  </a:schemeClr>
                </a:solidFill>
                <a:effectLst/>
                <a:ea typeface="Times New Roman" panose="02020603050405020304" pitchFamily="18" charset="0"/>
              </a:rPr>
              <a:t>paciento namuose</a:t>
            </a:r>
            <a:r>
              <a:rPr lang="lt-LT" sz="1800" dirty="0">
                <a:effectLst/>
                <a:ea typeface="Times New Roman" panose="02020603050405020304" pitchFamily="18" charset="0"/>
              </a:rPr>
              <a:t>, prireikus ir </a:t>
            </a:r>
            <a:r>
              <a:rPr lang="lt-LT" sz="1800" b="1" dirty="0">
                <a:solidFill>
                  <a:schemeClr val="accent2">
                    <a:lumMod val="75000"/>
                  </a:schemeClr>
                </a:solidFill>
                <a:ea typeface="Times New Roman" panose="02020603050405020304" pitchFamily="18" charset="0"/>
              </a:rPr>
              <a:t>viešosiose vietose</a:t>
            </a:r>
            <a:r>
              <a:rPr lang="lt-LT" sz="1800" dirty="0">
                <a:effectLst/>
                <a:ea typeface="Times New Roman" panose="02020603050405020304" pitchFamily="18" charset="0"/>
              </a:rPr>
              <a:t> ar visuomeninio pobūdžio patalpose (seniūnijos, viešojo maitinimo įstaigos ir kt.), kai:</a:t>
            </a:r>
          </a:p>
        </p:txBody>
      </p:sp>
      <p:sp>
        <p:nvSpPr>
          <p:cNvPr id="11" name="TextBox 10">
            <a:extLst>
              <a:ext uri="{FF2B5EF4-FFF2-40B4-BE49-F238E27FC236}">
                <a16:creationId xmlns:a16="http://schemas.microsoft.com/office/drawing/2014/main" id="{3C534FC7-01C1-889C-9505-3C30DFD7BE99}"/>
              </a:ext>
            </a:extLst>
          </p:cNvPr>
          <p:cNvSpPr txBox="1"/>
          <p:nvPr/>
        </p:nvSpPr>
        <p:spPr>
          <a:xfrm>
            <a:off x="8724073" y="1867854"/>
            <a:ext cx="3183005" cy="392159"/>
          </a:xfrm>
          <a:prstGeom prst="rect">
            <a:avLst/>
          </a:prstGeom>
          <a:noFill/>
        </p:spPr>
        <p:txBody>
          <a:bodyPr wrap="square">
            <a:spAutoFit/>
          </a:bodyPr>
          <a:lstStyle/>
          <a:p>
            <a:pPr lvl="0" algn="just" fontAlgn="auto">
              <a:lnSpc>
                <a:spcPct val="115000"/>
              </a:lnSpc>
            </a:pPr>
            <a:r>
              <a:rPr lang="lt-LT" sz="1800" b="1" dirty="0">
                <a:solidFill>
                  <a:schemeClr val="accent2">
                    <a:lumMod val="75000"/>
                  </a:schemeClr>
                </a:solidFill>
                <a:effectLst/>
                <a:ea typeface="Times New Roman" panose="02020603050405020304" pitchFamily="18" charset="0"/>
              </a:rPr>
              <a:t>nuotoliniu būdu</a:t>
            </a:r>
            <a:r>
              <a:rPr lang="lt-LT" sz="1800" dirty="0">
                <a:effectLst/>
                <a:ea typeface="Times New Roman" panose="02020603050405020304" pitchFamily="18" charset="0"/>
              </a:rPr>
              <a:t>:</a:t>
            </a:r>
          </a:p>
        </p:txBody>
      </p:sp>
      <p:cxnSp>
        <p:nvCxnSpPr>
          <p:cNvPr id="13" name="Tiesioji jungtis 12">
            <a:extLst>
              <a:ext uri="{FF2B5EF4-FFF2-40B4-BE49-F238E27FC236}">
                <a16:creationId xmlns:a16="http://schemas.microsoft.com/office/drawing/2014/main" id="{143CC90F-7AC7-9C9A-D084-EE4D5CD4AAA2}"/>
              </a:ext>
            </a:extLst>
          </p:cNvPr>
          <p:cNvCxnSpPr/>
          <p:nvPr/>
        </p:nvCxnSpPr>
        <p:spPr>
          <a:xfrm flipV="1">
            <a:off x="539310" y="2880344"/>
            <a:ext cx="11367768" cy="2224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Tiesioji jungtis 14">
            <a:extLst>
              <a:ext uri="{FF2B5EF4-FFF2-40B4-BE49-F238E27FC236}">
                <a16:creationId xmlns:a16="http://schemas.microsoft.com/office/drawing/2014/main" id="{76B3BCAB-F536-D9E5-86F8-D6636470D231}"/>
              </a:ext>
            </a:extLst>
          </p:cNvPr>
          <p:cNvCxnSpPr/>
          <p:nvPr/>
        </p:nvCxnSpPr>
        <p:spPr>
          <a:xfrm>
            <a:off x="3150704" y="2902585"/>
            <a:ext cx="0" cy="3539430"/>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Tiesioji jungtis 16">
            <a:extLst>
              <a:ext uri="{FF2B5EF4-FFF2-40B4-BE49-F238E27FC236}">
                <a16:creationId xmlns:a16="http://schemas.microsoft.com/office/drawing/2014/main" id="{3535FF6A-A0F5-BB46-C297-416F6F9B357A}"/>
              </a:ext>
            </a:extLst>
          </p:cNvPr>
          <p:cNvCxnSpPr>
            <a:cxnSpLocks/>
          </p:cNvCxnSpPr>
          <p:nvPr/>
        </p:nvCxnSpPr>
        <p:spPr>
          <a:xfrm>
            <a:off x="8388626" y="2891464"/>
            <a:ext cx="65207" cy="3439762"/>
          </a:xfrm>
          <a:prstGeom prst="line">
            <a:avLst/>
          </a:prstGeom>
        </p:spPr>
        <p:style>
          <a:lnRef idx="1">
            <a:schemeClr val="accent2"/>
          </a:lnRef>
          <a:fillRef idx="0">
            <a:schemeClr val="accent2"/>
          </a:fillRef>
          <a:effectRef idx="0">
            <a:schemeClr val="accent2"/>
          </a:effectRef>
          <a:fontRef idx="minor">
            <a:schemeClr val="tx1"/>
          </a:fontRef>
        </p:style>
      </p:cxnSp>
      <p:sp>
        <p:nvSpPr>
          <p:cNvPr id="20" name="Rodyklė: žemyn 19">
            <a:extLst>
              <a:ext uri="{FF2B5EF4-FFF2-40B4-BE49-F238E27FC236}">
                <a16:creationId xmlns:a16="http://schemas.microsoft.com/office/drawing/2014/main" id="{EE955564-1A5A-404E-21EB-E14BF20C9675}"/>
              </a:ext>
            </a:extLst>
          </p:cNvPr>
          <p:cNvSpPr/>
          <p:nvPr/>
        </p:nvSpPr>
        <p:spPr>
          <a:xfrm>
            <a:off x="1311965" y="2435087"/>
            <a:ext cx="238539" cy="295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1" name="Rodyklė: žemyn 20">
            <a:extLst>
              <a:ext uri="{FF2B5EF4-FFF2-40B4-BE49-F238E27FC236}">
                <a16:creationId xmlns:a16="http://schemas.microsoft.com/office/drawing/2014/main" id="{01C88C27-99CD-CAF1-6C6D-4B72F2D81EFA}"/>
              </a:ext>
            </a:extLst>
          </p:cNvPr>
          <p:cNvSpPr/>
          <p:nvPr/>
        </p:nvSpPr>
        <p:spPr>
          <a:xfrm>
            <a:off x="5506277" y="2539085"/>
            <a:ext cx="238539" cy="295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Rodyklė: žemyn 21">
            <a:extLst>
              <a:ext uri="{FF2B5EF4-FFF2-40B4-BE49-F238E27FC236}">
                <a16:creationId xmlns:a16="http://schemas.microsoft.com/office/drawing/2014/main" id="{A2EA53BB-BD68-C7E1-A41E-55124A1DE472}"/>
              </a:ext>
            </a:extLst>
          </p:cNvPr>
          <p:cNvSpPr/>
          <p:nvPr/>
        </p:nvSpPr>
        <p:spPr>
          <a:xfrm>
            <a:off x="9495181" y="2539085"/>
            <a:ext cx="238539" cy="295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4280487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6767-F766-4A74-A544-834114B874C4}"/>
              </a:ext>
            </a:extLst>
          </p:cNvPr>
          <p:cNvSpPr>
            <a:spLocks noGrp="1"/>
          </p:cNvSpPr>
          <p:nvPr>
            <p:ph type="title"/>
          </p:nvPr>
        </p:nvSpPr>
        <p:spPr>
          <a:xfrm>
            <a:off x="2151507" y="193318"/>
            <a:ext cx="7886700" cy="492726"/>
          </a:xfrm>
        </p:spPr>
        <p:txBody>
          <a:bodyPr>
            <a:normAutofit fontScale="90000"/>
          </a:bodyPr>
          <a:lstStyle/>
          <a:p>
            <a:r>
              <a:rPr lang="lt-LT" sz="4700" dirty="0">
                <a:solidFill>
                  <a:schemeClr val="accent2">
                    <a:lumMod val="75000"/>
                  </a:schemeClr>
                </a:solidFill>
                <a:latin typeface="+mn-lt"/>
                <a:cs typeface="Times New Roman" panose="02020603050405020304" pitchFamily="18" charset="0"/>
              </a:rPr>
              <a:t>Finansavimo perspektyvos</a:t>
            </a:r>
            <a:endParaRPr lang="en-US" sz="4700" dirty="0">
              <a:solidFill>
                <a:schemeClr val="accent2">
                  <a:lumMod val="75000"/>
                </a:schemeClr>
              </a:solidFill>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2ADF7344-F5CF-4AB0-B812-4849336237DB}"/>
              </a:ext>
            </a:extLst>
          </p:cNvPr>
          <p:cNvSpPr>
            <a:spLocks noGrp="1"/>
          </p:cNvSpPr>
          <p:nvPr>
            <p:ph type="sldNum" sz="quarter" idx="12"/>
          </p:nvPr>
        </p:nvSpPr>
        <p:spPr>
          <a:xfrm>
            <a:off x="7981950" y="6356351"/>
            <a:ext cx="2057400" cy="365125"/>
          </a:xfrm>
        </p:spPr>
        <p:txBody>
          <a:bodyPr>
            <a:normAutofit/>
          </a:bodyPr>
          <a:lstStyle/>
          <a:p>
            <a:pPr>
              <a:spcAft>
                <a:spcPts val="600"/>
              </a:spcAft>
            </a:pPr>
            <a:fld id="{33DEFF41-A023-4540-87C0-14755FA69369}" type="slidenum">
              <a:rPr lang="lt-LT" smtClean="0"/>
              <a:pPr>
                <a:spcAft>
                  <a:spcPts val="600"/>
                </a:spcAft>
              </a:pPr>
              <a:t>38</a:t>
            </a:fld>
            <a:endParaRPr lang="lt-LT"/>
          </a:p>
        </p:txBody>
      </p:sp>
      <p:sp>
        <p:nvSpPr>
          <p:cNvPr id="5" name="TextBox 4">
            <a:extLst>
              <a:ext uri="{FF2B5EF4-FFF2-40B4-BE49-F238E27FC236}">
                <a16:creationId xmlns:a16="http://schemas.microsoft.com/office/drawing/2014/main" id="{D9BE094A-381E-E7A9-AE1A-E20D3EFF607D}"/>
              </a:ext>
            </a:extLst>
          </p:cNvPr>
          <p:cNvSpPr txBox="1"/>
          <p:nvPr/>
        </p:nvSpPr>
        <p:spPr>
          <a:xfrm>
            <a:off x="1088488" y="1218456"/>
            <a:ext cx="4222699" cy="4616648"/>
          </a:xfrm>
          <a:prstGeom prst="rect">
            <a:avLst/>
          </a:prstGeom>
          <a:noFill/>
        </p:spPr>
        <p:txBody>
          <a:bodyPr wrap="square" rtlCol="0">
            <a:spAutoFit/>
          </a:bodyPr>
          <a:lstStyle/>
          <a:p>
            <a:r>
              <a:rPr lang="lt-LT" sz="2000" b="1" dirty="0">
                <a:ea typeface="Times New Roman" panose="02020603050405020304" pitchFamily="18" charset="0"/>
                <a:cs typeface="Arial" panose="020B0604020202020204" pitchFamily="34" charset="0"/>
              </a:rPr>
              <a:t>nauja Privalomojo sveikatos draudimo fondo lėšomis nefinansuojama paslauga </a:t>
            </a:r>
          </a:p>
          <a:p>
            <a:endParaRPr lang="lt-LT" b="1" dirty="0">
              <a:ea typeface="Times New Roman" panose="02020603050405020304" pitchFamily="18" charset="0"/>
              <a:cs typeface="Arial" panose="020B0604020202020204" pitchFamily="34" charset="0"/>
            </a:endParaRPr>
          </a:p>
          <a:p>
            <a:r>
              <a:rPr lang="lt-LT" dirty="0">
                <a:ea typeface="Times New Roman" panose="02020603050405020304" pitchFamily="18" charset="0"/>
                <a:cs typeface="Arial" panose="020B0604020202020204" pitchFamily="34" charset="0"/>
              </a:rPr>
              <a:t>Teisinė aplinka:</a:t>
            </a:r>
          </a:p>
          <a:p>
            <a:pPr marL="285750" indent="-285750">
              <a:buFont typeface="Arial" panose="020B0604020202020204" pitchFamily="34" charset="0"/>
              <a:buChar char="•"/>
            </a:pPr>
            <a:r>
              <a:rPr lang="lt-LT" dirty="0">
                <a:ea typeface="Times New Roman" panose="02020603050405020304" pitchFamily="18" charset="0"/>
              </a:rPr>
              <a:t>Sveikatos priežiūros kokybės ir efektyvumo didinimo plėtros programos (patvirtintos LRV 2022 m. kovo 30 d. nutarimu Nr. 319)</a:t>
            </a:r>
          </a:p>
          <a:p>
            <a:pPr marL="285750" indent="-285750">
              <a:buFont typeface="Arial" panose="020B0604020202020204" pitchFamily="34" charset="0"/>
              <a:buChar char="•"/>
            </a:pPr>
            <a:r>
              <a:rPr lang="lt-LT" dirty="0">
                <a:ea typeface="Times New Roman" panose="02020603050405020304" pitchFamily="18" charset="0"/>
              </a:rPr>
              <a:t>Nacionalinės pažangos priemonės „Gerinti sveikatos priežiūros paslaugų kokybę ir prieinamumą“ 7 veikloje „Specializuotų ambulatorinių psichikos sveikatos paslaugų ir psichosocialinės reabilitacijos paslaugų plėtra“ </a:t>
            </a:r>
            <a:r>
              <a:rPr lang="lt-LT" b="1" dirty="0">
                <a:ea typeface="Times New Roman" panose="02020603050405020304" pitchFamily="18" charset="0"/>
              </a:rPr>
              <a:t>numatytos ES lėšos infrastruktūrai</a:t>
            </a:r>
            <a:endParaRPr lang="lt-LT" dirty="0"/>
          </a:p>
        </p:txBody>
      </p:sp>
      <p:sp>
        <p:nvSpPr>
          <p:cNvPr id="10" name="TextBox 9">
            <a:extLst>
              <a:ext uri="{FF2B5EF4-FFF2-40B4-BE49-F238E27FC236}">
                <a16:creationId xmlns:a16="http://schemas.microsoft.com/office/drawing/2014/main" id="{21309B97-3C7F-A4DD-E771-184DC5CEC595}"/>
              </a:ext>
            </a:extLst>
          </p:cNvPr>
          <p:cNvSpPr txBox="1"/>
          <p:nvPr/>
        </p:nvSpPr>
        <p:spPr>
          <a:xfrm>
            <a:off x="6791579" y="4328652"/>
            <a:ext cx="3957984" cy="830997"/>
          </a:xfrm>
          <a:prstGeom prst="rect">
            <a:avLst/>
          </a:prstGeom>
          <a:noFill/>
        </p:spPr>
        <p:txBody>
          <a:bodyPr wrap="square" rtlCol="0">
            <a:spAutoFit/>
          </a:bodyPr>
          <a:lstStyle/>
          <a:p>
            <a:r>
              <a:rPr lang="lt-LT" sz="2400" dirty="0"/>
              <a:t>~13</a:t>
            </a:r>
            <a:r>
              <a:rPr lang="en-US" sz="2400" dirty="0"/>
              <a:t>-</a:t>
            </a:r>
            <a:r>
              <a:rPr lang="lt-LT" sz="2400" dirty="0"/>
              <a:t>17 komandų 200 tūkst. gyventojų aprėptimi</a:t>
            </a:r>
          </a:p>
        </p:txBody>
      </p:sp>
      <p:sp>
        <p:nvSpPr>
          <p:cNvPr id="3" name="Content Placeholder 2">
            <a:extLst>
              <a:ext uri="{FF2B5EF4-FFF2-40B4-BE49-F238E27FC236}">
                <a16:creationId xmlns:a16="http://schemas.microsoft.com/office/drawing/2014/main" id="{FD56ECD4-B3B2-7C8E-D1A0-242DC3726BE6}"/>
              </a:ext>
            </a:extLst>
          </p:cNvPr>
          <p:cNvSpPr>
            <a:spLocks noGrp="1"/>
          </p:cNvSpPr>
          <p:nvPr>
            <p:ph idx="1"/>
          </p:nvPr>
        </p:nvSpPr>
        <p:spPr>
          <a:xfrm>
            <a:off x="6741883" y="1043608"/>
            <a:ext cx="3638550" cy="2235121"/>
          </a:xfrm>
        </p:spPr>
        <p:txBody>
          <a:bodyPr>
            <a:normAutofit/>
          </a:bodyPr>
          <a:lstStyle/>
          <a:p>
            <a:endParaRPr lang="en-US" sz="1800" dirty="0"/>
          </a:p>
          <a:p>
            <a:pPr marL="0" indent="0">
              <a:spcAft>
                <a:spcPts val="600"/>
              </a:spcAft>
              <a:buNone/>
            </a:pPr>
            <a:r>
              <a:rPr lang="lt-LT" sz="1800" dirty="0">
                <a:ea typeface="Times New Roman" panose="02020603050405020304" pitchFamily="18" charset="0"/>
              </a:rPr>
              <a:t>Numatomas infrastruktūros plėtojimais 3</a:t>
            </a:r>
            <a:r>
              <a:rPr lang="lt-LT" sz="1800" b="1" dirty="0">
                <a:ea typeface="Times New Roman" panose="02020603050405020304" pitchFamily="18" charset="0"/>
              </a:rPr>
              <a:t> etapais</a:t>
            </a:r>
            <a:r>
              <a:rPr lang="lt-LT" sz="1800" b="1" baseline="30000" dirty="0">
                <a:ea typeface="Times New Roman" panose="02020603050405020304" pitchFamily="18" charset="0"/>
              </a:rPr>
              <a:t>1</a:t>
            </a:r>
            <a:r>
              <a:rPr lang="lt-LT" sz="1800" dirty="0">
                <a:ea typeface="Times New Roman" panose="02020603050405020304" pitchFamily="18" charset="0"/>
              </a:rPr>
              <a:t>:</a:t>
            </a:r>
          </a:p>
          <a:p>
            <a:pPr marL="0" indent="0">
              <a:spcAft>
                <a:spcPts val="600"/>
              </a:spcAft>
              <a:buNone/>
            </a:pPr>
            <a:endParaRPr lang="lt-LT" sz="1800" dirty="0">
              <a:latin typeface="Times New Roman" panose="02020603050405020304" pitchFamily="18" charset="0"/>
              <a:ea typeface="Times New Roman" panose="02020603050405020304" pitchFamily="18" charset="0"/>
            </a:endParaRPr>
          </a:p>
        </p:txBody>
      </p:sp>
      <p:graphicFrame>
        <p:nvGraphicFramePr>
          <p:cNvPr id="6" name="Lentelė 5">
            <a:extLst>
              <a:ext uri="{FF2B5EF4-FFF2-40B4-BE49-F238E27FC236}">
                <a16:creationId xmlns:a16="http://schemas.microsoft.com/office/drawing/2014/main" id="{AB327BB8-C6E3-8758-5EB5-A236A892647D}"/>
              </a:ext>
            </a:extLst>
          </p:cNvPr>
          <p:cNvGraphicFramePr>
            <a:graphicFrameLocks noGrp="1"/>
          </p:cNvGraphicFramePr>
          <p:nvPr/>
        </p:nvGraphicFramePr>
        <p:xfrm>
          <a:off x="6880815" y="2356162"/>
          <a:ext cx="5090329" cy="1551576"/>
        </p:xfrm>
        <a:graphic>
          <a:graphicData uri="http://schemas.openxmlformats.org/drawingml/2006/table">
            <a:tbl>
              <a:tblPr/>
              <a:tblGrid>
                <a:gridCol w="3114163">
                  <a:extLst>
                    <a:ext uri="{9D8B030D-6E8A-4147-A177-3AD203B41FA5}">
                      <a16:colId xmlns:a16="http://schemas.microsoft.com/office/drawing/2014/main" val="2162683213"/>
                    </a:ext>
                  </a:extLst>
                </a:gridCol>
                <a:gridCol w="1976166">
                  <a:extLst>
                    <a:ext uri="{9D8B030D-6E8A-4147-A177-3AD203B41FA5}">
                      <a16:colId xmlns:a16="http://schemas.microsoft.com/office/drawing/2014/main" val="3035649435"/>
                    </a:ext>
                  </a:extLst>
                </a:gridCol>
              </a:tblGrid>
              <a:tr h="579160">
                <a:tc>
                  <a:txBody>
                    <a:bodyPr/>
                    <a:lstStyle/>
                    <a:p>
                      <a:pPr algn="l" fontAlgn="b"/>
                      <a:r>
                        <a:rPr lang="lt-LT" sz="2400" b="0" i="0" u="none" strike="noStrike" dirty="0">
                          <a:solidFill>
                            <a:srgbClr val="000000"/>
                          </a:solidFill>
                          <a:effectLst/>
                          <a:latin typeface="Calibri" panose="020F0502020204030204" pitchFamily="34" charset="0"/>
                        </a:rPr>
                        <a:t>2024 m. II </a:t>
                      </a:r>
                      <a:r>
                        <a:rPr lang="lt-LT" sz="2400" b="0" i="0" u="none" strike="noStrike" dirty="0" err="1">
                          <a:solidFill>
                            <a:srgbClr val="000000"/>
                          </a:solidFill>
                          <a:effectLst/>
                          <a:latin typeface="Calibri" panose="020F0502020204030204" pitchFamily="34" charset="0"/>
                        </a:rPr>
                        <a:t>ketv</a:t>
                      </a:r>
                      <a:r>
                        <a:rPr lang="lt-LT" sz="2400" b="0" i="0" u="none" strike="noStrike" dirty="0">
                          <a:solidFill>
                            <a:srgbClr val="000000"/>
                          </a:solidFill>
                          <a:effectLst/>
                          <a:latin typeface="Calibri" panose="020F0502020204030204" pitchFamily="34" charset="0"/>
                        </a:rPr>
                        <a:t>. – BANDOMASIS ETAPAS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lt-LT" sz="2400" b="0" i="0" u="none" strike="noStrike" dirty="0">
                          <a:solidFill>
                            <a:srgbClr val="000000"/>
                          </a:solidFill>
                          <a:effectLst/>
                          <a:latin typeface="Calibri" panose="020F0502020204030204" pitchFamily="34" charset="0"/>
                        </a:rPr>
                        <a:t>3,5 komandos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08247964"/>
                  </a:ext>
                </a:extLst>
              </a:tr>
              <a:tr h="406853">
                <a:tc>
                  <a:txBody>
                    <a:bodyPr/>
                    <a:lstStyle/>
                    <a:p>
                      <a:pPr algn="l" fontAlgn="b"/>
                      <a:r>
                        <a:rPr lang="lt-LT" sz="2400" b="0" i="0" u="none" strike="noStrike" dirty="0">
                          <a:solidFill>
                            <a:srgbClr val="000000"/>
                          </a:solidFill>
                          <a:effectLst/>
                          <a:latin typeface="Calibri" panose="020F0502020204030204" pitchFamily="34" charset="0"/>
                        </a:rPr>
                        <a:t>2025 m. IV </a:t>
                      </a:r>
                      <a:r>
                        <a:rPr lang="lt-LT" sz="2400" b="0" i="0" u="none" strike="noStrike" dirty="0" err="1">
                          <a:solidFill>
                            <a:srgbClr val="000000"/>
                          </a:solidFill>
                          <a:effectLst/>
                          <a:latin typeface="Calibri" panose="020F0502020204030204" pitchFamily="34" charset="0"/>
                        </a:rPr>
                        <a:t>ketv</a:t>
                      </a:r>
                      <a:r>
                        <a:rPr lang="lt-LT" sz="2400" b="0" i="0" u="none" strike="noStrike" dirty="0">
                          <a:solidFill>
                            <a:srgbClr val="000000"/>
                          </a:solidFill>
                          <a:effectLst/>
                          <a:latin typeface="Calibri" panose="020F0502020204030204" pitchFamily="34" charset="0"/>
                        </a:rPr>
                        <a:t>.</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lt-LT" sz="2400" b="0" i="0" u="none" strike="noStrike" dirty="0">
                          <a:solidFill>
                            <a:srgbClr val="000000"/>
                          </a:solidFill>
                          <a:effectLst/>
                          <a:latin typeface="Calibri" panose="020F0502020204030204" pitchFamily="34" charset="0"/>
                        </a:rPr>
                        <a:t>4-5 komandos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709927312"/>
                  </a:ext>
                </a:extLst>
              </a:tr>
              <a:tr h="406853">
                <a:tc>
                  <a:txBody>
                    <a:bodyPr/>
                    <a:lstStyle/>
                    <a:p>
                      <a:pPr algn="l" fontAlgn="b"/>
                      <a:r>
                        <a:rPr lang="lt-LT" sz="2400" b="0" i="0" u="none" strike="noStrike" dirty="0">
                          <a:solidFill>
                            <a:srgbClr val="000000"/>
                          </a:solidFill>
                          <a:effectLst/>
                          <a:latin typeface="Calibri" panose="020F0502020204030204" pitchFamily="34" charset="0"/>
                        </a:rPr>
                        <a:t>2026 m. I </a:t>
                      </a:r>
                      <a:r>
                        <a:rPr lang="lt-LT" sz="2400" b="0" i="0" u="none" strike="noStrike" dirty="0" err="1">
                          <a:solidFill>
                            <a:srgbClr val="000000"/>
                          </a:solidFill>
                          <a:effectLst/>
                          <a:latin typeface="Calibri" panose="020F0502020204030204" pitchFamily="34" charset="0"/>
                        </a:rPr>
                        <a:t>ketv</a:t>
                      </a:r>
                      <a:r>
                        <a:rPr lang="lt-LT" sz="2400" b="0" i="0" u="none" strike="noStrike" dirty="0">
                          <a:solidFill>
                            <a:srgbClr val="000000"/>
                          </a:solidFill>
                          <a:effectLst/>
                          <a:latin typeface="Calibri" panose="020F0502020204030204" pitchFamily="34" charset="0"/>
                        </a:rPr>
                        <a:t>. </a:t>
                      </a:r>
                    </a:p>
                  </a:txBody>
                  <a:tcPr marL="6350" marR="6350" marT="635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E699"/>
                    </a:solidFill>
                  </a:tcPr>
                </a:tc>
                <a:tc>
                  <a:txBody>
                    <a:bodyPr/>
                    <a:lstStyle/>
                    <a:p>
                      <a:pPr algn="l" fontAlgn="b"/>
                      <a:r>
                        <a:rPr lang="lt-LT" sz="2400" b="0" i="0" u="none" strike="noStrike" dirty="0">
                          <a:solidFill>
                            <a:srgbClr val="000000"/>
                          </a:solidFill>
                          <a:effectLst/>
                          <a:latin typeface="Calibri" panose="020F0502020204030204" pitchFamily="34" charset="0"/>
                        </a:rPr>
                        <a:t>5-6 komandos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04285592"/>
                  </a:ext>
                </a:extLst>
              </a:tr>
            </a:tbl>
          </a:graphicData>
        </a:graphic>
      </p:graphicFrame>
    </p:spTree>
    <p:extLst>
      <p:ext uri="{BB962C8B-B14F-4D97-AF65-F5344CB8AC3E}">
        <p14:creationId xmlns:p14="http://schemas.microsoft.com/office/powerpoint/2010/main" val="1215684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F6767-F766-4A74-A544-834114B874C4}"/>
              </a:ext>
            </a:extLst>
          </p:cNvPr>
          <p:cNvSpPr>
            <a:spLocks noGrp="1"/>
          </p:cNvSpPr>
          <p:nvPr>
            <p:ph type="title"/>
          </p:nvPr>
        </p:nvSpPr>
        <p:spPr>
          <a:xfrm>
            <a:off x="1013790" y="274240"/>
            <a:ext cx="7886700" cy="1325563"/>
          </a:xfrm>
        </p:spPr>
        <p:txBody>
          <a:bodyPr>
            <a:normAutofit/>
          </a:bodyPr>
          <a:lstStyle/>
          <a:p>
            <a:r>
              <a:rPr lang="lt-LT" sz="4700" dirty="0">
                <a:solidFill>
                  <a:schemeClr val="accent2"/>
                </a:solidFill>
                <a:latin typeface="+mn-lt"/>
                <a:cs typeface="Times New Roman" panose="02020603050405020304" pitchFamily="18" charset="0"/>
              </a:rPr>
              <a:t>Ką dabar darome:</a:t>
            </a:r>
            <a:endParaRPr lang="en-US" sz="4700" dirty="0">
              <a:solidFill>
                <a:schemeClr val="accent2"/>
              </a:solidFill>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2ADF7344-F5CF-4AB0-B812-4849336237DB}"/>
              </a:ext>
            </a:extLst>
          </p:cNvPr>
          <p:cNvSpPr>
            <a:spLocks noGrp="1"/>
          </p:cNvSpPr>
          <p:nvPr>
            <p:ph type="sldNum" sz="quarter" idx="12"/>
          </p:nvPr>
        </p:nvSpPr>
        <p:spPr>
          <a:xfrm>
            <a:off x="7981950" y="6356351"/>
            <a:ext cx="2057400" cy="365125"/>
          </a:xfrm>
        </p:spPr>
        <p:txBody>
          <a:bodyPr>
            <a:normAutofit/>
          </a:bodyPr>
          <a:lstStyle/>
          <a:p>
            <a:pPr>
              <a:spcAft>
                <a:spcPts val="600"/>
              </a:spcAft>
            </a:pPr>
            <a:fld id="{33DEFF41-A023-4540-87C0-14755FA69369}" type="slidenum">
              <a:rPr lang="lt-LT" smtClean="0"/>
              <a:pPr>
                <a:spcAft>
                  <a:spcPts val="600"/>
                </a:spcAft>
              </a:pPr>
              <a:t>39</a:t>
            </a:fld>
            <a:endParaRPr lang="lt-LT"/>
          </a:p>
        </p:txBody>
      </p:sp>
      <p:pic>
        <p:nvPicPr>
          <p:cNvPr id="5" name="Picture 2" descr="Do nurses know how to use the Mental Health Act? | RCNi">
            <a:extLst>
              <a:ext uri="{FF2B5EF4-FFF2-40B4-BE49-F238E27FC236}">
                <a16:creationId xmlns:a16="http://schemas.microsoft.com/office/drawing/2014/main" id="{D819776C-6F90-1B20-93C1-5D3F442C9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677" y="1645878"/>
            <a:ext cx="3962736" cy="23776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9E2390E-CD79-248F-BA9C-05BCBA761173}"/>
              </a:ext>
            </a:extLst>
          </p:cNvPr>
          <p:cNvSpPr txBox="1"/>
          <p:nvPr/>
        </p:nvSpPr>
        <p:spPr>
          <a:xfrm>
            <a:off x="1013790" y="1580322"/>
            <a:ext cx="6182139" cy="369332"/>
          </a:xfrm>
          <a:prstGeom prst="rect">
            <a:avLst/>
          </a:prstGeom>
          <a:noFill/>
        </p:spPr>
        <p:txBody>
          <a:bodyPr wrap="square" rtlCol="0">
            <a:spAutoFit/>
          </a:bodyPr>
          <a:lstStyle/>
          <a:p>
            <a:r>
              <a:rPr lang="lt-LT" b="1" dirty="0">
                <a:solidFill>
                  <a:srgbClr val="009999"/>
                </a:solidFill>
              </a:rPr>
              <a:t>AGB komandų veiklos aprašas </a:t>
            </a:r>
            <a:r>
              <a:rPr lang="lt-LT" dirty="0"/>
              <a:t>derinamas TAIS</a:t>
            </a:r>
          </a:p>
        </p:txBody>
      </p:sp>
      <p:sp>
        <p:nvSpPr>
          <p:cNvPr id="11" name="TextBox 10">
            <a:extLst>
              <a:ext uri="{FF2B5EF4-FFF2-40B4-BE49-F238E27FC236}">
                <a16:creationId xmlns:a16="http://schemas.microsoft.com/office/drawing/2014/main" id="{FE567C2F-6935-6DB7-0222-F3D892FB841D}"/>
              </a:ext>
            </a:extLst>
          </p:cNvPr>
          <p:cNvSpPr txBox="1"/>
          <p:nvPr/>
        </p:nvSpPr>
        <p:spPr>
          <a:xfrm>
            <a:off x="1013790" y="3429000"/>
            <a:ext cx="6370983" cy="923330"/>
          </a:xfrm>
          <a:prstGeom prst="rect">
            <a:avLst/>
          </a:prstGeom>
          <a:noFill/>
        </p:spPr>
        <p:txBody>
          <a:bodyPr wrap="square" rtlCol="0">
            <a:spAutoFit/>
          </a:bodyPr>
          <a:lstStyle/>
          <a:p>
            <a:r>
              <a:rPr lang="lt-LT" b="1" dirty="0">
                <a:solidFill>
                  <a:srgbClr val="009999"/>
                </a:solidFill>
              </a:rPr>
              <a:t>AGB komandų steigimo atrankos kriterijai </a:t>
            </a:r>
            <a:r>
              <a:rPr lang="lt-LT" dirty="0"/>
              <a:t>(valstybės garantuojamos pagalbos lapas – pagal ką atrenkame įstaigas steigsiančias komandas)</a:t>
            </a:r>
          </a:p>
        </p:txBody>
      </p:sp>
      <p:sp>
        <p:nvSpPr>
          <p:cNvPr id="12" name="TextBox 11">
            <a:extLst>
              <a:ext uri="{FF2B5EF4-FFF2-40B4-BE49-F238E27FC236}">
                <a16:creationId xmlns:a16="http://schemas.microsoft.com/office/drawing/2014/main" id="{8C58EBFA-95ED-B650-E11A-3D6BACDBCF49}"/>
              </a:ext>
            </a:extLst>
          </p:cNvPr>
          <p:cNvSpPr txBox="1"/>
          <p:nvPr/>
        </p:nvSpPr>
        <p:spPr>
          <a:xfrm>
            <a:off x="1013791" y="2454965"/>
            <a:ext cx="5943600" cy="646331"/>
          </a:xfrm>
          <a:prstGeom prst="rect">
            <a:avLst/>
          </a:prstGeom>
          <a:noFill/>
        </p:spPr>
        <p:txBody>
          <a:bodyPr wrap="square" rtlCol="0">
            <a:spAutoFit/>
          </a:bodyPr>
          <a:lstStyle/>
          <a:p>
            <a:r>
              <a:rPr lang="lt-LT" b="1" dirty="0">
                <a:solidFill>
                  <a:srgbClr val="009999"/>
                </a:solidFill>
              </a:rPr>
              <a:t>AGB komandoms investicijoms gauti Projektų finansavimo sąlygų aprašas </a:t>
            </a:r>
          </a:p>
        </p:txBody>
      </p:sp>
      <p:sp>
        <p:nvSpPr>
          <p:cNvPr id="13" name="TextBox 12">
            <a:extLst>
              <a:ext uri="{FF2B5EF4-FFF2-40B4-BE49-F238E27FC236}">
                <a16:creationId xmlns:a16="http://schemas.microsoft.com/office/drawing/2014/main" id="{D08E6A7A-09D0-D854-4843-FD32D831C30F}"/>
              </a:ext>
            </a:extLst>
          </p:cNvPr>
          <p:cNvSpPr txBox="1"/>
          <p:nvPr/>
        </p:nvSpPr>
        <p:spPr>
          <a:xfrm>
            <a:off x="1013790" y="4631347"/>
            <a:ext cx="6271590" cy="646331"/>
          </a:xfrm>
          <a:prstGeom prst="rect">
            <a:avLst/>
          </a:prstGeom>
          <a:noFill/>
        </p:spPr>
        <p:txBody>
          <a:bodyPr wrap="square" rtlCol="0">
            <a:spAutoFit/>
          </a:bodyPr>
          <a:lstStyle/>
          <a:p>
            <a:r>
              <a:rPr lang="lt-LT" b="1" dirty="0">
                <a:solidFill>
                  <a:srgbClr val="009999"/>
                </a:solidFill>
              </a:rPr>
              <a:t>Finansavimo iš PSDF skaičiavimas </a:t>
            </a:r>
            <a:r>
              <a:rPr lang="lt-LT" dirty="0"/>
              <a:t>(bus finansuojamas metinis komandos biudžetas)</a:t>
            </a:r>
          </a:p>
        </p:txBody>
      </p:sp>
    </p:spTree>
    <p:extLst>
      <p:ext uri="{BB962C8B-B14F-4D97-AF65-F5344CB8AC3E}">
        <p14:creationId xmlns:p14="http://schemas.microsoft.com/office/powerpoint/2010/main" val="213843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8"/>
            <a:ext cx="11628120" cy="855005"/>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200">
                <a:solidFill>
                  <a:schemeClr val="bg1"/>
                </a:solidFill>
              </a:rPr>
              <a:t>Psichikos </a:t>
            </a:r>
            <a:r>
              <a:rPr lang="en-US" sz="3200">
                <a:solidFill>
                  <a:schemeClr val="bg1"/>
                </a:solidFill>
              </a:rPr>
              <a:t>ir </a:t>
            </a:r>
            <a:r>
              <a:rPr lang="lt-LT" sz="3200">
                <a:solidFill>
                  <a:schemeClr val="bg1"/>
                </a:solidFill>
              </a:rPr>
              <a:t>elgesio</a:t>
            </a:r>
            <a:r>
              <a:rPr lang="en-US" sz="3200">
                <a:solidFill>
                  <a:schemeClr val="bg1"/>
                </a:solidFill>
              </a:rPr>
              <a:t> </a:t>
            </a:r>
            <a:r>
              <a:rPr lang="lt-LT" sz="3200">
                <a:solidFill>
                  <a:schemeClr val="bg1"/>
                </a:solidFill>
              </a:rPr>
              <a:t>sutrikimų našta visuomenei</a:t>
            </a:r>
          </a:p>
        </p:txBody>
      </p:sp>
      <p:pic>
        <p:nvPicPr>
          <p:cNvPr id="8" name="Picture 7">
            <a:extLst>
              <a:ext uri="{FF2B5EF4-FFF2-40B4-BE49-F238E27FC236}">
                <a16:creationId xmlns:a16="http://schemas.microsoft.com/office/drawing/2014/main" id="{A2E38987-38C8-4279-A246-11DDAFEF53A1}"/>
              </a:ext>
            </a:extLst>
          </p:cNvPr>
          <p:cNvPicPr>
            <a:picLocks noChangeAspect="1"/>
          </p:cNvPicPr>
          <p:nvPr/>
        </p:nvPicPr>
        <p:blipFill>
          <a:blip r:embed="rId3"/>
          <a:stretch>
            <a:fillRect/>
          </a:stretch>
        </p:blipFill>
        <p:spPr>
          <a:xfrm>
            <a:off x="5811778" y="1300682"/>
            <a:ext cx="6015730" cy="5272552"/>
          </a:xfrm>
          <a:prstGeom prst="rect">
            <a:avLst/>
          </a:prstGeom>
        </p:spPr>
      </p:pic>
      <p:sp>
        <p:nvSpPr>
          <p:cNvPr id="10" name="TextBox 9">
            <a:extLst>
              <a:ext uri="{FF2B5EF4-FFF2-40B4-BE49-F238E27FC236}">
                <a16:creationId xmlns:a16="http://schemas.microsoft.com/office/drawing/2014/main" id="{D0558CF8-0F39-43CC-B7D2-98F0BEB8ECB0}"/>
              </a:ext>
            </a:extLst>
          </p:cNvPr>
          <p:cNvSpPr txBox="1"/>
          <p:nvPr/>
        </p:nvSpPr>
        <p:spPr>
          <a:xfrm>
            <a:off x="950845" y="1441302"/>
            <a:ext cx="4157868" cy="2495656"/>
          </a:xfrm>
          <a:prstGeom prst="rect">
            <a:avLst/>
          </a:prstGeom>
          <a:noFill/>
          <a:ln w="19050">
            <a:solidFill>
              <a:schemeClr val="accent1"/>
            </a:solidFill>
          </a:ln>
        </p:spPr>
        <p:txBody>
          <a:bodyPr wrap="square" tIns="108000" bIns="108000" rtlCol="0">
            <a:spAutoFit/>
          </a:bodyPr>
          <a:lstStyle/>
          <a:p>
            <a:pPr algn="ctr">
              <a:spcBef>
                <a:spcPts val="600"/>
              </a:spcBef>
              <a:spcAft>
                <a:spcPts val="600"/>
              </a:spcAft>
            </a:pPr>
            <a:r>
              <a:rPr lang="lt-LT" sz="2400" dirty="0"/>
              <a:t>Ligotumas psichikos ir elgesio sutrikimais</a:t>
            </a:r>
          </a:p>
          <a:p>
            <a:pPr algn="ctr">
              <a:spcBef>
                <a:spcPts val="600"/>
              </a:spcBef>
              <a:spcAft>
                <a:spcPts val="600"/>
              </a:spcAft>
            </a:pPr>
            <a:r>
              <a:rPr lang="lt-LT" sz="3200" dirty="0"/>
              <a:t>12 proc. gyventojų</a:t>
            </a:r>
          </a:p>
          <a:p>
            <a:pPr algn="ctr">
              <a:spcBef>
                <a:spcPts val="600"/>
              </a:spcBef>
              <a:spcAft>
                <a:spcPts val="600"/>
              </a:spcAft>
            </a:pPr>
            <a:r>
              <a:rPr lang="lt-LT" sz="2000" dirty="0"/>
              <a:t>(340611</a:t>
            </a:r>
            <a:r>
              <a:rPr lang="lt-LT" sz="2000" b="0" i="0" dirty="0">
                <a:solidFill>
                  <a:srgbClr val="0A0A0A"/>
                </a:solidFill>
                <a:effectLst/>
                <a:latin typeface="Verdana" panose="020B0604030504040204" pitchFamily="34" charset="0"/>
              </a:rPr>
              <a:t> </a:t>
            </a:r>
            <a:r>
              <a:rPr lang="lt-LT" sz="2000" dirty="0"/>
              <a:t>asmenų)</a:t>
            </a:r>
            <a:endParaRPr lang="lt-LT" sz="2800" dirty="0"/>
          </a:p>
          <a:p>
            <a:pPr algn="r">
              <a:spcBef>
                <a:spcPts val="600"/>
              </a:spcBef>
              <a:spcAft>
                <a:spcPts val="600"/>
              </a:spcAft>
            </a:pPr>
            <a:r>
              <a:rPr lang="lt-LT" sz="1400" i="1" dirty="0"/>
              <a:t>Higienos institutas, 2022 m.</a:t>
            </a:r>
          </a:p>
        </p:txBody>
      </p:sp>
      <p:sp>
        <p:nvSpPr>
          <p:cNvPr id="5" name="TextBox 4">
            <a:extLst>
              <a:ext uri="{FF2B5EF4-FFF2-40B4-BE49-F238E27FC236}">
                <a16:creationId xmlns:a16="http://schemas.microsoft.com/office/drawing/2014/main" id="{005EAB83-F584-44B8-BC27-E4D9B0D2E2E8}"/>
              </a:ext>
            </a:extLst>
          </p:cNvPr>
          <p:cNvSpPr txBox="1"/>
          <p:nvPr/>
        </p:nvSpPr>
        <p:spPr>
          <a:xfrm>
            <a:off x="950845" y="4194546"/>
            <a:ext cx="4157868" cy="1569660"/>
          </a:xfrm>
          <a:prstGeom prst="rect">
            <a:avLst/>
          </a:prstGeom>
          <a:noFill/>
          <a:ln w="19050">
            <a:solidFill>
              <a:srgbClr val="1C75A8"/>
            </a:solidFill>
          </a:ln>
        </p:spPr>
        <p:txBody>
          <a:bodyPr wrap="square" rtlCol="0">
            <a:spAutoFit/>
          </a:bodyPr>
          <a:lstStyle/>
          <a:p>
            <a:pPr>
              <a:spcAft>
                <a:spcPts val="600"/>
              </a:spcAft>
            </a:pPr>
            <a:r>
              <a:rPr lang="lt-LT" sz="2400" dirty="0"/>
              <a:t>EBPO skaičiavimu, Lietuvoje kasmet prarandame </a:t>
            </a:r>
            <a:r>
              <a:rPr lang="lt-LT" sz="2400" b="1" dirty="0"/>
              <a:t>2,6% BVP </a:t>
            </a:r>
            <a:r>
              <a:rPr lang="lt-LT" sz="2400" dirty="0"/>
              <a:t>dėl prastos psichikos sveikatos – tai 967 mln. eurų</a:t>
            </a:r>
          </a:p>
        </p:txBody>
      </p:sp>
      <p:sp>
        <p:nvSpPr>
          <p:cNvPr id="6" name="TextBox 5">
            <a:extLst>
              <a:ext uri="{FF2B5EF4-FFF2-40B4-BE49-F238E27FC236}">
                <a16:creationId xmlns:a16="http://schemas.microsoft.com/office/drawing/2014/main" id="{4836871E-7CFA-4C6C-B28B-7765A7C72696}"/>
              </a:ext>
            </a:extLst>
          </p:cNvPr>
          <p:cNvSpPr txBox="1"/>
          <p:nvPr/>
        </p:nvSpPr>
        <p:spPr>
          <a:xfrm>
            <a:off x="950845" y="5764206"/>
            <a:ext cx="3768982" cy="276999"/>
          </a:xfrm>
          <a:prstGeom prst="rect">
            <a:avLst/>
          </a:prstGeom>
          <a:noFill/>
        </p:spPr>
        <p:txBody>
          <a:bodyPr wrap="square">
            <a:spAutoFit/>
          </a:bodyPr>
          <a:lstStyle/>
          <a:p>
            <a:r>
              <a:rPr lang="lt-LT" sz="1200" dirty="0"/>
              <a:t>Šaltinis: EBPO, 2019 m.</a:t>
            </a:r>
          </a:p>
        </p:txBody>
      </p:sp>
    </p:spTree>
    <p:extLst>
      <p:ext uri="{BB962C8B-B14F-4D97-AF65-F5344CB8AC3E}">
        <p14:creationId xmlns:p14="http://schemas.microsoft.com/office/powerpoint/2010/main" val="217842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9"/>
            <a:ext cx="11628120" cy="842044"/>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rtl="0"/>
            <a:r>
              <a:rPr lang="lt-LT" sz="3200" dirty="0" err="1">
                <a:solidFill>
                  <a:schemeClr val="bg1"/>
                </a:solidFill>
              </a:rPr>
              <a:t>Human</a:t>
            </a:r>
            <a:r>
              <a:rPr lang="lt-LT" sz="3200" dirty="0">
                <a:solidFill>
                  <a:schemeClr val="bg1"/>
                </a:solidFill>
              </a:rPr>
              <a:t> </a:t>
            </a:r>
            <a:r>
              <a:rPr lang="lt-LT" sz="3200" dirty="0" err="1">
                <a:solidFill>
                  <a:schemeClr val="bg1"/>
                </a:solidFill>
              </a:rPr>
              <a:t>rights</a:t>
            </a:r>
            <a:endParaRPr lang="lt-LT" sz="3200" dirty="0">
              <a:solidFill>
                <a:schemeClr val="bg1"/>
              </a:solidFill>
            </a:endParaRPr>
          </a:p>
        </p:txBody>
      </p:sp>
      <p:sp>
        <p:nvSpPr>
          <p:cNvPr id="2" name="Arrow: Pentagon 1">
            <a:extLst>
              <a:ext uri="{FF2B5EF4-FFF2-40B4-BE49-F238E27FC236}">
                <a16:creationId xmlns:a16="http://schemas.microsoft.com/office/drawing/2014/main" id="{85E2CE23-2178-4141-9E5A-4FFAA37C2FC8}"/>
              </a:ext>
            </a:extLst>
          </p:cNvPr>
          <p:cNvSpPr/>
          <p:nvPr/>
        </p:nvSpPr>
        <p:spPr>
          <a:xfrm>
            <a:off x="415877" y="1476851"/>
            <a:ext cx="2887782" cy="800100"/>
          </a:xfrm>
          <a:prstGeom prst="homePlat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Pirminė psichikos sveikatos priežiūra</a:t>
            </a:r>
          </a:p>
        </p:txBody>
      </p:sp>
      <p:sp>
        <p:nvSpPr>
          <p:cNvPr id="6" name="Arrow: Pentagon 5">
            <a:extLst>
              <a:ext uri="{FF2B5EF4-FFF2-40B4-BE49-F238E27FC236}">
                <a16:creationId xmlns:a16="http://schemas.microsoft.com/office/drawing/2014/main" id="{5BA4F9BE-35AC-4D91-B4F4-F12740B00782}"/>
              </a:ext>
            </a:extLst>
          </p:cNvPr>
          <p:cNvSpPr/>
          <p:nvPr/>
        </p:nvSpPr>
        <p:spPr>
          <a:xfrm>
            <a:off x="415877" y="2345531"/>
            <a:ext cx="2887782" cy="800100"/>
          </a:xfrm>
          <a:prstGeom prst="homePlat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Bendruomeninės paslaugos</a:t>
            </a:r>
          </a:p>
        </p:txBody>
      </p:sp>
      <p:sp>
        <p:nvSpPr>
          <p:cNvPr id="8" name="Arrow: Pentagon 7">
            <a:extLst>
              <a:ext uri="{FF2B5EF4-FFF2-40B4-BE49-F238E27FC236}">
                <a16:creationId xmlns:a16="http://schemas.microsoft.com/office/drawing/2014/main" id="{6EEB8D20-C57A-43B2-8CDD-07C6032055E9}"/>
              </a:ext>
            </a:extLst>
          </p:cNvPr>
          <p:cNvSpPr/>
          <p:nvPr/>
        </p:nvSpPr>
        <p:spPr>
          <a:xfrm>
            <a:off x="415877" y="3214211"/>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Stacionarai</a:t>
            </a:r>
          </a:p>
        </p:txBody>
      </p:sp>
      <p:sp>
        <p:nvSpPr>
          <p:cNvPr id="9" name="Arrow: Pentagon 8">
            <a:extLst>
              <a:ext uri="{FF2B5EF4-FFF2-40B4-BE49-F238E27FC236}">
                <a16:creationId xmlns:a16="http://schemas.microsoft.com/office/drawing/2014/main" id="{6ECAC92D-079E-4FA8-AC31-EF4E89E668B7}"/>
              </a:ext>
            </a:extLst>
          </p:cNvPr>
          <p:cNvSpPr/>
          <p:nvPr/>
        </p:nvSpPr>
        <p:spPr>
          <a:xfrm>
            <a:off x="415877" y="4082891"/>
            <a:ext cx="2887782" cy="800100"/>
          </a:xfrm>
          <a:prstGeom prst="homePlate">
            <a:avLst/>
          </a:prstGeom>
          <a:solidFill>
            <a:srgbClr val="2CCAC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Žmogaus teisės</a:t>
            </a:r>
          </a:p>
        </p:txBody>
      </p:sp>
      <p:sp>
        <p:nvSpPr>
          <p:cNvPr id="10" name="Rectangle: Rounded Corners 9">
            <a:extLst>
              <a:ext uri="{FF2B5EF4-FFF2-40B4-BE49-F238E27FC236}">
                <a16:creationId xmlns:a16="http://schemas.microsoft.com/office/drawing/2014/main" id="{0745716E-D55E-42D4-9907-E2BC829D23E7}"/>
              </a:ext>
            </a:extLst>
          </p:cNvPr>
          <p:cNvSpPr/>
          <p:nvPr/>
        </p:nvSpPr>
        <p:spPr>
          <a:xfrm>
            <a:off x="3989659" y="2245600"/>
            <a:ext cx="2887782" cy="14892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FEFFFE"/>
              </a:solidFill>
              <a:effectLst/>
              <a:uLnTx/>
              <a:uFillTx/>
              <a:latin typeface="Arial" panose="020B0604020202020204"/>
              <a:ea typeface="+mn-ea"/>
              <a:cs typeface="+mn-cs"/>
            </a:endParaRPr>
          </a:p>
        </p:txBody>
      </p:sp>
      <p:sp>
        <p:nvSpPr>
          <p:cNvPr id="5" name="Arrow: Pentagon 4">
            <a:extLst>
              <a:ext uri="{FF2B5EF4-FFF2-40B4-BE49-F238E27FC236}">
                <a16:creationId xmlns:a16="http://schemas.microsoft.com/office/drawing/2014/main" id="{3BFBC1AE-A379-95A5-9E63-E6FF5329105F}"/>
              </a:ext>
            </a:extLst>
          </p:cNvPr>
          <p:cNvSpPr/>
          <p:nvPr/>
        </p:nvSpPr>
        <p:spPr>
          <a:xfrm>
            <a:off x="415877" y="4928600"/>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Paslaugų kokybė</a:t>
            </a:r>
          </a:p>
        </p:txBody>
      </p:sp>
      <p:sp>
        <p:nvSpPr>
          <p:cNvPr id="13" name="TextBox 12">
            <a:extLst>
              <a:ext uri="{FF2B5EF4-FFF2-40B4-BE49-F238E27FC236}">
                <a16:creationId xmlns:a16="http://schemas.microsoft.com/office/drawing/2014/main" id="{F233DD1A-A890-0393-03CA-99596B17BBC9}"/>
              </a:ext>
            </a:extLst>
          </p:cNvPr>
          <p:cNvSpPr txBox="1"/>
          <p:nvPr/>
        </p:nvSpPr>
        <p:spPr>
          <a:xfrm>
            <a:off x="9164450" y="6178243"/>
            <a:ext cx="2835620" cy="376476"/>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Vaikai ir paaugliai</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14" name="TextBox 13">
            <a:extLst>
              <a:ext uri="{FF2B5EF4-FFF2-40B4-BE49-F238E27FC236}">
                <a16:creationId xmlns:a16="http://schemas.microsoft.com/office/drawing/2014/main" id="{5BF89512-7AB6-C842-C248-7DEB9D08A94B}"/>
              </a:ext>
            </a:extLst>
          </p:cNvPr>
          <p:cNvSpPr txBox="1"/>
          <p:nvPr/>
        </p:nvSpPr>
        <p:spPr>
          <a:xfrm>
            <a:off x="0" y="6178243"/>
            <a:ext cx="3239658" cy="369332"/>
          </a:xfrm>
          <a:prstGeom prst="rect">
            <a:avLst/>
          </a:prstGeom>
          <a:noFill/>
          <a:ln w="28575">
            <a:noFill/>
          </a:ln>
        </p:spPr>
        <p:txBody>
          <a:bodyPr wrap="square">
            <a:spAutoFit/>
          </a:bodyPr>
          <a:lstStyle/>
          <a:p>
            <a:pPr marR="0" lvl="0" algn="r" defTabSz="914400" rtl="0" eaLnBrk="1" fontAlgn="auto" latinLnBrk="0" hangingPunct="1">
              <a:lnSpc>
                <a:spcPct val="100000"/>
              </a:lnSpc>
              <a:spcBef>
                <a:spcPts val="0"/>
              </a:spcBef>
              <a:spcAft>
                <a:spcPts val="600"/>
              </a:spcAft>
              <a:buClrTx/>
              <a:buSzTx/>
              <a:tabLst/>
              <a:defRPr/>
            </a:pPr>
            <a:r>
              <a:rPr kumimoji="0" lang="lt-LT"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Horizontalūs prioritetai</a:t>
            </a:r>
            <a:endParaRPr kumimoji="0" lang="lt-LT" sz="2400"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3" name="TextBox 22">
            <a:extLst>
              <a:ext uri="{FF2B5EF4-FFF2-40B4-BE49-F238E27FC236}">
                <a16:creationId xmlns:a16="http://schemas.microsoft.com/office/drawing/2014/main" id="{CA98C0C5-8B44-0DCF-85BF-681815DCF879}"/>
              </a:ext>
            </a:extLst>
          </p:cNvPr>
          <p:cNvSpPr txBox="1"/>
          <p:nvPr/>
        </p:nvSpPr>
        <p:spPr>
          <a:xfrm>
            <a:off x="3303659" y="6184789"/>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Savižudybių prevencija</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7" name="TextBox 26">
            <a:extLst>
              <a:ext uri="{FF2B5EF4-FFF2-40B4-BE49-F238E27FC236}">
                <a16:creationId xmlns:a16="http://schemas.microsoft.com/office/drawing/2014/main" id="{99BCCC58-8057-8376-CDAB-9AD9CD99FFB5}"/>
              </a:ext>
            </a:extLst>
          </p:cNvPr>
          <p:cNvSpPr txBox="1"/>
          <p:nvPr/>
        </p:nvSpPr>
        <p:spPr>
          <a:xfrm>
            <a:off x="6244586" y="6178243"/>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PAM vartojimas</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32" name="TextBox 31">
            <a:extLst>
              <a:ext uri="{FF2B5EF4-FFF2-40B4-BE49-F238E27FC236}">
                <a16:creationId xmlns:a16="http://schemas.microsoft.com/office/drawing/2014/main" id="{667EB0BF-4D15-907B-DB57-27B1AA619859}"/>
              </a:ext>
            </a:extLst>
          </p:cNvPr>
          <p:cNvSpPr txBox="1"/>
          <p:nvPr/>
        </p:nvSpPr>
        <p:spPr>
          <a:xfrm>
            <a:off x="3660822" y="1499854"/>
            <a:ext cx="8115301" cy="3400931"/>
          </a:xfrm>
          <a:prstGeom prst="rect">
            <a:avLst/>
          </a:prstGeom>
          <a:noFill/>
        </p:spPr>
        <p:txBody>
          <a:bodyPr wrap="square">
            <a:spAutoFit/>
          </a:bodyPr>
          <a:lstStyle/>
          <a:p>
            <a:pPr marL="457200" indent="-457200" rtl="0">
              <a:spcBef>
                <a:spcPts val="600"/>
              </a:spcBef>
              <a:spcAft>
                <a:spcPts val="1200"/>
              </a:spcAft>
              <a:buFont typeface="Arial" panose="020B0604020202020204" pitchFamily="34" charset="0"/>
              <a:buChar char="•"/>
            </a:pPr>
            <a:r>
              <a:rPr lang="lt-LT" sz="2000" i="1" dirty="0">
                <a:solidFill>
                  <a:srgbClr val="1D60A1"/>
                </a:solidFill>
              </a:rPr>
              <a:t>Žmogaus teisėmis pagrįstas požiūris | paslaugų reformos esmė</a:t>
            </a:r>
          </a:p>
          <a:p>
            <a:pPr>
              <a:spcBef>
                <a:spcPts val="600"/>
              </a:spcBef>
              <a:spcAft>
                <a:spcPts val="1200"/>
              </a:spcAft>
            </a:pPr>
            <a:r>
              <a:rPr lang="lt-LT" sz="2000" dirty="0">
                <a:solidFill>
                  <a:srgbClr val="1D60A1"/>
                </a:solidFill>
                <a:latin typeface="Arial" panose="020B0604020202020204" pitchFamily="34" charset="0"/>
                <a:cs typeface="Arial" panose="020B0604020202020204" pitchFamily="34" charset="0"/>
              </a:rPr>
              <a:t>Planuojami pokyčiai:</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Atsistatymo (</a:t>
            </a:r>
            <a:r>
              <a:rPr lang="lt-LT" sz="2000" dirty="0" err="1">
                <a:solidFill>
                  <a:srgbClr val="1D60A1"/>
                </a:solidFill>
                <a:latin typeface="Arial" panose="020B0604020202020204" pitchFamily="34" charset="0"/>
                <a:cs typeface="Arial" panose="020B0604020202020204" pitchFamily="34" charset="0"/>
              </a:rPr>
              <a:t>recovery</a:t>
            </a:r>
            <a:r>
              <a:rPr lang="lt-LT" sz="2000" dirty="0">
                <a:solidFill>
                  <a:srgbClr val="1D60A1"/>
                </a:solidFill>
                <a:latin typeface="Arial" panose="020B0604020202020204" pitchFamily="34" charset="0"/>
                <a:cs typeface="Arial" panose="020B0604020202020204" pitchFamily="34" charset="0"/>
              </a:rPr>
              <a:t>) paradigma: mokymai, įrankiai, reikalavimai paslaugoms</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PSO </a:t>
            </a:r>
            <a:r>
              <a:rPr lang="lt-LT" sz="2000" dirty="0" err="1">
                <a:solidFill>
                  <a:srgbClr val="1D60A1"/>
                </a:solidFill>
                <a:latin typeface="Arial" panose="020B0604020202020204" pitchFamily="34" charset="0"/>
                <a:cs typeface="Arial" panose="020B0604020202020204" pitchFamily="34" charset="0"/>
              </a:rPr>
              <a:t>QualityRights</a:t>
            </a:r>
            <a:r>
              <a:rPr lang="lt-LT" sz="2000" dirty="0">
                <a:solidFill>
                  <a:srgbClr val="1D60A1"/>
                </a:solidFill>
                <a:latin typeface="Arial" panose="020B0604020202020204" pitchFamily="34" charset="0"/>
                <a:cs typeface="Arial" panose="020B0604020202020204" pitchFamily="34" charset="0"/>
              </a:rPr>
              <a:t> iniciatyva: rutininis įgyvendinimo mechanizmas</a:t>
            </a:r>
          </a:p>
          <a:p>
            <a:pPr marL="457200" indent="-457200">
              <a:spcAft>
                <a:spcPts val="1200"/>
              </a:spcAft>
              <a:buFont typeface="Wingdings" panose="05000000000000000000" pitchFamily="2" charset="2"/>
              <a:buChar char="q"/>
              <a:defRPr/>
            </a:pPr>
            <a:r>
              <a:rPr lang="lt-LT" sz="2000" dirty="0" err="1">
                <a:solidFill>
                  <a:srgbClr val="1D60A1"/>
                </a:solidFill>
                <a:latin typeface="Arial" panose="020B0604020202020204" pitchFamily="34" charset="0"/>
                <a:cs typeface="Arial" panose="020B0604020202020204" pitchFamily="34" charset="0"/>
              </a:rPr>
              <a:t>Peer-support</a:t>
            </a:r>
            <a:r>
              <a:rPr lang="lt-LT" sz="2000" dirty="0">
                <a:solidFill>
                  <a:srgbClr val="1D60A1"/>
                </a:solidFill>
                <a:latin typeface="Arial" panose="020B0604020202020204" pitchFamily="34" charset="0"/>
                <a:cs typeface="Arial" panose="020B0604020202020204" pitchFamily="34" charset="0"/>
              </a:rPr>
              <a:t> specialistų įgalinimas ir raida</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Prievartinių priemonių mažinimo priemonės: mokymai, paciento patikėtinis, išankstinis nurodymas, ir kt. </a:t>
            </a:r>
          </a:p>
        </p:txBody>
      </p:sp>
    </p:spTree>
    <p:extLst>
      <p:ext uri="{BB962C8B-B14F-4D97-AF65-F5344CB8AC3E}">
        <p14:creationId xmlns:p14="http://schemas.microsoft.com/office/powerpoint/2010/main" val="701841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415877" y="238789"/>
            <a:ext cx="11628120" cy="842044"/>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rtl="0"/>
            <a:r>
              <a:rPr lang="lt-LT" sz="3200" dirty="0">
                <a:solidFill>
                  <a:schemeClr val="bg1"/>
                </a:solidFill>
              </a:rPr>
              <a:t>Paslaugų kokybės gerinimas</a:t>
            </a:r>
          </a:p>
        </p:txBody>
      </p:sp>
      <p:sp>
        <p:nvSpPr>
          <p:cNvPr id="2" name="Arrow: Pentagon 1">
            <a:extLst>
              <a:ext uri="{FF2B5EF4-FFF2-40B4-BE49-F238E27FC236}">
                <a16:creationId xmlns:a16="http://schemas.microsoft.com/office/drawing/2014/main" id="{85E2CE23-2178-4141-9E5A-4FFAA37C2FC8}"/>
              </a:ext>
            </a:extLst>
          </p:cNvPr>
          <p:cNvSpPr/>
          <p:nvPr/>
        </p:nvSpPr>
        <p:spPr>
          <a:xfrm>
            <a:off x="415877" y="1476851"/>
            <a:ext cx="2887782" cy="800100"/>
          </a:xfrm>
          <a:prstGeom prst="homePlat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Pirminė psichikos sveikatos priežiūra</a:t>
            </a:r>
          </a:p>
        </p:txBody>
      </p:sp>
      <p:sp>
        <p:nvSpPr>
          <p:cNvPr id="6" name="Arrow: Pentagon 5">
            <a:extLst>
              <a:ext uri="{FF2B5EF4-FFF2-40B4-BE49-F238E27FC236}">
                <a16:creationId xmlns:a16="http://schemas.microsoft.com/office/drawing/2014/main" id="{5BA4F9BE-35AC-4D91-B4F4-F12740B00782}"/>
              </a:ext>
            </a:extLst>
          </p:cNvPr>
          <p:cNvSpPr/>
          <p:nvPr/>
        </p:nvSpPr>
        <p:spPr>
          <a:xfrm>
            <a:off x="415877" y="2345531"/>
            <a:ext cx="2887782" cy="800100"/>
          </a:xfrm>
          <a:prstGeom prst="homePlat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Bendruomeninės paslaugos</a:t>
            </a:r>
          </a:p>
        </p:txBody>
      </p:sp>
      <p:sp>
        <p:nvSpPr>
          <p:cNvPr id="8" name="Arrow: Pentagon 7">
            <a:extLst>
              <a:ext uri="{FF2B5EF4-FFF2-40B4-BE49-F238E27FC236}">
                <a16:creationId xmlns:a16="http://schemas.microsoft.com/office/drawing/2014/main" id="{6EEB8D20-C57A-43B2-8CDD-07C6032055E9}"/>
              </a:ext>
            </a:extLst>
          </p:cNvPr>
          <p:cNvSpPr/>
          <p:nvPr/>
        </p:nvSpPr>
        <p:spPr>
          <a:xfrm>
            <a:off x="415877" y="3214211"/>
            <a:ext cx="2887782" cy="80010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Stacionarai</a:t>
            </a:r>
          </a:p>
        </p:txBody>
      </p:sp>
      <p:sp>
        <p:nvSpPr>
          <p:cNvPr id="9" name="Arrow: Pentagon 8">
            <a:extLst>
              <a:ext uri="{FF2B5EF4-FFF2-40B4-BE49-F238E27FC236}">
                <a16:creationId xmlns:a16="http://schemas.microsoft.com/office/drawing/2014/main" id="{6ECAC92D-079E-4FA8-AC31-EF4E89E668B7}"/>
              </a:ext>
            </a:extLst>
          </p:cNvPr>
          <p:cNvSpPr/>
          <p:nvPr/>
        </p:nvSpPr>
        <p:spPr>
          <a:xfrm>
            <a:off x="415877" y="4082891"/>
            <a:ext cx="2887782" cy="800100"/>
          </a:xfrm>
          <a:prstGeom prst="homePlat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Žmogaus teisės</a:t>
            </a:r>
          </a:p>
        </p:txBody>
      </p:sp>
      <p:sp>
        <p:nvSpPr>
          <p:cNvPr id="10" name="Rectangle: Rounded Corners 9">
            <a:extLst>
              <a:ext uri="{FF2B5EF4-FFF2-40B4-BE49-F238E27FC236}">
                <a16:creationId xmlns:a16="http://schemas.microsoft.com/office/drawing/2014/main" id="{0745716E-D55E-42D4-9907-E2BC829D23E7}"/>
              </a:ext>
            </a:extLst>
          </p:cNvPr>
          <p:cNvSpPr/>
          <p:nvPr/>
        </p:nvSpPr>
        <p:spPr>
          <a:xfrm>
            <a:off x="3989659" y="2245600"/>
            <a:ext cx="2887782" cy="148921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t-LT" sz="2400" b="0" i="0" u="none" strike="noStrike" kern="1200" cap="none" spc="0" normalizeH="0" baseline="0" noProof="0">
              <a:ln>
                <a:noFill/>
              </a:ln>
              <a:solidFill>
                <a:srgbClr val="FEFFFE"/>
              </a:solidFill>
              <a:effectLst/>
              <a:uLnTx/>
              <a:uFillTx/>
              <a:latin typeface="Arial" panose="020B0604020202020204"/>
              <a:ea typeface="+mn-ea"/>
              <a:cs typeface="+mn-cs"/>
            </a:endParaRPr>
          </a:p>
        </p:txBody>
      </p:sp>
      <p:sp>
        <p:nvSpPr>
          <p:cNvPr id="5" name="Arrow: Pentagon 4">
            <a:extLst>
              <a:ext uri="{FF2B5EF4-FFF2-40B4-BE49-F238E27FC236}">
                <a16:creationId xmlns:a16="http://schemas.microsoft.com/office/drawing/2014/main" id="{3BFBC1AE-A379-95A5-9E63-E6FF5329105F}"/>
              </a:ext>
            </a:extLst>
          </p:cNvPr>
          <p:cNvSpPr/>
          <p:nvPr/>
        </p:nvSpPr>
        <p:spPr>
          <a:xfrm>
            <a:off x="415877" y="4928600"/>
            <a:ext cx="2887782" cy="800100"/>
          </a:xfrm>
          <a:prstGeom prst="homePlate">
            <a:avLst/>
          </a:prstGeom>
          <a:solidFill>
            <a:srgbClr val="2CCAC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0" normalizeH="0" baseline="0" noProof="0" dirty="0">
                <a:ln>
                  <a:noFill/>
                </a:ln>
                <a:solidFill>
                  <a:schemeClr val="tx1"/>
                </a:solidFill>
                <a:effectLst/>
                <a:uLnTx/>
                <a:uFillTx/>
                <a:latin typeface="Arial" panose="020B0604020202020204"/>
                <a:ea typeface="+mn-ea"/>
                <a:cs typeface="+mn-cs"/>
              </a:rPr>
              <a:t>Paslaugų kokybė</a:t>
            </a:r>
          </a:p>
        </p:txBody>
      </p:sp>
      <p:sp>
        <p:nvSpPr>
          <p:cNvPr id="13" name="TextBox 12">
            <a:extLst>
              <a:ext uri="{FF2B5EF4-FFF2-40B4-BE49-F238E27FC236}">
                <a16:creationId xmlns:a16="http://schemas.microsoft.com/office/drawing/2014/main" id="{F233DD1A-A890-0393-03CA-99596B17BBC9}"/>
              </a:ext>
            </a:extLst>
          </p:cNvPr>
          <p:cNvSpPr txBox="1"/>
          <p:nvPr/>
        </p:nvSpPr>
        <p:spPr>
          <a:xfrm>
            <a:off x="9164450" y="6178243"/>
            <a:ext cx="2835620" cy="376476"/>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Vaikai ir paaugliai</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14" name="TextBox 13">
            <a:extLst>
              <a:ext uri="{FF2B5EF4-FFF2-40B4-BE49-F238E27FC236}">
                <a16:creationId xmlns:a16="http://schemas.microsoft.com/office/drawing/2014/main" id="{5BF89512-7AB6-C842-C248-7DEB9D08A94B}"/>
              </a:ext>
            </a:extLst>
          </p:cNvPr>
          <p:cNvSpPr txBox="1"/>
          <p:nvPr/>
        </p:nvSpPr>
        <p:spPr>
          <a:xfrm>
            <a:off x="0" y="6178243"/>
            <a:ext cx="3239658" cy="369332"/>
          </a:xfrm>
          <a:prstGeom prst="rect">
            <a:avLst/>
          </a:prstGeom>
          <a:noFill/>
          <a:ln w="28575">
            <a:noFill/>
          </a:ln>
        </p:spPr>
        <p:txBody>
          <a:bodyPr wrap="square">
            <a:spAutoFit/>
          </a:bodyPr>
          <a:lstStyle/>
          <a:p>
            <a:pPr marR="0" lvl="0" algn="r" defTabSz="914400" rtl="0" eaLnBrk="1" fontAlgn="auto" latinLnBrk="0" hangingPunct="1">
              <a:lnSpc>
                <a:spcPct val="100000"/>
              </a:lnSpc>
              <a:spcBef>
                <a:spcPts val="0"/>
              </a:spcBef>
              <a:spcAft>
                <a:spcPts val="600"/>
              </a:spcAft>
              <a:buClrTx/>
              <a:buSzTx/>
              <a:tabLst/>
              <a:defRPr/>
            </a:pPr>
            <a:r>
              <a:rPr kumimoji="0" lang="lt-LT"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Horizontalūs prioritetai</a:t>
            </a:r>
            <a:endParaRPr kumimoji="0" lang="lt-LT" sz="2400" b="1"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3" name="TextBox 22">
            <a:extLst>
              <a:ext uri="{FF2B5EF4-FFF2-40B4-BE49-F238E27FC236}">
                <a16:creationId xmlns:a16="http://schemas.microsoft.com/office/drawing/2014/main" id="{CA98C0C5-8B44-0DCF-85BF-681815DCF879}"/>
              </a:ext>
            </a:extLst>
          </p:cNvPr>
          <p:cNvSpPr txBox="1"/>
          <p:nvPr/>
        </p:nvSpPr>
        <p:spPr>
          <a:xfrm>
            <a:off x="3303659" y="6184789"/>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Savižudybių prevencija</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27" name="TextBox 26">
            <a:extLst>
              <a:ext uri="{FF2B5EF4-FFF2-40B4-BE49-F238E27FC236}">
                <a16:creationId xmlns:a16="http://schemas.microsoft.com/office/drawing/2014/main" id="{99BCCC58-8057-8376-CDAB-9AD9CD99FFB5}"/>
              </a:ext>
            </a:extLst>
          </p:cNvPr>
          <p:cNvSpPr txBox="1"/>
          <p:nvPr/>
        </p:nvSpPr>
        <p:spPr>
          <a:xfrm>
            <a:off x="6244586" y="6178243"/>
            <a:ext cx="2835620" cy="382932"/>
          </a:xfrm>
          <a:prstGeom prst="trapezoid">
            <a:avLst/>
          </a:prstGeom>
          <a:noFill/>
          <a:ln w="12700">
            <a:solidFill>
              <a:schemeClr val="accent5"/>
            </a:solidFill>
          </a:ln>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lt-LT"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rPr>
              <a:t>PAM vartojimas</a:t>
            </a:r>
            <a:endParaRPr kumimoji="0" lang="lt-LT" sz="2400" b="0" i="0" u="none" strike="noStrike" kern="1200" cap="none" spc="0" normalizeH="0" baseline="0" noProof="0" dirty="0">
              <a:ln>
                <a:noFill/>
              </a:ln>
              <a:solidFill>
                <a:srgbClr val="1D60A1"/>
              </a:solidFill>
              <a:effectLst/>
              <a:uLnTx/>
              <a:uFillTx/>
              <a:latin typeface="Arial" panose="020B0604020202020204"/>
              <a:ea typeface="Calibri" panose="020F0502020204030204" pitchFamily="34" charset="0"/>
              <a:cs typeface="+mn-cs"/>
            </a:endParaRPr>
          </a:p>
        </p:txBody>
      </p:sp>
      <p:sp>
        <p:nvSpPr>
          <p:cNvPr id="32" name="TextBox 31">
            <a:extLst>
              <a:ext uri="{FF2B5EF4-FFF2-40B4-BE49-F238E27FC236}">
                <a16:creationId xmlns:a16="http://schemas.microsoft.com/office/drawing/2014/main" id="{667EB0BF-4D15-907B-DB57-27B1AA619859}"/>
              </a:ext>
            </a:extLst>
          </p:cNvPr>
          <p:cNvSpPr txBox="1"/>
          <p:nvPr/>
        </p:nvSpPr>
        <p:spPr>
          <a:xfrm>
            <a:off x="3660822" y="1499854"/>
            <a:ext cx="8115301" cy="2554545"/>
          </a:xfrm>
          <a:prstGeom prst="rect">
            <a:avLst/>
          </a:prstGeom>
          <a:noFill/>
        </p:spPr>
        <p:txBody>
          <a:bodyPr wrap="square">
            <a:spAutoFit/>
          </a:bodyPr>
          <a:lstStyle/>
          <a:p>
            <a:pPr marL="457200" indent="-457200" rtl="0">
              <a:spcBef>
                <a:spcPts val="600"/>
              </a:spcBef>
              <a:spcAft>
                <a:spcPts val="1200"/>
              </a:spcAft>
              <a:buFont typeface="Arial" panose="020B0604020202020204" pitchFamily="34" charset="0"/>
              <a:buChar char="•"/>
            </a:pPr>
            <a:r>
              <a:rPr lang="lt-LT" sz="2000" i="1" dirty="0">
                <a:solidFill>
                  <a:srgbClr val="1D60A1"/>
                </a:solidFill>
              </a:rPr>
              <a:t>Kokybė </a:t>
            </a:r>
            <a:r>
              <a:rPr lang="lt-LT" sz="2000" dirty="0">
                <a:solidFill>
                  <a:srgbClr val="1D60A1"/>
                </a:solidFill>
              </a:rPr>
              <a:t>| mažinti teisės aktų skirtingą įgyvendinimą įstaigų lygmeniu </a:t>
            </a:r>
          </a:p>
          <a:p>
            <a:pPr>
              <a:spcAft>
                <a:spcPts val="1200"/>
              </a:spcAft>
              <a:defRPr/>
            </a:pPr>
            <a:r>
              <a:rPr lang="lt-LT" sz="2000" dirty="0">
                <a:solidFill>
                  <a:srgbClr val="1D60A1"/>
                </a:solidFill>
                <a:latin typeface="Arial" panose="020B0604020202020204" pitchFamily="34" charset="0"/>
                <a:cs typeface="Arial" panose="020B0604020202020204" pitchFamily="34" charset="0"/>
              </a:rPr>
              <a:t>Planuojami pokyčiai: </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Skaitmenizuoti paciento keliai</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Psichologinio vertinimo įrankių adaptavimas</a:t>
            </a:r>
          </a:p>
          <a:p>
            <a:pPr marL="457200" indent="-457200">
              <a:spcAft>
                <a:spcPts val="1200"/>
              </a:spcAft>
              <a:buFont typeface="Wingdings" panose="05000000000000000000" pitchFamily="2" charset="2"/>
              <a:buChar char="q"/>
              <a:defRPr/>
            </a:pPr>
            <a:r>
              <a:rPr lang="lt-LT" sz="2000" dirty="0">
                <a:solidFill>
                  <a:srgbClr val="1D60A1"/>
                </a:solidFill>
                <a:latin typeface="Arial" panose="020B0604020202020204" pitchFamily="34" charset="0"/>
                <a:cs typeface="Arial" panose="020B0604020202020204" pitchFamily="34" charset="0"/>
              </a:rPr>
              <a:t>Paciento atsiliepimais grįsto vieningo kokybės valdymo diegimas </a:t>
            </a:r>
          </a:p>
        </p:txBody>
      </p:sp>
    </p:spTree>
    <p:extLst>
      <p:ext uri="{BB962C8B-B14F-4D97-AF65-F5344CB8AC3E}">
        <p14:creationId xmlns:p14="http://schemas.microsoft.com/office/powerpoint/2010/main" val="2661011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3">
            <a:extLst>
              <a:ext uri="{FF2B5EF4-FFF2-40B4-BE49-F238E27FC236}">
                <a16:creationId xmlns:a16="http://schemas.microsoft.com/office/drawing/2014/main" id="{D97DE8AE-C0AA-10C9-56B5-D0BE54B78F6C}"/>
              </a:ext>
            </a:extLst>
          </p:cNvPr>
          <p:cNvSpPr txBox="1">
            <a:spLocks/>
          </p:cNvSpPr>
          <p:nvPr/>
        </p:nvSpPr>
        <p:spPr>
          <a:xfrm>
            <a:off x="415877" y="32109"/>
            <a:ext cx="11628120" cy="993664"/>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rgbClr val="2A64A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lt-LT" sz="3200" b="0" i="0" u="none" strike="noStrike" kern="1200" cap="none" spc="0" normalizeH="0" baseline="0" noProof="0">
                <a:ln>
                  <a:noFill/>
                </a:ln>
                <a:solidFill>
                  <a:srgbClr val="FEFFFE"/>
                </a:solidFill>
                <a:effectLst/>
                <a:uLnTx/>
                <a:uFillTx/>
                <a:latin typeface="Arial" panose="020B0604020202020204" pitchFamily="34" charset="0"/>
                <a:ea typeface="+mj-ea"/>
                <a:cs typeface="Arial" panose="020B0604020202020204" pitchFamily="34" charset="0"/>
              </a:rPr>
              <a:t>Paslaugos tikslinėms grupėms</a:t>
            </a:r>
          </a:p>
        </p:txBody>
      </p:sp>
      <p:sp>
        <p:nvSpPr>
          <p:cNvPr id="3" name="Rectangle 2">
            <a:extLst>
              <a:ext uri="{FF2B5EF4-FFF2-40B4-BE49-F238E27FC236}">
                <a16:creationId xmlns:a16="http://schemas.microsoft.com/office/drawing/2014/main" id="{F30C6EA1-E4AF-1017-A22A-21CB935CE534}"/>
              </a:ext>
            </a:extLst>
          </p:cNvPr>
          <p:cNvSpPr/>
          <p:nvPr/>
        </p:nvSpPr>
        <p:spPr>
          <a:xfrm>
            <a:off x="488613" y="1757660"/>
            <a:ext cx="4062605" cy="4505353"/>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000" b="1" i="0" u="none" strike="noStrike" kern="1200" cap="none" spc="0" normalizeH="0" baseline="0" noProof="0">
                <a:ln>
                  <a:noFill/>
                </a:ln>
                <a:solidFill>
                  <a:srgbClr val="1D60A1"/>
                </a:solidFill>
                <a:effectLst/>
                <a:uLnTx/>
                <a:uFillTx/>
                <a:latin typeface="Arial" panose="020B0604020202020204"/>
                <a:ea typeface="+mn-ea"/>
                <a:cs typeface="+mn-cs"/>
              </a:rPr>
              <a:t>Savižudybių prevencija</a:t>
            </a:r>
            <a:endParaRPr kumimoji="0" lang="en-US" sz="2000" b="1"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Nacionalinio SP veiksmų plano atnaujinimas</a:t>
            </a:r>
            <a:endParaRPr kumimoji="0" lang="en-US" sz="1800" b="0"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Nacionalinio SP algoritmo tobulinimas/paciento keliai</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Specializuotos intervencijos </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(CAMS, ASSIP, DBT) </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ir paslaugos </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krizinė pagalba, PS vertinimas)</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 </a:t>
            </a:r>
            <a:endParaRPr kumimoji="0" lang="lt-LT" sz="1800" b="0"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Geresnė stebėsenos sistema </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savižala</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 </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k</a:t>
            </a:r>
            <a:r>
              <a:rPr kumimoji="0" lang="en-US" sz="1800" b="0" i="0" u="none" strike="noStrike" kern="1200" cap="none" spc="0" normalizeH="0" baseline="0" noProof="0" err="1">
                <a:ln>
                  <a:noFill/>
                </a:ln>
                <a:solidFill>
                  <a:srgbClr val="1D60A1"/>
                </a:solidFill>
                <a:effectLst/>
                <a:uLnTx/>
                <a:uFillTx/>
                <a:latin typeface="Arial" panose="020B0604020202020204"/>
                <a:ea typeface="+mn-ea"/>
                <a:cs typeface="+mn-cs"/>
              </a:rPr>
              <a:t>oroner</a:t>
            </a:r>
            <a:r>
              <a:rPr kumimoji="0" lang="lt-LT" sz="1800" b="0" i="0" u="none" strike="noStrike" kern="1200" cap="none" spc="0" normalizeH="0" baseline="0" noProof="0" err="1">
                <a:ln>
                  <a:noFill/>
                </a:ln>
                <a:solidFill>
                  <a:srgbClr val="1D60A1"/>
                </a:solidFill>
                <a:effectLst/>
                <a:uLnTx/>
                <a:uFillTx/>
                <a:latin typeface="Arial" panose="020B0604020202020204"/>
                <a:ea typeface="+mn-ea"/>
                <a:cs typeface="+mn-cs"/>
              </a:rPr>
              <a:t>io</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 tyrimas, algoritmo stebėsena</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Pagalba savivaldybių algoritmams</a:t>
            </a:r>
            <a:endParaRPr kumimoji="0" lang="en-US" sz="1800" b="0"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Žiniasklaidos</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 </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ir</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 </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socialinės  žiniasklaidos stebėsena</a:t>
            </a:r>
          </a:p>
        </p:txBody>
      </p:sp>
      <p:sp>
        <p:nvSpPr>
          <p:cNvPr id="7" name="Rectangle 6">
            <a:extLst>
              <a:ext uri="{FF2B5EF4-FFF2-40B4-BE49-F238E27FC236}">
                <a16:creationId xmlns:a16="http://schemas.microsoft.com/office/drawing/2014/main" id="{2B440F45-E818-5572-8894-E90A33BB0412}"/>
              </a:ext>
            </a:extLst>
          </p:cNvPr>
          <p:cNvSpPr/>
          <p:nvPr/>
        </p:nvSpPr>
        <p:spPr>
          <a:xfrm>
            <a:off x="4759889" y="1144826"/>
            <a:ext cx="7284107" cy="3096974"/>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000" b="1" i="0" u="none" strike="noStrike" kern="1200" cap="none" spc="0" normalizeH="0" baseline="0" noProof="0">
                <a:ln>
                  <a:noFill/>
                </a:ln>
                <a:solidFill>
                  <a:srgbClr val="1D60A1"/>
                </a:solidFill>
                <a:effectLst/>
                <a:uLnTx/>
                <a:uFillTx/>
                <a:latin typeface="Arial" panose="020B0604020202020204"/>
                <a:ea typeface="+mn-ea"/>
                <a:cs typeface="+mn-cs"/>
              </a:rPr>
              <a:t>Priklausomybės</a:t>
            </a:r>
            <a:endParaRPr kumimoji="0" lang="en-US" sz="2000" b="1"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Integracija į bendrąją priežiūros sistemą</a:t>
            </a:r>
            <a:endParaRPr kumimoji="0" lang="en-US" sz="1800" b="0"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Daugiau pirminio lygio paslaugų </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ŠG</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 </a:t>
            </a: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PSC</a:t>
            </a:r>
            <a:r>
              <a:rPr kumimoji="0" lang="en-US" sz="1800" b="0" i="0" u="none" strike="noStrike" kern="1200" cap="none" spc="0" normalizeH="0" baseline="0" noProof="0">
                <a:ln>
                  <a:noFill/>
                </a:ln>
                <a:solidFill>
                  <a:srgbClr val="1D60A1"/>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Specializuotos stacionarinės ir ambulatorinės paslaugos bendruose psichiatrijos skyriuose ir ligoninėse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Ankstyvosios intervencijos programos jaunimui</a:t>
            </a:r>
            <a:endParaRPr kumimoji="0" lang="en-US" sz="1800" b="0"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Metimo rūkyti linija, ankstyvas atpažinimas ir pagalba ŠG lygmenyje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Prevencijos planavimas ir įgyvendinimas</a:t>
            </a:r>
            <a:endParaRPr kumimoji="0" lang="en-US" sz="1800" b="0" i="0" u="none" strike="noStrike" kern="1200" cap="none" spc="0" normalizeH="0" baseline="0" noProof="0">
              <a:ln>
                <a:noFill/>
              </a:ln>
              <a:solidFill>
                <a:srgbClr val="1D60A1"/>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433622F6-5634-A7E3-DC34-A39C55D1ED2E}"/>
              </a:ext>
            </a:extLst>
          </p:cNvPr>
          <p:cNvSpPr/>
          <p:nvPr/>
        </p:nvSpPr>
        <p:spPr>
          <a:xfrm>
            <a:off x="4759888" y="4372599"/>
            <a:ext cx="7284107" cy="2273733"/>
          </a:xfrm>
          <a:prstGeom prst="rect">
            <a:avLst/>
          </a:prstGeom>
          <a:solidFill>
            <a:schemeClr val="bg1"/>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lt-LT" sz="2000" b="1" i="0" u="none" strike="noStrike" kern="1200" cap="none" spc="0" normalizeH="0" baseline="0" noProof="0">
                <a:ln>
                  <a:noFill/>
                </a:ln>
                <a:solidFill>
                  <a:srgbClr val="1D60A1"/>
                </a:solidFill>
                <a:effectLst/>
                <a:uLnTx/>
                <a:uFillTx/>
                <a:latin typeface="Arial" panose="020B0604020202020204"/>
                <a:ea typeface="+mn-ea"/>
                <a:cs typeface="+mn-cs"/>
              </a:rPr>
              <a:t>Vaikai ir paaugliai</a:t>
            </a:r>
            <a:endParaRPr kumimoji="0" lang="en-US" sz="2000" b="1" i="0" u="none" strike="noStrike" kern="1200" cap="none" spc="0" normalizeH="0" baseline="0" noProof="0">
              <a:ln>
                <a:noFill/>
              </a:ln>
              <a:solidFill>
                <a:srgbClr val="1D60A1"/>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Paskatinimas įsidarbinimui psichikos sveikatos centruose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Optimalus vaikų ir paauglių psichiatrų pasiskirstymas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Kompetencijos ugdymas ir paslaugų įvairovės plėtimas (menų terapija, psichoterapija ir kt.)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lt-LT" sz="1800" b="0" i="0" u="none" strike="noStrike" kern="1200" cap="none" spc="0" normalizeH="0" baseline="0" noProof="0">
                <a:ln>
                  <a:noFill/>
                </a:ln>
                <a:solidFill>
                  <a:srgbClr val="1D60A1"/>
                </a:solidFill>
                <a:effectLst/>
                <a:uLnTx/>
                <a:uFillTx/>
                <a:latin typeface="Arial" panose="020B0604020202020204"/>
                <a:ea typeface="+mn-ea"/>
                <a:cs typeface="+mn-cs"/>
              </a:rPr>
              <a:t>Ambulatorinių paslaugų plėtra regionuose</a:t>
            </a:r>
          </a:p>
        </p:txBody>
      </p:sp>
    </p:spTree>
    <p:extLst>
      <p:ext uri="{BB962C8B-B14F-4D97-AF65-F5344CB8AC3E}">
        <p14:creationId xmlns:p14="http://schemas.microsoft.com/office/powerpoint/2010/main" val="221747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2C61B714-978D-435B-3069-AF0563659128}"/>
              </a:ext>
            </a:extLst>
          </p:cNvPr>
          <p:cNvSpPr>
            <a:spLocks noGrp="1"/>
          </p:cNvSpPr>
          <p:nvPr>
            <p:ph idx="1"/>
          </p:nvPr>
        </p:nvSpPr>
        <p:spPr>
          <a:xfrm>
            <a:off x="669850" y="1825625"/>
            <a:ext cx="11237669" cy="4351338"/>
          </a:xfrm>
        </p:spPr>
        <p:txBody>
          <a:bodyPr>
            <a:normAutofit lnSpcReduction="10000"/>
          </a:bodyPr>
          <a:lstStyle/>
          <a:p>
            <a:r>
              <a:rPr lang="lt-LT" dirty="0"/>
              <a:t>Finansuojama infrastruktūra:</a:t>
            </a:r>
          </a:p>
          <a:p>
            <a:pPr marL="0" indent="0">
              <a:buNone/>
            </a:pPr>
            <a:r>
              <a:rPr lang="lt-LT" dirty="0"/>
              <a:t>Infrastruktūros plėtrai iki 2027 metų skirta 20 mln. eurų:</a:t>
            </a:r>
          </a:p>
          <a:p>
            <a:pPr marL="514350" indent="-514350">
              <a:buFont typeface="+mj-lt"/>
              <a:buAutoNum type="arabicPeriod"/>
            </a:pPr>
            <a:r>
              <a:rPr lang="lt-LT" dirty="0"/>
              <a:t>13,700 tūkst. eurų psichiatrijos dienos stacionarams (42 skyriai regionuose, kvietimas teikti paraiškas įvykęs, šiuo metu paraiškos vertinamos);</a:t>
            </a:r>
          </a:p>
          <a:p>
            <a:pPr marL="514350" indent="-514350">
              <a:buFont typeface="+mj-lt"/>
              <a:buAutoNum type="arabicPeriod"/>
            </a:pPr>
            <a:r>
              <a:rPr lang="lt-LT" dirty="0"/>
              <a:t>3000 tūkst. eurų vaikų ir paauglių specializuotų ambulatorinių paslaugų plėtrai;</a:t>
            </a:r>
          </a:p>
          <a:p>
            <a:pPr marL="514350" indent="-514350">
              <a:buFont typeface="+mj-lt"/>
              <a:buAutoNum type="arabicPeriod"/>
            </a:pPr>
            <a:r>
              <a:rPr lang="lt-LT" dirty="0"/>
              <a:t>3300 tūkst. eurų aktyvaus gydymo bendruomenėje komandų infrastruktūros plėtrai (14 komandų trimis etapais. Pirmasis etapas 2024 metų II ketvirtis, 2-3 komandos pilotinės).</a:t>
            </a:r>
          </a:p>
          <a:p>
            <a:pPr marL="514350" indent="-514350">
              <a:buFont typeface="+mj-lt"/>
              <a:buAutoNum type="arabicPeriod"/>
            </a:pPr>
            <a:endParaRPr lang="lt-LT" dirty="0"/>
          </a:p>
        </p:txBody>
      </p:sp>
      <p:sp>
        <p:nvSpPr>
          <p:cNvPr id="4" name="Pavadinimas 1">
            <a:extLst>
              <a:ext uri="{FF2B5EF4-FFF2-40B4-BE49-F238E27FC236}">
                <a16:creationId xmlns:a16="http://schemas.microsoft.com/office/drawing/2014/main" id="{1C33039B-387E-548B-7F6D-0BCE39CDEFFA}"/>
              </a:ext>
            </a:extLst>
          </p:cNvPr>
          <p:cNvSpPr>
            <a:spLocks noGrp="1"/>
          </p:cNvSpPr>
          <p:nvPr>
            <p:ph type="title"/>
          </p:nvPr>
        </p:nvSpPr>
        <p:spPr>
          <a:xfrm>
            <a:off x="838200" y="365125"/>
            <a:ext cx="10515600" cy="1325563"/>
          </a:xfrm>
        </p:spPr>
        <p:txBody>
          <a:bodyPr/>
          <a:lstStyle/>
          <a:p>
            <a:r>
              <a:rPr lang="lt-LT" b="1" dirty="0">
                <a:solidFill>
                  <a:schemeClr val="bg2"/>
                </a:solidFill>
              </a:rPr>
              <a:t>ES lėšos: gerinti sveikatos priežiūros paslaugų kokybę ir prieinamumą </a:t>
            </a:r>
          </a:p>
        </p:txBody>
      </p:sp>
    </p:spTree>
    <p:extLst>
      <p:ext uri="{BB962C8B-B14F-4D97-AF65-F5344CB8AC3E}">
        <p14:creationId xmlns:p14="http://schemas.microsoft.com/office/powerpoint/2010/main" val="2915174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2C61B714-978D-435B-3069-AF0563659128}"/>
              </a:ext>
            </a:extLst>
          </p:cNvPr>
          <p:cNvSpPr>
            <a:spLocks noGrp="1"/>
          </p:cNvSpPr>
          <p:nvPr>
            <p:ph idx="1"/>
          </p:nvPr>
        </p:nvSpPr>
        <p:spPr>
          <a:xfrm>
            <a:off x="563526" y="1825625"/>
            <a:ext cx="11343994" cy="4351338"/>
          </a:xfrm>
        </p:spPr>
        <p:txBody>
          <a:bodyPr>
            <a:normAutofit fontScale="92500" lnSpcReduction="20000"/>
          </a:bodyPr>
          <a:lstStyle/>
          <a:p>
            <a:r>
              <a:rPr lang="lt-LT" dirty="0"/>
              <a:t>Finansuojamos minkštosios priemonės 12,400 tūkst. eurų:</a:t>
            </a:r>
          </a:p>
          <a:p>
            <a:pPr marL="514350" indent="-514350">
              <a:buFont typeface="+mj-lt"/>
              <a:buAutoNum type="arabicPeriod"/>
            </a:pPr>
            <a:r>
              <a:rPr lang="lt-LT" dirty="0"/>
              <a:t>Atvejo vadybos pilotavimas pirminiuose psichikos sveikatos centruose (9 psichikos sveikatos centrai, dėl finansavimo vyksta sutarties pasirašymas);</a:t>
            </a:r>
          </a:p>
          <a:p>
            <a:pPr marL="514350" indent="-514350">
              <a:buFont typeface="+mj-lt"/>
              <a:buAutoNum type="arabicPeriod"/>
            </a:pPr>
            <a:r>
              <a:rPr lang="lt-LT" dirty="0"/>
              <a:t>Psichologinių vertinimo įrankių pritaikymas ir ankstyvas psichikos sveikatos sutrikimų atpažinimas;</a:t>
            </a:r>
          </a:p>
          <a:p>
            <a:pPr marL="514350" indent="-514350">
              <a:buFont typeface="+mj-lt"/>
              <a:buAutoNum type="arabicPeriod"/>
            </a:pPr>
            <a:r>
              <a:rPr lang="lt-LT" dirty="0"/>
              <a:t>Paciento kelių, diagnostikos gydymo metodikų atnaujinimas;</a:t>
            </a:r>
          </a:p>
          <a:p>
            <a:pPr marL="514350" indent="-514350">
              <a:buFont typeface="+mj-lt"/>
              <a:buAutoNum type="arabicPeriod"/>
            </a:pPr>
            <a:r>
              <a:rPr lang="lt-LT" dirty="0"/>
              <a:t>Žmogaus teisių psichikos sveikatos srityje stiprinimas, diegiant į atsigavimą (angl. </a:t>
            </a:r>
            <a:r>
              <a:rPr lang="lt-LT" i="1" dirty="0" err="1"/>
              <a:t>Recovery</a:t>
            </a:r>
            <a:r>
              <a:rPr lang="lt-LT" dirty="0"/>
              <a:t>) orientuotas paslaugas;</a:t>
            </a:r>
          </a:p>
          <a:p>
            <a:pPr marL="514350" indent="-514350">
              <a:buFont typeface="+mj-lt"/>
              <a:buAutoNum type="arabicPeriod"/>
            </a:pPr>
            <a:r>
              <a:rPr lang="lt-LT" dirty="0"/>
              <a:t>Kompleksinių bendruomeninių paslaugų savivaldybėse diegimas pacientams ir jų šeimos nariams (</a:t>
            </a:r>
            <a:r>
              <a:rPr lang="lt-LT" dirty="0" err="1"/>
              <a:t>psichoedukacija</a:t>
            </a:r>
            <a:r>
              <a:rPr lang="lt-LT" dirty="0"/>
              <a:t>, atkryčio prevencija, žemo slenksčio psichikos sveikatos stiprinimo paslaugos; </a:t>
            </a:r>
            <a:r>
              <a:rPr lang="lt-LT" dirty="0" err="1"/>
              <a:t>peer</a:t>
            </a:r>
            <a:r>
              <a:rPr lang="lt-LT" dirty="0"/>
              <a:t> </a:t>
            </a:r>
            <a:r>
              <a:rPr lang="lt-LT" dirty="0" err="1"/>
              <a:t>support</a:t>
            </a:r>
            <a:r>
              <a:rPr lang="lt-LT" dirty="0"/>
              <a:t>);</a:t>
            </a:r>
          </a:p>
          <a:p>
            <a:pPr marL="514350" indent="-514350">
              <a:buFont typeface="+mj-lt"/>
              <a:buAutoNum type="arabicPeriod"/>
            </a:pPr>
            <a:endParaRPr lang="lt-LT" dirty="0"/>
          </a:p>
          <a:p>
            <a:pPr marL="514350" indent="-514350">
              <a:buFont typeface="+mj-lt"/>
              <a:buAutoNum type="arabicPeriod"/>
            </a:pPr>
            <a:endParaRPr lang="lt-LT" dirty="0"/>
          </a:p>
          <a:p>
            <a:pPr marL="514350" indent="-514350">
              <a:buFont typeface="+mj-lt"/>
              <a:buAutoNum type="arabicPeriod"/>
            </a:pPr>
            <a:endParaRPr lang="lt-LT" dirty="0"/>
          </a:p>
        </p:txBody>
      </p:sp>
      <p:sp>
        <p:nvSpPr>
          <p:cNvPr id="4" name="Pavadinimas 1">
            <a:extLst>
              <a:ext uri="{FF2B5EF4-FFF2-40B4-BE49-F238E27FC236}">
                <a16:creationId xmlns:a16="http://schemas.microsoft.com/office/drawing/2014/main" id="{1C33039B-387E-548B-7F6D-0BCE39CDEFFA}"/>
              </a:ext>
            </a:extLst>
          </p:cNvPr>
          <p:cNvSpPr>
            <a:spLocks noGrp="1"/>
          </p:cNvSpPr>
          <p:nvPr>
            <p:ph type="title"/>
          </p:nvPr>
        </p:nvSpPr>
        <p:spPr>
          <a:xfrm>
            <a:off x="838200" y="365125"/>
            <a:ext cx="10515600" cy="1325563"/>
          </a:xfrm>
        </p:spPr>
        <p:txBody>
          <a:bodyPr/>
          <a:lstStyle/>
          <a:p>
            <a:r>
              <a:rPr lang="lt-LT" b="1" dirty="0">
                <a:solidFill>
                  <a:schemeClr val="bg2"/>
                </a:solidFill>
              </a:rPr>
              <a:t>ES lėšos: gerinti sveikatos priežiūros paslaugų kokybę ir prieinamumą </a:t>
            </a:r>
          </a:p>
        </p:txBody>
      </p:sp>
    </p:spTree>
    <p:extLst>
      <p:ext uri="{BB962C8B-B14F-4D97-AF65-F5344CB8AC3E}">
        <p14:creationId xmlns:p14="http://schemas.microsoft.com/office/powerpoint/2010/main" val="11142118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1B42-44DF-DC62-A12B-0DCAD652659A}"/>
              </a:ext>
            </a:extLst>
          </p:cNvPr>
          <p:cNvSpPr>
            <a:spLocks noGrp="1"/>
          </p:cNvSpPr>
          <p:nvPr>
            <p:ph type="title"/>
          </p:nvPr>
        </p:nvSpPr>
        <p:spPr/>
        <p:txBody>
          <a:bodyPr/>
          <a:lstStyle/>
          <a:p>
            <a:r>
              <a:rPr lang="lt-LT"/>
              <a:t>Visuomenės psichikos sveikatos stiprinimas</a:t>
            </a:r>
          </a:p>
        </p:txBody>
      </p:sp>
      <p:sp>
        <p:nvSpPr>
          <p:cNvPr id="3" name="Text Placeholder 2">
            <a:extLst>
              <a:ext uri="{FF2B5EF4-FFF2-40B4-BE49-F238E27FC236}">
                <a16:creationId xmlns:a16="http://schemas.microsoft.com/office/drawing/2014/main" id="{4FE9F5C8-6E3F-7C4C-009E-B4C8C8673235}"/>
              </a:ext>
            </a:extLst>
          </p:cNvPr>
          <p:cNvSpPr>
            <a:spLocks noGrp="1"/>
          </p:cNvSpPr>
          <p:nvPr>
            <p:ph type="body" idx="1"/>
          </p:nvPr>
        </p:nvSpPr>
        <p:spPr/>
        <p:txBody>
          <a:bodyPr/>
          <a:lstStyle/>
          <a:p>
            <a:endParaRPr lang="lt-LT"/>
          </a:p>
        </p:txBody>
      </p:sp>
    </p:spTree>
    <p:extLst>
      <p:ext uri="{BB962C8B-B14F-4D97-AF65-F5344CB8AC3E}">
        <p14:creationId xmlns:p14="http://schemas.microsoft.com/office/powerpoint/2010/main" val="1891142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C28226C-B7CA-4017-9DE4-4C27AB868374}"/>
              </a:ext>
            </a:extLst>
          </p:cNvPr>
          <p:cNvSpPr txBox="1"/>
          <p:nvPr/>
        </p:nvSpPr>
        <p:spPr>
          <a:xfrm>
            <a:off x="4695984" y="1960913"/>
            <a:ext cx="5764469" cy="646331"/>
          </a:xfrm>
          <a:prstGeom prst="rect">
            <a:avLst/>
          </a:prstGeom>
          <a:solidFill>
            <a:srgbClr val="1D60A1"/>
          </a:solidFill>
          <a:ln>
            <a:solidFill>
              <a:srgbClr val="27B4AE"/>
            </a:solidFill>
          </a:ln>
        </p:spPr>
        <p:txBody>
          <a:bodyPr wrap="square" lIns="91440" tIns="45720" rIns="91440" bIns="45720" rtlCol="0" anchor="t">
            <a:spAutoFit/>
          </a:bodyPr>
          <a:lstStyle/>
          <a:p>
            <a:pPr algn="just"/>
            <a:r>
              <a:rPr lang="lt-LT">
                <a:solidFill>
                  <a:schemeClr val="bg1"/>
                </a:solidFill>
              </a:rPr>
              <a:t>Tikslinė grupė – asmenys, patyrę psichikos sveikatos sunkumų ir (ar) susidūrę su jais savo artimoje aplinkoje</a:t>
            </a:r>
            <a:endParaRPr lang="en-US">
              <a:solidFill>
                <a:schemeClr val="bg1"/>
              </a:solidFill>
              <a:cs typeface="Arial" panose="020B0604020202020204"/>
            </a:endParaRPr>
          </a:p>
        </p:txBody>
      </p:sp>
      <p:sp>
        <p:nvSpPr>
          <p:cNvPr id="26" name="TextBox 25">
            <a:extLst>
              <a:ext uri="{FF2B5EF4-FFF2-40B4-BE49-F238E27FC236}">
                <a16:creationId xmlns:a16="http://schemas.microsoft.com/office/drawing/2014/main" id="{C8EF025F-4C08-454A-B40B-B247658265AA}"/>
              </a:ext>
            </a:extLst>
          </p:cNvPr>
          <p:cNvSpPr txBox="1"/>
          <p:nvPr/>
        </p:nvSpPr>
        <p:spPr>
          <a:xfrm>
            <a:off x="4692992" y="2787580"/>
            <a:ext cx="5761349" cy="923330"/>
          </a:xfrm>
          <a:prstGeom prst="rect">
            <a:avLst/>
          </a:prstGeom>
          <a:solidFill>
            <a:srgbClr val="1D60A1"/>
          </a:solidFill>
          <a:ln>
            <a:solidFill>
              <a:srgbClr val="27B4AE"/>
            </a:solidFill>
          </a:ln>
        </p:spPr>
        <p:txBody>
          <a:bodyPr wrap="square" lIns="91440" tIns="45720" rIns="91440" bIns="45720" rtlCol="0" anchor="t">
            <a:spAutoFit/>
          </a:bodyPr>
          <a:lstStyle/>
          <a:p>
            <a:pPr algn="just"/>
            <a:r>
              <a:rPr lang="lt-LT">
                <a:solidFill>
                  <a:schemeClr val="bg1"/>
                </a:solidFill>
                <a:cs typeface="Arial" panose="020B0604020202020204"/>
              </a:rPr>
              <a:t>Tikslas – keisti kitų požiūrį į psichikos sveikatos sutrikimus, skatinti pozityvias nuostatas ir elgesį juos patiriančių žmonių bei jų artimųjų atžvilgiu</a:t>
            </a:r>
          </a:p>
        </p:txBody>
      </p:sp>
      <p:sp>
        <p:nvSpPr>
          <p:cNvPr id="11" name="Pavadinimas 3">
            <a:extLst>
              <a:ext uri="{FF2B5EF4-FFF2-40B4-BE49-F238E27FC236}">
                <a16:creationId xmlns:a16="http://schemas.microsoft.com/office/drawing/2014/main" id="{34A863D0-02CD-4544-B93C-C3A97D398922}"/>
              </a:ext>
            </a:extLst>
          </p:cNvPr>
          <p:cNvSpPr txBox="1">
            <a:spLocks/>
          </p:cNvSpPr>
          <p:nvPr/>
        </p:nvSpPr>
        <p:spPr>
          <a:xfrm>
            <a:off x="128397" y="48055"/>
            <a:ext cx="11987527" cy="989609"/>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200">
                <a:solidFill>
                  <a:schemeClr val="bg1"/>
                </a:solidFill>
                <a:latin typeface="Arial"/>
                <a:cs typeface="Arial"/>
              </a:rPr>
              <a:t>Psichikos sveikatos raštingumo didinimas ir stigmos mažinimas </a:t>
            </a:r>
          </a:p>
        </p:txBody>
      </p:sp>
      <p:sp>
        <p:nvSpPr>
          <p:cNvPr id="38" name="TextBox 37">
            <a:extLst>
              <a:ext uri="{FF2B5EF4-FFF2-40B4-BE49-F238E27FC236}">
                <a16:creationId xmlns:a16="http://schemas.microsoft.com/office/drawing/2014/main" id="{D0457969-42DB-0B81-D393-324729FCE05C}"/>
              </a:ext>
            </a:extLst>
          </p:cNvPr>
          <p:cNvSpPr txBox="1"/>
          <p:nvPr/>
        </p:nvSpPr>
        <p:spPr>
          <a:xfrm>
            <a:off x="4692991" y="3886990"/>
            <a:ext cx="2779610" cy="2308324"/>
          </a:xfrm>
          <a:prstGeom prst="rect">
            <a:avLst/>
          </a:prstGeom>
          <a:solidFill>
            <a:srgbClr val="1D60A1"/>
          </a:solidFill>
          <a:ln>
            <a:solidFill>
              <a:srgbClr val="27B4AE"/>
            </a:solidFill>
          </a:ln>
        </p:spPr>
        <p:txBody>
          <a:bodyPr wrap="square" lIns="91440" tIns="45720" rIns="91440" bIns="45720" rtlCol="0" anchor="t">
            <a:spAutoFit/>
          </a:bodyPr>
          <a:lstStyle/>
          <a:p>
            <a:pPr algn="ctr"/>
            <a:r>
              <a:rPr lang="lt-LT" sz="6000">
                <a:solidFill>
                  <a:schemeClr val="bg1"/>
                </a:solidFill>
                <a:latin typeface="Arial"/>
                <a:cs typeface="Arial"/>
              </a:rPr>
              <a:t>14 </a:t>
            </a:r>
            <a:endParaRPr lang="en-US" sz="6000">
              <a:solidFill>
                <a:schemeClr val="bg1"/>
              </a:solidFill>
              <a:latin typeface="Arial"/>
              <a:cs typeface="Arial"/>
            </a:endParaRPr>
          </a:p>
          <a:p>
            <a:pPr algn="ctr"/>
            <a:r>
              <a:rPr lang="lt-LT" sz="1400">
                <a:solidFill>
                  <a:schemeClr val="bg1"/>
                </a:solidFill>
                <a:latin typeface="Arial"/>
                <a:cs typeface="Arial"/>
              </a:rPr>
              <a:t>psichikos sveikatos </a:t>
            </a:r>
            <a:endParaRPr lang="lt-LT">
              <a:solidFill>
                <a:schemeClr val="bg1"/>
              </a:solidFill>
            </a:endParaRPr>
          </a:p>
          <a:p>
            <a:pPr algn="ctr"/>
            <a:r>
              <a:rPr lang="lt-LT" sz="1400">
                <a:solidFill>
                  <a:schemeClr val="bg1"/>
                </a:solidFill>
                <a:latin typeface="Arial"/>
                <a:cs typeface="Arial"/>
              </a:rPr>
              <a:t>ambasadorių koordinatorių iš įvairių nevyriausybinių ir biudžetinių įstaigų</a:t>
            </a:r>
            <a:endParaRPr lang="lt-LT">
              <a:solidFill>
                <a:schemeClr val="bg1"/>
              </a:solidFill>
              <a:cs typeface="Arial" panose="020B0604020202020204"/>
            </a:endParaRPr>
          </a:p>
          <a:p>
            <a:pPr algn="ctr"/>
            <a:endParaRPr lang="lt-LT" sz="1400">
              <a:solidFill>
                <a:schemeClr val="bg1"/>
              </a:solidFill>
              <a:cs typeface="Arial"/>
            </a:endParaRPr>
          </a:p>
          <a:p>
            <a:pPr algn="ctr"/>
            <a:endParaRPr lang="lt-LT" sz="1400">
              <a:solidFill>
                <a:schemeClr val="bg1"/>
              </a:solidFill>
              <a:cs typeface="Arial"/>
            </a:endParaRPr>
          </a:p>
        </p:txBody>
      </p:sp>
      <p:sp>
        <p:nvSpPr>
          <p:cNvPr id="10" name="TextBox 9">
            <a:extLst>
              <a:ext uri="{FF2B5EF4-FFF2-40B4-BE49-F238E27FC236}">
                <a16:creationId xmlns:a16="http://schemas.microsoft.com/office/drawing/2014/main" id="{AC233BBC-A53D-A942-03E3-B33DD9E26A67}"/>
              </a:ext>
            </a:extLst>
          </p:cNvPr>
          <p:cNvSpPr txBox="1"/>
          <p:nvPr/>
        </p:nvSpPr>
        <p:spPr>
          <a:xfrm>
            <a:off x="4695983" y="1418472"/>
            <a:ext cx="5764469" cy="369332"/>
          </a:xfrm>
          <a:prstGeom prst="rect">
            <a:avLst/>
          </a:prstGeom>
          <a:solidFill>
            <a:schemeClr val="bg1"/>
          </a:solidFill>
          <a:ln>
            <a:solidFill>
              <a:srgbClr val="27B4AE"/>
            </a:solidFill>
          </a:ln>
        </p:spPr>
        <p:txBody>
          <a:bodyPr wrap="square" lIns="91440" tIns="45720" rIns="91440" bIns="45720" rtlCol="0" anchor="t">
            <a:spAutoFit/>
          </a:bodyPr>
          <a:lstStyle/>
          <a:p>
            <a:pPr algn="ctr"/>
            <a:r>
              <a:rPr lang="lt-LT" b="1"/>
              <a:t>Psichikos sveikatos ambasadoriai</a:t>
            </a:r>
            <a:endParaRPr lang="en-US" b="1">
              <a:cs typeface="Arial"/>
            </a:endParaRPr>
          </a:p>
        </p:txBody>
      </p:sp>
      <p:graphicFrame>
        <p:nvGraphicFramePr>
          <p:cNvPr id="89" name="Diagrama 16">
            <a:extLst>
              <a:ext uri="{FF2B5EF4-FFF2-40B4-BE49-F238E27FC236}">
                <a16:creationId xmlns:a16="http://schemas.microsoft.com/office/drawing/2014/main" id="{5192E541-963F-891B-9F11-855704CBA24A}"/>
              </a:ext>
            </a:extLst>
          </p:cNvPr>
          <p:cNvGraphicFramePr/>
          <p:nvPr/>
        </p:nvGraphicFramePr>
        <p:xfrm>
          <a:off x="430609" y="1420497"/>
          <a:ext cx="4395790" cy="417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6" name="TextBox 1">
            <a:extLst>
              <a:ext uri="{FF2B5EF4-FFF2-40B4-BE49-F238E27FC236}">
                <a16:creationId xmlns:a16="http://schemas.microsoft.com/office/drawing/2014/main" id="{92A17B73-E58A-020A-EECD-0FAC21A6A99E}"/>
              </a:ext>
            </a:extLst>
          </p:cNvPr>
          <p:cNvSpPr txBox="1"/>
          <p:nvPr/>
        </p:nvSpPr>
        <p:spPr>
          <a:xfrm>
            <a:off x="7674730" y="3886990"/>
            <a:ext cx="2779611" cy="2308324"/>
          </a:xfrm>
          <a:prstGeom prst="rect">
            <a:avLst/>
          </a:prstGeom>
          <a:solidFill>
            <a:srgbClr val="1D60A1"/>
          </a:solidFill>
          <a:ln>
            <a:solidFill>
              <a:srgbClr val="27B4AE"/>
            </a:solidFill>
          </a:ln>
        </p:spPr>
        <p:txBody>
          <a:bodyPr wrap="square" lIns="91440" tIns="45720" rIns="91440" bIns="45720" rtlCol="0" anchor="t">
            <a:spAutoFit/>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lt-LT" sz="6000">
                <a:solidFill>
                  <a:schemeClr val="bg1"/>
                </a:solidFill>
                <a:latin typeface="Arial"/>
                <a:cs typeface="Arial"/>
              </a:rPr>
              <a:t>81 </a:t>
            </a:r>
            <a:endParaRPr lang="en-US" sz="6000">
              <a:solidFill>
                <a:schemeClr val="bg1"/>
              </a:solidFill>
              <a:cs typeface="Arial" panose="020B0604020202020204"/>
            </a:endParaRPr>
          </a:p>
          <a:p>
            <a:pPr algn="ctr"/>
            <a:r>
              <a:rPr lang="lt-LT" sz="1400">
                <a:solidFill>
                  <a:schemeClr val="bg1"/>
                </a:solidFill>
                <a:latin typeface="Arial"/>
                <a:cs typeface="Arial"/>
              </a:rPr>
              <a:t>psichikos sveikatos </a:t>
            </a:r>
          </a:p>
          <a:p>
            <a:pPr algn="ctr"/>
            <a:r>
              <a:rPr lang="lt-LT" sz="1400">
                <a:solidFill>
                  <a:schemeClr val="bg1"/>
                </a:solidFill>
                <a:latin typeface="Arial"/>
                <a:cs typeface="Arial"/>
              </a:rPr>
              <a:t>ambasadorius, kuris yra įgalintas dalytis savo išgyvenimais ir patirtimi apie psichikos sveikatos sunkumus</a:t>
            </a:r>
            <a:endParaRPr lang="lt-LT">
              <a:solidFill>
                <a:schemeClr val="bg1"/>
              </a:solidFill>
            </a:endParaRPr>
          </a:p>
        </p:txBody>
      </p:sp>
    </p:spTree>
    <p:extLst>
      <p:ext uri="{BB962C8B-B14F-4D97-AF65-F5344CB8AC3E}">
        <p14:creationId xmlns:p14="http://schemas.microsoft.com/office/powerpoint/2010/main" val="32806081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7E5C47C9-8F8F-49FB-B18C-99CAAD729971}"/>
              </a:ext>
            </a:extLst>
          </p:cNvPr>
          <p:cNvSpPr txBox="1"/>
          <p:nvPr/>
        </p:nvSpPr>
        <p:spPr>
          <a:xfrm>
            <a:off x="4739070" y="1972056"/>
            <a:ext cx="6107171" cy="646331"/>
          </a:xfrm>
          <a:prstGeom prst="rect">
            <a:avLst/>
          </a:prstGeom>
          <a:solidFill>
            <a:srgbClr val="1DABB0"/>
          </a:solidFill>
          <a:ln>
            <a:solidFill>
              <a:srgbClr val="27B4AE"/>
            </a:solidFill>
          </a:ln>
        </p:spPr>
        <p:txBody>
          <a:bodyPr wrap="square" lIns="91440" tIns="45720" rIns="91440" bIns="45720" rtlCol="0" anchor="t">
            <a:spAutoFit/>
          </a:bodyPr>
          <a:lstStyle/>
          <a:p>
            <a:pPr algn="just"/>
            <a:r>
              <a:rPr lang="lt-LT">
                <a:solidFill>
                  <a:schemeClr val="bg1"/>
                </a:solidFill>
              </a:rPr>
              <a:t>Tikslinė grupė - Lietuvos gyventojai, turintys </a:t>
            </a:r>
            <a:r>
              <a:rPr lang="lt-LT" err="1">
                <a:solidFill>
                  <a:schemeClr val="bg1"/>
                </a:solidFill>
              </a:rPr>
              <a:t>stigminių</a:t>
            </a:r>
            <a:r>
              <a:rPr lang="lt-LT">
                <a:solidFill>
                  <a:schemeClr val="bg1"/>
                </a:solidFill>
              </a:rPr>
              <a:t> nuostatų psichikos sutrikimų atžvilgiu</a:t>
            </a:r>
            <a:endParaRPr lang="lt-LT">
              <a:solidFill>
                <a:schemeClr val="bg1"/>
              </a:solidFill>
              <a:cs typeface="Arial"/>
            </a:endParaRPr>
          </a:p>
        </p:txBody>
      </p:sp>
      <p:sp>
        <p:nvSpPr>
          <p:cNvPr id="25" name="TextBox 24">
            <a:extLst>
              <a:ext uri="{FF2B5EF4-FFF2-40B4-BE49-F238E27FC236}">
                <a16:creationId xmlns:a16="http://schemas.microsoft.com/office/drawing/2014/main" id="{2A26E401-0816-40D3-B4BC-6B142D33AFEF}"/>
              </a:ext>
            </a:extLst>
          </p:cNvPr>
          <p:cNvSpPr txBox="1"/>
          <p:nvPr/>
        </p:nvSpPr>
        <p:spPr>
          <a:xfrm>
            <a:off x="4740315" y="2796282"/>
            <a:ext cx="6105926" cy="2031325"/>
          </a:xfrm>
          <a:prstGeom prst="rect">
            <a:avLst/>
          </a:prstGeom>
          <a:solidFill>
            <a:srgbClr val="1DABB0"/>
          </a:solidFill>
          <a:ln>
            <a:solidFill>
              <a:srgbClr val="27B4AE"/>
            </a:solidFill>
          </a:ln>
        </p:spPr>
        <p:txBody>
          <a:bodyPr wrap="square" lIns="91440" tIns="45720" rIns="91440" bIns="45720" rtlCol="0" anchor="t">
            <a:spAutoFit/>
          </a:bodyPr>
          <a:lstStyle/>
          <a:p>
            <a:pPr algn="just"/>
            <a:r>
              <a:rPr lang="lt-LT">
                <a:solidFill>
                  <a:schemeClr val="bg1"/>
                </a:solidFill>
              </a:rPr>
              <a:t>Vykdoma ilgalaikė socialinė kampanija apie psichikos sveikatą įvairioms visuomenės tikslinėms grupėms (pvz. jaunimui, darbuotojams, vyresnio amžiaus asmenims)  įvairiose aplinkose (pvz. mokyklose, darbovietėse). Kampanijos strategija parengta vadovaujantis visuomenės stigmos į psichikos sveikatą vertinimo rezultatais bei gerąja užsienio šalių patirtimi</a:t>
            </a:r>
            <a:endParaRPr lang="lt-LT">
              <a:solidFill>
                <a:schemeClr val="bg1"/>
              </a:solidFill>
              <a:cs typeface="Arial"/>
            </a:endParaRPr>
          </a:p>
        </p:txBody>
      </p:sp>
      <p:sp>
        <p:nvSpPr>
          <p:cNvPr id="11" name="Pavadinimas 3">
            <a:extLst>
              <a:ext uri="{FF2B5EF4-FFF2-40B4-BE49-F238E27FC236}">
                <a16:creationId xmlns:a16="http://schemas.microsoft.com/office/drawing/2014/main" id="{34A863D0-02CD-4544-B93C-C3A97D398922}"/>
              </a:ext>
            </a:extLst>
          </p:cNvPr>
          <p:cNvSpPr txBox="1">
            <a:spLocks/>
          </p:cNvSpPr>
          <p:nvPr/>
        </p:nvSpPr>
        <p:spPr>
          <a:xfrm>
            <a:off x="128397" y="48055"/>
            <a:ext cx="11987527" cy="989609"/>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200">
                <a:solidFill>
                  <a:schemeClr val="bg1"/>
                </a:solidFill>
                <a:latin typeface="Arial"/>
                <a:cs typeface="Arial"/>
              </a:rPr>
              <a:t>Psichikos sveikatos raštingumo didinimas ir stigmos mažinimas  </a:t>
            </a:r>
          </a:p>
        </p:txBody>
      </p:sp>
      <p:sp>
        <p:nvSpPr>
          <p:cNvPr id="10" name="TextBox 9">
            <a:extLst>
              <a:ext uri="{FF2B5EF4-FFF2-40B4-BE49-F238E27FC236}">
                <a16:creationId xmlns:a16="http://schemas.microsoft.com/office/drawing/2014/main" id="{BA1E7C45-F56F-210B-CCD5-35C0C0284774}"/>
              </a:ext>
            </a:extLst>
          </p:cNvPr>
          <p:cNvSpPr txBox="1"/>
          <p:nvPr/>
        </p:nvSpPr>
        <p:spPr>
          <a:xfrm>
            <a:off x="4683852" y="1423999"/>
            <a:ext cx="6107171" cy="369332"/>
          </a:xfrm>
          <a:prstGeom prst="rect">
            <a:avLst/>
          </a:prstGeom>
          <a:solidFill>
            <a:schemeClr val="bg1"/>
          </a:solidFill>
          <a:ln>
            <a:solidFill>
              <a:srgbClr val="27B4AE"/>
            </a:solidFill>
          </a:ln>
        </p:spPr>
        <p:txBody>
          <a:bodyPr wrap="square" lIns="91440" tIns="45720" rIns="91440" bIns="45720" rtlCol="0" anchor="t">
            <a:spAutoFit/>
          </a:bodyPr>
          <a:lstStyle/>
          <a:p>
            <a:pPr algn="ctr"/>
            <a:r>
              <a:rPr lang="lt-LT" b="1">
                <a:solidFill>
                  <a:schemeClr val="accent5"/>
                </a:solidFill>
              </a:rPr>
              <a:t>Komunikacijos kampanija apie psichikos sveikatą</a:t>
            </a:r>
            <a:endParaRPr lang="en-US" b="1">
              <a:solidFill>
                <a:schemeClr val="accent5"/>
              </a:solidFill>
              <a:cs typeface="Arial"/>
            </a:endParaRPr>
          </a:p>
        </p:txBody>
      </p:sp>
      <p:graphicFrame>
        <p:nvGraphicFramePr>
          <p:cNvPr id="28" name="Diagrama 16">
            <a:extLst>
              <a:ext uri="{FF2B5EF4-FFF2-40B4-BE49-F238E27FC236}">
                <a16:creationId xmlns:a16="http://schemas.microsoft.com/office/drawing/2014/main" id="{148D4821-04DE-8BEA-3A2B-80C4DAAF53A3}"/>
              </a:ext>
            </a:extLst>
          </p:cNvPr>
          <p:cNvGraphicFramePr/>
          <p:nvPr/>
        </p:nvGraphicFramePr>
        <p:xfrm>
          <a:off x="430609" y="1420497"/>
          <a:ext cx="4395790" cy="417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TextBox 64">
            <a:extLst>
              <a:ext uri="{FF2B5EF4-FFF2-40B4-BE49-F238E27FC236}">
                <a16:creationId xmlns:a16="http://schemas.microsoft.com/office/drawing/2014/main" id="{BB2C5189-FD18-F65D-721F-416A624D34DA}"/>
              </a:ext>
            </a:extLst>
          </p:cNvPr>
          <p:cNvSpPr txBox="1"/>
          <p:nvPr/>
        </p:nvSpPr>
        <p:spPr>
          <a:xfrm>
            <a:off x="4784488" y="4993936"/>
            <a:ext cx="6061753" cy="1200329"/>
          </a:xfrm>
          <a:prstGeom prst="rect">
            <a:avLst/>
          </a:prstGeom>
          <a:solidFill>
            <a:srgbClr val="1DABB0"/>
          </a:solidFill>
          <a:ln>
            <a:solidFill>
              <a:srgbClr val="27B4AE"/>
            </a:solidFill>
          </a:ln>
        </p:spPr>
        <p:txBody>
          <a:bodyPr wrap="square" lIns="91440" tIns="45720" rIns="91440" bIns="45720" rtlCol="0" anchor="t">
            <a:spAutoFit/>
          </a:bodyPr>
          <a:lstStyle/>
          <a:p>
            <a:pPr marL="1485900" algn="just"/>
            <a:r>
              <a:rPr lang="lt-LT">
                <a:solidFill>
                  <a:schemeClr val="bg1"/>
                </a:solidFill>
              </a:rPr>
              <a:t>„Žvelk giliau” siekia edukuoti ir ugdyti tolerantišką Lietuvos visuomenę, turinčią pakankamai žinių apie psichikos sveikatos svarbą ir problemas</a:t>
            </a:r>
            <a:endParaRPr lang="lt-LT">
              <a:solidFill>
                <a:schemeClr val="bg1"/>
              </a:solidFill>
              <a:cs typeface="Arial"/>
            </a:endParaRPr>
          </a:p>
        </p:txBody>
      </p:sp>
      <p:pic>
        <p:nvPicPr>
          <p:cNvPr id="74" name="Picture 73" descr="A black background with white text&#10;&#10;Description automatically generated">
            <a:extLst>
              <a:ext uri="{FF2B5EF4-FFF2-40B4-BE49-F238E27FC236}">
                <a16:creationId xmlns:a16="http://schemas.microsoft.com/office/drawing/2014/main" id="{7FA79E36-5A79-CBD3-1592-F7B8767BD460}"/>
              </a:ext>
            </a:extLst>
          </p:cNvPr>
          <p:cNvPicPr>
            <a:picLocks noChangeAspect="1"/>
          </p:cNvPicPr>
          <p:nvPr/>
        </p:nvPicPr>
        <p:blipFill>
          <a:blip r:embed="rId8"/>
          <a:stretch>
            <a:fillRect/>
          </a:stretch>
        </p:blipFill>
        <p:spPr>
          <a:xfrm>
            <a:off x="4625008" y="4980301"/>
            <a:ext cx="1771375" cy="1215399"/>
          </a:xfrm>
          <a:prstGeom prst="rect">
            <a:avLst/>
          </a:prstGeom>
        </p:spPr>
      </p:pic>
    </p:spTree>
    <p:extLst>
      <p:ext uri="{BB962C8B-B14F-4D97-AF65-F5344CB8AC3E}">
        <p14:creationId xmlns:p14="http://schemas.microsoft.com/office/powerpoint/2010/main" val="3969032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AC35291-BC0B-4E87-8EBD-8AA1FDD88C05}"/>
              </a:ext>
            </a:extLst>
          </p:cNvPr>
          <p:cNvSpPr txBox="1"/>
          <p:nvPr/>
        </p:nvSpPr>
        <p:spPr>
          <a:xfrm>
            <a:off x="4881247" y="1898034"/>
            <a:ext cx="6538558" cy="1754326"/>
          </a:xfrm>
          <a:prstGeom prst="rect">
            <a:avLst/>
          </a:prstGeom>
          <a:solidFill>
            <a:schemeClr val="accent2">
              <a:lumMod val="20000"/>
              <a:lumOff val="80000"/>
            </a:schemeClr>
          </a:solidFill>
          <a:ln>
            <a:solidFill>
              <a:srgbClr val="27B4AE"/>
            </a:solidFill>
          </a:ln>
        </p:spPr>
        <p:txBody>
          <a:bodyPr wrap="square" lIns="91440" tIns="45720" rIns="91440" bIns="45720" rtlCol="0" anchor="t">
            <a:spAutoFit/>
          </a:bodyPr>
          <a:lstStyle/>
          <a:p>
            <a:pPr algn="just"/>
            <a:r>
              <a:rPr lang="lt-LT"/>
              <a:t>Tikslinės grupės: </a:t>
            </a:r>
            <a:endParaRPr lang="en-US">
              <a:cs typeface="Arial" panose="020B0604020202020204"/>
            </a:endParaRPr>
          </a:p>
          <a:p>
            <a:pPr marL="285750" indent="-285750" algn="just">
              <a:buFont typeface="Arial"/>
              <a:buChar char="•"/>
            </a:pPr>
            <a:r>
              <a:rPr lang="lt-LT"/>
              <a:t>Vaikams ir paaugliams (iki 18 m.) (tėvai, mokyklos darbuotojai, dirbantys su vaikais, vaikai)</a:t>
            </a:r>
            <a:endParaRPr lang="lt-LT">
              <a:cs typeface="Arial"/>
            </a:endParaRPr>
          </a:p>
          <a:p>
            <a:pPr marL="285750" indent="-285750" algn="just">
              <a:buFont typeface="Arial"/>
              <a:buChar char="•"/>
            </a:pPr>
            <a:r>
              <a:rPr lang="lt-LT"/>
              <a:t>Jaunimui (19-29 m.)</a:t>
            </a:r>
            <a:endParaRPr lang="lt-LT">
              <a:cs typeface="Arial"/>
            </a:endParaRPr>
          </a:p>
          <a:p>
            <a:pPr marL="285750" indent="-285750" algn="just">
              <a:buFont typeface="Arial"/>
              <a:buChar char="•"/>
            </a:pPr>
            <a:r>
              <a:rPr lang="lt-LT"/>
              <a:t>Darbuotojams (vadovai, personalo specialistai, darbuotojai)</a:t>
            </a:r>
            <a:endParaRPr lang="lt-LT">
              <a:cs typeface="Arial"/>
            </a:endParaRPr>
          </a:p>
          <a:p>
            <a:pPr marL="285750" indent="-285750" algn="just">
              <a:buFont typeface="Arial"/>
              <a:buChar char="•"/>
            </a:pPr>
            <a:r>
              <a:rPr lang="lt-LT"/>
              <a:t>Senjorams (dirbantys su senjorais, senjorai)</a:t>
            </a:r>
            <a:endParaRPr lang="lt-LT">
              <a:cs typeface="Arial" panose="020B0604020202020204"/>
            </a:endParaRPr>
          </a:p>
        </p:txBody>
      </p:sp>
      <p:sp>
        <p:nvSpPr>
          <p:cNvPr id="22" name="TextBox 21">
            <a:extLst>
              <a:ext uri="{FF2B5EF4-FFF2-40B4-BE49-F238E27FC236}">
                <a16:creationId xmlns:a16="http://schemas.microsoft.com/office/drawing/2014/main" id="{0D38A4CB-64E4-4F60-8DF8-74FCB40CAC38}"/>
              </a:ext>
            </a:extLst>
          </p:cNvPr>
          <p:cNvSpPr txBox="1"/>
          <p:nvPr/>
        </p:nvSpPr>
        <p:spPr>
          <a:xfrm>
            <a:off x="4881247" y="3842845"/>
            <a:ext cx="6538558" cy="2585323"/>
          </a:xfrm>
          <a:prstGeom prst="rect">
            <a:avLst/>
          </a:prstGeom>
          <a:solidFill>
            <a:schemeClr val="accent2">
              <a:lumMod val="20000"/>
              <a:lumOff val="80000"/>
            </a:schemeClr>
          </a:solidFill>
          <a:ln>
            <a:solidFill>
              <a:srgbClr val="27B4AE"/>
            </a:solidFill>
          </a:ln>
        </p:spPr>
        <p:txBody>
          <a:bodyPr wrap="square" lIns="91440" tIns="45720" rIns="91440" bIns="45720" rtlCol="0" anchor="t">
            <a:spAutoFit/>
          </a:bodyPr>
          <a:lstStyle/>
          <a:p>
            <a:pPr marL="285750" indent="-285750" algn="just">
              <a:buFont typeface="Arial" panose="020B0604020202020204" pitchFamily="34" charset="0"/>
              <a:buChar char="•"/>
            </a:pPr>
            <a:r>
              <a:rPr lang="lt-LT"/>
              <a:t>Baziniai psichikos sveikatos raštingumo mokymai (žinių ir nuostatų stiprinimas visuomenėje)</a:t>
            </a:r>
            <a:endParaRPr lang="en-US">
              <a:cs typeface="Arial" panose="020B0604020202020204"/>
            </a:endParaRPr>
          </a:p>
          <a:p>
            <a:pPr marL="285750" indent="-285750" algn="just">
              <a:buFont typeface="Arial" panose="020B0604020202020204" pitchFamily="34" charset="0"/>
              <a:buChar char="•"/>
            </a:pPr>
            <a:r>
              <a:rPr lang="lt-LT"/>
              <a:t>Pirmoji psichologinė pagalba (žinios ir įgūdžiai visoms grupėms kaip reaguoti ūmios situacijos atveju)</a:t>
            </a:r>
            <a:endParaRPr lang="lt-LT">
              <a:cs typeface="Arial" panose="020B0604020202020204"/>
            </a:endParaRPr>
          </a:p>
          <a:p>
            <a:pPr marL="285750" indent="-285750" algn="just">
              <a:buFont typeface="Arial" panose="020B0604020202020204" pitchFamily="34" charset="0"/>
              <a:buChar char="•"/>
            </a:pPr>
            <a:r>
              <a:rPr lang="lt-LT"/>
              <a:t>Psichikos sveikatos stiprinimo, atsparumo didinimo veiklos (įgūdžių stiprinimas visuomenei) – streso valdymas, konfliktų valdymas, sveika gyvensena, socialinių ryšių stiprinimas ir kt.</a:t>
            </a:r>
            <a:endParaRPr lang="lt-LT">
              <a:cs typeface="Arial"/>
            </a:endParaRPr>
          </a:p>
          <a:p>
            <a:pPr marL="285750" indent="-285750" algn="just">
              <a:buFont typeface="Arial" panose="020B0604020202020204" pitchFamily="34" charset="0"/>
              <a:buChar char="•"/>
            </a:pPr>
            <a:r>
              <a:rPr lang="fi-FI" err="1"/>
              <a:t>Psichikos</a:t>
            </a:r>
            <a:r>
              <a:rPr lang="fi-FI"/>
              <a:t> </a:t>
            </a:r>
            <a:r>
              <a:rPr lang="fi-FI" err="1"/>
              <a:t>sveikatai</a:t>
            </a:r>
            <a:r>
              <a:rPr lang="fi-FI"/>
              <a:t> </a:t>
            </a:r>
            <a:r>
              <a:rPr lang="fi-FI" err="1"/>
              <a:t>palanki</a:t>
            </a:r>
            <a:r>
              <a:rPr lang="fi-FI"/>
              <a:t> </a:t>
            </a:r>
            <a:r>
              <a:rPr lang="fi-FI" err="1"/>
              <a:t>aplinka</a:t>
            </a:r>
            <a:r>
              <a:rPr lang="fi-FI"/>
              <a:t> (</a:t>
            </a:r>
            <a:r>
              <a:rPr lang="fi-FI" err="1"/>
              <a:t>visuomenei</a:t>
            </a:r>
            <a:r>
              <a:rPr lang="fi-FI"/>
              <a:t>) </a:t>
            </a:r>
            <a:endParaRPr lang="fi-FI">
              <a:cs typeface="Arial" panose="020B0604020202020204"/>
            </a:endParaRPr>
          </a:p>
        </p:txBody>
      </p:sp>
      <p:sp>
        <p:nvSpPr>
          <p:cNvPr id="11" name="Pavadinimas 3">
            <a:extLst>
              <a:ext uri="{FF2B5EF4-FFF2-40B4-BE49-F238E27FC236}">
                <a16:creationId xmlns:a16="http://schemas.microsoft.com/office/drawing/2014/main" id="{34A863D0-02CD-4544-B93C-C3A97D398922}"/>
              </a:ext>
            </a:extLst>
          </p:cNvPr>
          <p:cNvSpPr txBox="1">
            <a:spLocks/>
          </p:cNvSpPr>
          <p:nvPr/>
        </p:nvSpPr>
        <p:spPr>
          <a:xfrm>
            <a:off x="128397" y="48055"/>
            <a:ext cx="11987527" cy="989609"/>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200">
                <a:solidFill>
                  <a:schemeClr val="bg1"/>
                </a:solidFill>
                <a:latin typeface="Arial"/>
                <a:cs typeface="Arial"/>
              </a:rPr>
              <a:t>Psichikos sveikatos raštingumo didinimas ir stigmos mažinimas </a:t>
            </a:r>
          </a:p>
        </p:txBody>
      </p:sp>
      <p:sp>
        <p:nvSpPr>
          <p:cNvPr id="6" name="TextBox 5">
            <a:extLst>
              <a:ext uri="{FF2B5EF4-FFF2-40B4-BE49-F238E27FC236}">
                <a16:creationId xmlns:a16="http://schemas.microsoft.com/office/drawing/2014/main" id="{DCBD5CA5-8BBC-D893-6796-9F417CB83C75}"/>
              </a:ext>
            </a:extLst>
          </p:cNvPr>
          <p:cNvSpPr txBox="1"/>
          <p:nvPr/>
        </p:nvSpPr>
        <p:spPr>
          <a:xfrm>
            <a:off x="4881246" y="1344363"/>
            <a:ext cx="6538558" cy="369332"/>
          </a:xfrm>
          <a:prstGeom prst="rect">
            <a:avLst/>
          </a:prstGeom>
          <a:solidFill>
            <a:schemeClr val="bg1"/>
          </a:solidFill>
          <a:ln>
            <a:solidFill>
              <a:srgbClr val="27B4AE"/>
            </a:solidFill>
          </a:ln>
        </p:spPr>
        <p:txBody>
          <a:bodyPr wrap="square" lIns="91440" tIns="45720" rIns="91440" bIns="45720" rtlCol="0" anchor="t">
            <a:spAutoFit/>
          </a:bodyPr>
          <a:lstStyle/>
          <a:p>
            <a:pPr algn="ctr"/>
            <a:r>
              <a:rPr lang="lt-LT" b="1"/>
              <a:t>Psichikos sveikatos raštingumo didinimas</a:t>
            </a:r>
            <a:endParaRPr lang="en-US" b="1">
              <a:cs typeface="Arial"/>
            </a:endParaRPr>
          </a:p>
        </p:txBody>
      </p:sp>
      <p:graphicFrame>
        <p:nvGraphicFramePr>
          <p:cNvPr id="39" name="Diagrama 16">
            <a:extLst>
              <a:ext uri="{FF2B5EF4-FFF2-40B4-BE49-F238E27FC236}">
                <a16:creationId xmlns:a16="http://schemas.microsoft.com/office/drawing/2014/main" id="{CE99D11B-E4BE-9A67-3DD9-FE7EA142397B}"/>
              </a:ext>
            </a:extLst>
          </p:cNvPr>
          <p:cNvGraphicFramePr/>
          <p:nvPr/>
        </p:nvGraphicFramePr>
        <p:xfrm>
          <a:off x="430609" y="1420497"/>
          <a:ext cx="4395790" cy="4176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64937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279400" y="278145"/>
            <a:ext cx="11628120" cy="1325563"/>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200" dirty="0">
                <a:solidFill>
                  <a:schemeClr val="bg1"/>
                </a:solidFill>
              </a:rPr>
              <a:t>Kitos iniciatyvos visuomenės psichikos sveikatos srityje</a:t>
            </a:r>
          </a:p>
        </p:txBody>
      </p:sp>
      <p:sp>
        <p:nvSpPr>
          <p:cNvPr id="3" name="TextBox 2">
            <a:extLst>
              <a:ext uri="{FF2B5EF4-FFF2-40B4-BE49-F238E27FC236}">
                <a16:creationId xmlns:a16="http://schemas.microsoft.com/office/drawing/2014/main" id="{B4F32D74-475B-41B2-A667-2331B27457B8}"/>
              </a:ext>
            </a:extLst>
          </p:cNvPr>
          <p:cNvSpPr txBox="1"/>
          <p:nvPr/>
        </p:nvSpPr>
        <p:spPr>
          <a:xfrm>
            <a:off x="155130" y="1759312"/>
            <a:ext cx="11881740" cy="3339376"/>
          </a:xfrm>
          <a:prstGeom prst="rect">
            <a:avLst/>
          </a:prstGeom>
          <a:noFill/>
        </p:spPr>
        <p:txBody>
          <a:bodyPr wrap="square" lIns="91440" tIns="45720" rIns="91440" bIns="45720" rtlCol="0" anchor="t">
            <a:spAutoFit/>
          </a:bodyPr>
          <a:lstStyle/>
          <a:p>
            <a:pPr marL="342900" indent="-342900" algn="just">
              <a:spcAft>
                <a:spcPts val="600"/>
              </a:spcAft>
              <a:buFont typeface="Arial" panose="020B0604020202020204" pitchFamily="34" charset="0"/>
              <a:buChar char="•"/>
            </a:pPr>
            <a:r>
              <a:rPr lang="lt-LT" sz="2400" dirty="0">
                <a:cs typeface="Arial"/>
              </a:rPr>
              <a:t>Psichologinės gerovės ir psichikos sveikatos stiprinimo paslaugos</a:t>
            </a:r>
          </a:p>
          <a:p>
            <a:pPr marL="342900" indent="-342900" algn="just">
              <a:spcAft>
                <a:spcPts val="600"/>
              </a:spcAft>
              <a:buFont typeface="Arial" panose="020B0604020202020204" pitchFamily="34" charset="0"/>
              <a:buChar char="•"/>
            </a:pPr>
            <a:r>
              <a:rPr lang="lt-LT" sz="2400" dirty="0">
                <a:cs typeface="Arial"/>
              </a:rPr>
              <a:t>Socialinis receptas vyresnio amžiaus asmenims</a:t>
            </a:r>
          </a:p>
          <a:p>
            <a:pPr marL="342900" indent="-342900" algn="just">
              <a:spcAft>
                <a:spcPts val="600"/>
              </a:spcAft>
              <a:buFont typeface="Arial" panose="020B0604020202020204" pitchFamily="34" charset="0"/>
              <a:buChar char="•"/>
            </a:pPr>
            <a:r>
              <a:rPr lang="lt-LT" sz="2400" dirty="0">
                <a:cs typeface="Arial"/>
              </a:rPr>
              <a:t>Mobiliųjų psichologinių krizių komandų ir skambučių centro paslaugos</a:t>
            </a:r>
          </a:p>
          <a:p>
            <a:pPr marL="342900" indent="-342900" algn="just">
              <a:spcAft>
                <a:spcPts val="600"/>
              </a:spcAft>
              <a:buFont typeface="Arial" panose="020B0604020202020204" pitchFamily="34" charset="0"/>
              <a:buChar char="•"/>
            </a:pPr>
            <a:r>
              <a:rPr lang="lt-LT" sz="2400" dirty="0">
                <a:cs typeface="Arial"/>
              </a:rPr>
              <a:t>Savižudybių prevencijos veiksmų plano atnaujinimas:</a:t>
            </a:r>
          </a:p>
          <a:p>
            <a:pPr marL="800100" lvl="1" indent="-342900" algn="just">
              <a:spcAft>
                <a:spcPts val="600"/>
              </a:spcAft>
              <a:buFont typeface="Arial" panose="020B0604020202020204" pitchFamily="34" charset="0"/>
              <a:buChar char="•"/>
            </a:pPr>
            <a:r>
              <a:rPr lang="lt-LT" sz="2000" dirty="0">
                <a:cs typeface="Arial"/>
              </a:rPr>
              <a:t>„Vartininkų“ mokymų modelio atnaujinimas ir išplėtojimas</a:t>
            </a:r>
          </a:p>
          <a:p>
            <a:pPr marL="800100" lvl="1" indent="-342900" algn="just">
              <a:spcAft>
                <a:spcPts val="600"/>
              </a:spcAft>
              <a:buFont typeface="Arial" panose="020B0604020202020204" pitchFamily="34" charset="0"/>
              <a:buChar char="•"/>
            </a:pPr>
            <a:r>
              <a:rPr lang="lt-LT" sz="2000" dirty="0">
                <a:cs typeface="Arial"/>
              </a:rPr>
              <a:t>Savižudybių prevencijos koordinatoriai savivaldybėse</a:t>
            </a:r>
          </a:p>
          <a:p>
            <a:pPr marL="800100" lvl="1" indent="-342900" algn="just">
              <a:spcAft>
                <a:spcPts val="600"/>
              </a:spcAft>
              <a:buFont typeface="Arial" panose="020B0604020202020204" pitchFamily="34" charset="0"/>
              <a:buChar char="•"/>
            </a:pPr>
            <a:r>
              <a:rPr lang="lt-LT" sz="2000" dirty="0">
                <a:cs typeface="Arial"/>
              </a:rPr>
              <a:t>Specializuotos terapijos, atvejo vadyba ir algoritmo stiprinimas</a:t>
            </a:r>
          </a:p>
          <a:p>
            <a:pPr marL="800100" lvl="1" indent="-342900" algn="just">
              <a:spcAft>
                <a:spcPts val="600"/>
              </a:spcAft>
              <a:buFont typeface="Arial" panose="020B0604020202020204" pitchFamily="34" charset="0"/>
              <a:buChar char="•"/>
            </a:pPr>
            <a:r>
              <a:rPr lang="lt-LT" sz="2000" dirty="0">
                <a:cs typeface="Arial"/>
              </a:rPr>
              <a:t>Koroneris ir kitos stebėsenos sistemos</a:t>
            </a:r>
          </a:p>
        </p:txBody>
      </p:sp>
      <p:graphicFrame>
        <p:nvGraphicFramePr>
          <p:cNvPr id="2" name="Diagram 1">
            <a:extLst>
              <a:ext uri="{FF2B5EF4-FFF2-40B4-BE49-F238E27FC236}">
                <a16:creationId xmlns:a16="http://schemas.microsoft.com/office/drawing/2014/main" id="{D200E567-C409-8835-466C-232EDD73E8F5}"/>
              </a:ext>
            </a:extLst>
          </p:cNvPr>
          <p:cNvGraphicFramePr/>
          <p:nvPr/>
        </p:nvGraphicFramePr>
        <p:xfrm>
          <a:off x="487958" y="5603362"/>
          <a:ext cx="10936868" cy="842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9CDCD73-B6C6-A889-7F6F-AE934E654992}"/>
              </a:ext>
            </a:extLst>
          </p:cNvPr>
          <p:cNvSpPr txBox="1"/>
          <p:nvPr/>
        </p:nvSpPr>
        <p:spPr>
          <a:xfrm>
            <a:off x="4146178" y="5093655"/>
            <a:ext cx="345895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lt-LT" sz="2400" b="0" i="1" u="none" strike="noStrike" kern="1200" cap="none" spc="0" normalizeH="0" baseline="0" noProof="0">
                <a:ln>
                  <a:noFill/>
                </a:ln>
                <a:solidFill>
                  <a:srgbClr val="1D60A1"/>
                </a:solidFill>
                <a:effectLst/>
                <a:uLnTx/>
                <a:uFillTx/>
                <a:latin typeface="Arial" panose="020B0604020202020204"/>
                <a:ea typeface="+mn-ea"/>
                <a:cs typeface="+mn-cs"/>
              </a:rPr>
              <a:t>Horizontalūs prioritetai:</a:t>
            </a:r>
          </a:p>
        </p:txBody>
      </p:sp>
    </p:spTree>
    <p:extLst>
      <p:ext uri="{BB962C8B-B14F-4D97-AF65-F5344CB8AC3E}">
        <p14:creationId xmlns:p14="http://schemas.microsoft.com/office/powerpoint/2010/main" val="385225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vadinimas 3">
            <a:extLst>
              <a:ext uri="{FF2B5EF4-FFF2-40B4-BE49-F238E27FC236}">
                <a16:creationId xmlns:a16="http://schemas.microsoft.com/office/drawing/2014/main" id="{ED4F090D-AD5C-B72A-4B69-3D4887B2C9D3}"/>
              </a:ext>
            </a:extLst>
          </p:cNvPr>
          <p:cNvSpPr txBox="1">
            <a:spLocks/>
          </p:cNvSpPr>
          <p:nvPr/>
        </p:nvSpPr>
        <p:spPr>
          <a:xfrm>
            <a:off x="415877" y="238789"/>
            <a:ext cx="11628120" cy="842044"/>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rgbClr val="2A64A2"/>
                </a:solidFill>
                <a:latin typeface="Arial" panose="020B0604020202020204" pitchFamily="34" charset="0"/>
                <a:ea typeface="+mj-ea"/>
                <a:cs typeface="Arial" panose="020B0604020202020204" pitchFamily="34" charset="0"/>
              </a:defRPr>
            </a:lvl1pPr>
          </a:lstStyle>
          <a:p>
            <a:pPr algn="ctr"/>
            <a:r>
              <a:rPr lang="lt-LT" sz="3200">
                <a:solidFill>
                  <a:schemeClr val="bg1"/>
                </a:solidFill>
              </a:rPr>
              <a:t>Iššūkiai</a:t>
            </a:r>
          </a:p>
        </p:txBody>
      </p:sp>
      <p:sp>
        <p:nvSpPr>
          <p:cNvPr id="7" name="TextBox 6">
            <a:extLst>
              <a:ext uri="{FF2B5EF4-FFF2-40B4-BE49-F238E27FC236}">
                <a16:creationId xmlns:a16="http://schemas.microsoft.com/office/drawing/2014/main" id="{86905A9A-1128-C35B-E762-0F71A1689BC0}"/>
              </a:ext>
            </a:extLst>
          </p:cNvPr>
          <p:cNvSpPr txBox="1"/>
          <p:nvPr/>
        </p:nvSpPr>
        <p:spPr>
          <a:xfrm>
            <a:off x="576803" y="1218596"/>
            <a:ext cx="5653134" cy="3658566"/>
          </a:xfrm>
          <a:prstGeom prst="rect">
            <a:avLst/>
          </a:prstGeom>
          <a:noFill/>
        </p:spPr>
        <p:txBody>
          <a:bodyPr wrap="square">
            <a:spAutoFit/>
          </a:bodyPr>
          <a:lstStyle/>
          <a:p>
            <a:pPr algn="ctr"/>
            <a:endParaRPr lang="lt-LT" dirty="0">
              <a:solidFill>
                <a:srgbClr val="002060"/>
              </a:solidFill>
            </a:endParaRPr>
          </a:p>
          <a:p>
            <a:pPr marL="342900" lvl="0" indent="-342900">
              <a:lnSpc>
                <a:spcPct val="107000"/>
              </a:lnSpc>
              <a:spcAft>
                <a:spcPts val="800"/>
              </a:spcAft>
              <a:buFont typeface="Symbol" panose="05050102010706020507" pitchFamily="18" charset="2"/>
              <a:buChar char=""/>
            </a:pPr>
            <a:r>
              <a:rPr lang="lt-LT" sz="2000" kern="100" dirty="0">
                <a:solidFill>
                  <a:schemeClr val="accent4"/>
                </a:solidFill>
                <a:effectLst/>
                <a:ea typeface="Calibri" panose="020F0502020204030204" pitchFamily="34" charset="0"/>
                <a:cs typeface="Times New Roman" panose="02020603050405020304" pitchFamily="18" charset="0"/>
              </a:rPr>
              <a:t>į ligoninę per 12 mėn. laikotarpį pakartotinai sugrįžta 33 proc. pacientų. </a:t>
            </a:r>
          </a:p>
          <a:p>
            <a:pPr marL="342900" lvl="0" indent="-342900">
              <a:lnSpc>
                <a:spcPct val="107000"/>
              </a:lnSpc>
              <a:spcAft>
                <a:spcPts val="800"/>
              </a:spcAft>
              <a:buFont typeface="Symbol" panose="05050102010706020507" pitchFamily="18" charset="2"/>
              <a:buChar char=""/>
            </a:pPr>
            <a:r>
              <a:rPr lang="lt-LT" sz="2000" kern="100" dirty="0">
                <a:solidFill>
                  <a:schemeClr val="accent4"/>
                </a:solidFill>
                <a:effectLst/>
                <a:ea typeface="Calibri" panose="020F0502020204030204" pitchFamily="34" charset="0"/>
                <a:cs typeface="Times New Roman" panose="02020603050405020304" pitchFamily="18" charset="0"/>
              </a:rPr>
              <a:t>Dominuoja stacionarinė pagalba. </a:t>
            </a:r>
          </a:p>
          <a:p>
            <a:pPr marL="342900" indent="-342900">
              <a:lnSpc>
                <a:spcPct val="107000"/>
              </a:lnSpc>
              <a:spcAft>
                <a:spcPts val="800"/>
              </a:spcAft>
              <a:buFont typeface="Symbol" panose="05050102010706020507" pitchFamily="18" charset="2"/>
              <a:buChar char=""/>
            </a:pPr>
            <a:r>
              <a:rPr lang="lt-LT" sz="2000" kern="100" dirty="0">
                <a:solidFill>
                  <a:schemeClr val="accent4"/>
                </a:solidFill>
                <a:effectLst/>
                <a:ea typeface="Calibri" panose="020F0502020204030204" pitchFamily="34" charset="0"/>
                <a:cs typeface="Times New Roman" panose="02020603050405020304" pitchFamily="18" charset="0"/>
              </a:rPr>
              <a:t>Trūksta sąryšio tarp stacionarų ir ambulatorinės grandies, kad asmenys gautų tęstinę pagalbą</a:t>
            </a:r>
          </a:p>
          <a:p>
            <a:pPr marL="342900" indent="-342900">
              <a:lnSpc>
                <a:spcPct val="107000"/>
              </a:lnSpc>
              <a:spcAft>
                <a:spcPts val="800"/>
              </a:spcAft>
              <a:buFont typeface="Symbol" panose="05050102010706020507" pitchFamily="18" charset="2"/>
              <a:buChar char=""/>
            </a:pPr>
            <a:r>
              <a:rPr lang="lt-LT" sz="2000" dirty="0">
                <a:solidFill>
                  <a:schemeClr val="accent4"/>
                </a:solidFill>
              </a:rPr>
              <a:t>Savižudybių skaičius 100 tūkst. gyventojų išlieka aukštas</a:t>
            </a:r>
          </a:p>
          <a:p>
            <a:pPr marL="342900" lvl="0" indent="-342900">
              <a:lnSpc>
                <a:spcPct val="107000"/>
              </a:lnSpc>
              <a:spcAft>
                <a:spcPts val="800"/>
              </a:spcAft>
              <a:buFont typeface="Symbol" panose="05050102010706020507" pitchFamily="18" charset="2"/>
              <a:buChar char=""/>
            </a:pPr>
            <a:endParaRPr lang="lt-LT" sz="1600" dirty="0">
              <a:solidFill>
                <a:schemeClr val="accent4"/>
              </a:solidFill>
            </a:endParaRPr>
          </a:p>
        </p:txBody>
      </p:sp>
      <p:graphicFrame>
        <p:nvGraphicFramePr>
          <p:cNvPr id="8" name="Chart 7">
            <a:extLst>
              <a:ext uri="{FF2B5EF4-FFF2-40B4-BE49-F238E27FC236}">
                <a16:creationId xmlns:a16="http://schemas.microsoft.com/office/drawing/2014/main" id="{0B908FC5-7783-A61B-1109-07F1497DEAD4}"/>
              </a:ext>
            </a:extLst>
          </p:cNvPr>
          <p:cNvGraphicFramePr>
            <a:graphicFrameLocks/>
          </p:cNvGraphicFramePr>
          <p:nvPr>
            <p:extLst>
              <p:ext uri="{D42A27DB-BD31-4B8C-83A1-F6EECF244321}">
                <p14:modId xmlns:p14="http://schemas.microsoft.com/office/powerpoint/2010/main" val="2633977827"/>
              </p:ext>
            </p:extLst>
          </p:nvPr>
        </p:nvGraphicFramePr>
        <p:xfrm>
          <a:off x="6787861" y="1669302"/>
          <a:ext cx="5404139" cy="4033777"/>
        </p:xfrm>
        <a:graphic>
          <a:graphicData uri="http://schemas.openxmlformats.org/drawingml/2006/chart">
            <c:chart xmlns:c="http://schemas.openxmlformats.org/drawingml/2006/chart" xmlns:r="http://schemas.openxmlformats.org/officeDocument/2006/relationships" r:id="rId3"/>
          </a:graphicData>
        </a:graphic>
      </p:graphicFrame>
      <p:sp>
        <p:nvSpPr>
          <p:cNvPr id="9" name="Left Brace 8">
            <a:extLst>
              <a:ext uri="{FF2B5EF4-FFF2-40B4-BE49-F238E27FC236}">
                <a16:creationId xmlns:a16="http://schemas.microsoft.com/office/drawing/2014/main" id="{00F4D79C-905C-81E6-6C63-3562A352DAAD}"/>
              </a:ext>
            </a:extLst>
          </p:cNvPr>
          <p:cNvSpPr/>
          <p:nvPr/>
        </p:nvSpPr>
        <p:spPr>
          <a:xfrm rot="8127312">
            <a:off x="10439883" y="1046649"/>
            <a:ext cx="743826" cy="3013122"/>
          </a:xfrm>
          <a:prstGeom prst="leftBrace">
            <a:avLst/>
          </a:prstGeom>
          <a:ln w="19050"/>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lt-LT"/>
          </a:p>
        </p:txBody>
      </p:sp>
      <p:sp>
        <p:nvSpPr>
          <p:cNvPr id="10" name="TextBox 9">
            <a:extLst>
              <a:ext uri="{FF2B5EF4-FFF2-40B4-BE49-F238E27FC236}">
                <a16:creationId xmlns:a16="http://schemas.microsoft.com/office/drawing/2014/main" id="{0D76C67A-81FA-9A60-3A71-DF478A3F39E5}"/>
              </a:ext>
            </a:extLst>
          </p:cNvPr>
          <p:cNvSpPr txBox="1"/>
          <p:nvPr/>
        </p:nvSpPr>
        <p:spPr>
          <a:xfrm>
            <a:off x="5820016" y="3690872"/>
            <a:ext cx="1818189" cy="646331"/>
          </a:xfrm>
          <a:prstGeom prst="rect">
            <a:avLst/>
          </a:prstGeom>
          <a:noFill/>
        </p:spPr>
        <p:txBody>
          <a:bodyPr wrap="square">
            <a:spAutoFit/>
          </a:bodyPr>
          <a:lstStyle/>
          <a:p>
            <a:pPr algn="r"/>
            <a:r>
              <a:rPr lang="lt-LT"/>
              <a:t>Stacionarinės paslaugos</a:t>
            </a:r>
          </a:p>
        </p:txBody>
      </p:sp>
      <p:sp>
        <p:nvSpPr>
          <p:cNvPr id="11" name="TextBox 10">
            <a:extLst>
              <a:ext uri="{FF2B5EF4-FFF2-40B4-BE49-F238E27FC236}">
                <a16:creationId xmlns:a16="http://schemas.microsoft.com/office/drawing/2014/main" id="{8A828C95-50E6-037C-1653-3E31BA09C465}"/>
              </a:ext>
            </a:extLst>
          </p:cNvPr>
          <p:cNvSpPr txBox="1"/>
          <p:nvPr/>
        </p:nvSpPr>
        <p:spPr>
          <a:xfrm>
            <a:off x="10284407" y="1530406"/>
            <a:ext cx="1907593" cy="646331"/>
          </a:xfrm>
          <a:prstGeom prst="rect">
            <a:avLst/>
          </a:prstGeom>
          <a:noFill/>
        </p:spPr>
        <p:txBody>
          <a:bodyPr wrap="square">
            <a:spAutoFit/>
          </a:bodyPr>
          <a:lstStyle/>
          <a:p>
            <a:pPr algn="ctr"/>
            <a:r>
              <a:rPr lang="lt-LT"/>
              <a:t>Ambulatorinės spec. paslaugos</a:t>
            </a:r>
          </a:p>
        </p:txBody>
      </p:sp>
      <p:graphicFrame>
        <p:nvGraphicFramePr>
          <p:cNvPr id="14" name="Table 13">
            <a:extLst>
              <a:ext uri="{FF2B5EF4-FFF2-40B4-BE49-F238E27FC236}">
                <a16:creationId xmlns:a16="http://schemas.microsoft.com/office/drawing/2014/main" id="{3741E9D5-07AA-DF7F-833D-5961E06DE02D}"/>
              </a:ext>
            </a:extLst>
          </p:cNvPr>
          <p:cNvGraphicFramePr>
            <a:graphicFrameLocks noGrp="1"/>
          </p:cNvGraphicFramePr>
          <p:nvPr>
            <p:extLst>
              <p:ext uri="{D42A27DB-BD31-4B8C-83A1-F6EECF244321}">
                <p14:modId xmlns:p14="http://schemas.microsoft.com/office/powerpoint/2010/main" val="1465453720"/>
              </p:ext>
            </p:extLst>
          </p:nvPr>
        </p:nvGraphicFramePr>
        <p:xfrm>
          <a:off x="576803" y="4876076"/>
          <a:ext cx="5653134" cy="1654006"/>
        </p:xfrm>
        <a:graphic>
          <a:graphicData uri="http://schemas.openxmlformats.org/drawingml/2006/table">
            <a:tbl>
              <a:tblPr firstRow="1" firstCol="1" bandRow="1"/>
              <a:tblGrid>
                <a:gridCol w="2833889">
                  <a:extLst>
                    <a:ext uri="{9D8B030D-6E8A-4147-A177-3AD203B41FA5}">
                      <a16:colId xmlns:a16="http://schemas.microsoft.com/office/drawing/2014/main" val="3354336576"/>
                    </a:ext>
                  </a:extLst>
                </a:gridCol>
                <a:gridCol w="900694">
                  <a:extLst>
                    <a:ext uri="{9D8B030D-6E8A-4147-A177-3AD203B41FA5}">
                      <a16:colId xmlns:a16="http://schemas.microsoft.com/office/drawing/2014/main" val="706665967"/>
                    </a:ext>
                  </a:extLst>
                </a:gridCol>
                <a:gridCol w="887809">
                  <a:extLst>
                    <a:ext uri="{9D8B030D-6E8A-4147-A177-3AD203B41FA5}">
                      <a16:colId xmlns:a16="http://schemas.microsoft.com/office/drawing/2014/main" val="2313567624"/>
                    </a:ext>
                  </a:extLst>
                </a:gridCol>
                <a:gridCol w="1030742">
                  <a:extLst>
                    <a:ext uri="{9D8B030D-6E8A-4147-A177-3AD203B41FA5}">
                      <a16:colId xmlns:a16="http://schemas.microsoft.com/office/drawing/2014/main" val="1011513648"/>
                    </a:ext>
                  </a:extLst>
                </a:gridCol>
              </a:tblGrid>
              <a:tr h="334800">
                <a:tc rowSpan="2">
                  <a:txBody>
                    <a:bodyPr/>
                    <a:lstStyle/>
                    <a:p>
                      <a:pPr algn="ctr"/>
                      <a:r>
                        <a:rPr lang="lt-LT" sz="1800" b="1">
                          <a:solidFill>
                            <a:srgbClr val="000000"/>
                          </a:solidFill>
                          <a:effectLst/>
                          <a:latin typeface="Calibri" panose="020F0502020204030204" pitchFamily="34" charset="0"/>
                          <a:ea typeface="Times New Roman" panose="02020603050405020304" pitchFamily="18" charset="0"/>
                        </a:rPr>
                        <a:t>Pakartotinės hospitalizacijos</a:t>
                      </a:r>
                      <a:endParaRPr lang="lt-LT" sz="2000" b="1">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3">
                  <a:txBody>
                    <a:bodyPr/>
                    <a:lstStyle/>
                    <a:p>
                      <a:pPr algn="ctr"/>
                      <a:r>
                        <a:rPr lang="lt-LT" sz="1800">
                          <a:solidFill>
                            <a:srgbClr val="000000"/>
                          </a:solidFill>
                          <a:effectLst/>
                          <a:latin typeface="Calibri" panose="020F0502020204030204" pitchFamily="34" charset="0"/>
                          <a:ea typeface="Times New Roman" panose="02020603050405020304" pitchFamily="18" charset="0"/>
                        </a:rPr>
                        <a:t>Procentai per:</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816320284"/>
                  </a:ext>
                </a:extLst>
              </a:tr>
              <a:tr h="340899">
                <a:tc vMerge="1">
                  <a:txBody>
                    <a:bodyPr/>
                    <a:lstStyle/>
                    <a:p>
                      <a:endParaRPr lang="lt-LT"/>
                    </a:p>
                  </a:txBody>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3 mėn.</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6 mėn.</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lt-LT" sz="1800" b="1">
                          <a:solidFill>
                            <a:srgbClr val="000000"/>
                          </a:solidFill>
                          <a:effectLst/>
                          <a:latin typeface="Calibri" panose="020F0502020204030204" pitchFamily="34" charset="0"/>
                          <a:ea typeface="Times New Roman" panose="02020603050405020304" pitchFamily="18" charset="0"/>
                        </a:rPr>
                        <a:t>12 mėn.</a:t>
                      </a:r>
                      <a:endParaRPr lang="lt-LT" sz="2000" b="1">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56528894"/>
                  </a:ext>
                </a:extLst>
              </a:tr>
              <a:tr h="521664">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Visi psichikos ir elgesio sutrikimai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15,0</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23,5</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33,6</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8677779"/>
                  </a:ext>
                </a:extLst>
              </a:tr>
              <a:tr h="429667">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Šizofrenija</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20,8</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31,3</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lt-LT" sz="1800">
                          <a:solidFill>
                            <a:srgbClr val="000000"/>
                          </a:solidFill>
                          <a:effectLst/>
                          <a:latin typeface="Calibri" panose="020F0502020204030204" pitchFamily="34" charset="0"/>
                          <a:ea typeface="Times New Roman" panose="02020603050405020304" pitchFamily="18" charset="0"/>
                        </a:rPr>
                        <a:t>44,9</a:t>
                      </a:r>
                      <a:endParaRPr lang="lt-LT" sz="2000">
                        <a:effectLst/>
                        <a:latin typeface="Times New Roman" panose="02020603050405020304" pitchFamily="18"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737738"/>
                  </a:ext>
                </a:extLst>
              </a:tr>
            </a:tbl>
          </a:graphicData>
        </a:graphic>
      </p:graphicFrame>
    </p:spTree>
    <p:extLst>
      <p:ext uri="{BB962C8B-B14F-4D97-AF65-F5344CB8AC3E}">
        <p14:creationId xmlns:p14="http://schemas.microsoft.com/office/powerpoint/2010/main" val="319544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2104B9B6-3F00-6076-42C1-748F3CB88F33}"/>
              </a:ext>
            </a:extLst>
          </p:cNvPr>
          <p:cNvPicPr>
            <a:picLocks noChangeAspect="1"/>
          </p:cNvPicPr>
          <p:nvPr/>
        </p:nvPicPr>
        <p:blipFill>
          <a:blip r:embed="rId3"/>
          <a:stretch>
            <a:fillRect/>
          </a:stretch>
        </p:blipFill>
        <p:spPr>
          <a:xfrm>
            <a:off x="437331" y="5776856"/>
            <a:ext cx="1374785" cy="874863"/>
          </a:xfrm>
          <a:prstGeom prst="rect">
            <a:avLst/>
          </a:prstGeom>
        </p:spPr>
      </p:pic>
      <p:sp>
        <p:nvSpPr>
          <p:cNvPr id="9" name="Title 1">
            <a:extLst>
              <a:ext uri="{FF2B5EF4-FFF2-40B4-BE49-F238E27FC236}">
                <a16:creationId xmlns:a16="http://schemas.microsoft.com/office/drawing/2014/main" id="{604126CC-39BF-9ABB-43E5-27E71D3F3189}"/>
              </a:ext>
            </a:extLst>
          </p:cNvPr>
          <p:cNvSpPr txBox="1">
            <a:spLocks/>
          </p:cNvSpPr>
          <p:nvPr/>
        </p:nvSpPr>
        <p:spPr>
          <a:xfrm>
            <a:off x="283613" y="514270"/>
            <a:ext cx="11624773" cy="5142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lt-LT" sz="3200" i="1"/>
          </a:p>
        </p:txBody>
      </p:sp>
      <p:sp>
        <p:nvSpPr>
          <p:cNvPr id="7" name="Pavadinimas 3">
            <a:extLst>
              <a:ext uri="{FF2B5EF4-FFF2-40B4-BE49-F238E27FC236}">
                <a16:creationId xmlns:a16="http://schemas.microsoft.com/office/drawing/2014/main" id="{527FAFF6-78EB-D5F2-8B11-9ACC66589581}"/>
              </a:ext>
            </a:extLst>
          </p:cNvPr>
          <p:cNvSpPr>
            <a:spLocks noGrp="1"/>
          </p:cNvSpPr>
          <p:nvPr>
            <p:ph type="title"/>
          </p:nvPr>
        </p:nvSpPr>
        <p:spPr>
          <a:xfrm>
            <a:off x="279400" y="278145"/>
            <a:ext cx="11628120" cy="1325563"/>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600">
                <a:solidFill>
                  <a:schemeClr val="bg1"/>
                </a:solidFill>
                <a:latin typeface="+mn-lt"/>
              </a:rPr>
              <a:t>Socialinis receptas – vyresnio amžiaus vienišumo ir socialinės atskirties sprendimo būdas </a:t>
            </a:r>
          </a:p>
        </p:txBody>
      </p:sp>
      <p:sp>
        <p:nvSpPr>
          <p:cNvPr id="13" name="Content Placeholder 2">
            <a:extLst>
              <a:ext uri="{FF2B5EF4-FFF2-40B4-BE49-F238E27FC236}">
                <a16:creationId xmlns:a16="http://schemas.microsoft.com/office/drawing/2014/main" id="{EF17F58C-9075-A816-470D-CB20FFC8846D}"/>
              </a:ext>
            </a:extLst>
          </p:cNvPr>
          <p:cNvSpPr>
            <a:spLocks noGrp="1"/>
          </p:cNvSpPr>
          <p:nvPr>
            <p:ph idx="1"/>
          </p:nvPr>
        </p:nvSpPr>
        <p:spPr>
          <a:xfrm>
            <a:off x="279400" y="1934605"/>
            <a:ext cx="11628120" cy="3511353"/>
          </a:xfrm>
        </p:spPr>
        <p:txBody>
          <a:bodyPr>
            <a:normAutofit/>
          </a:bodyPr>
          <a:lstStyle/>
          <a:p>
            <a:pPr marL="0" indent="0" algn="just">
              <a:lnSpc>
                <a:spcPct val="150000"/>
              </a:lnSpc>
              <a:buNone/>
            </a:pPr>
            <a:r>
              <a:rPr lang="lt-LT" sz="2600" b="1"/>
              <a:t>Socialinio recepto programa –</a:t>
            </a:r>
            <a:r>
              <a:rPr lang="en-US" sz="2600" b="1"/>
              <a:t> </a:t>
            </a:r>
            <a:r>
              <a:rPr lang="lt-LT" sz="2600"/>
              <a:t>senatvės pensijos amžiaus sulaukusiems asmenims skirta programa, kuria siekiama </a:t>
            </a:r>
            <a:r>
              <a:rPr lang="lt-LT" sz="2600" u="sng"/>
              <a:t>stiprinti</a:t>
            </a:r>
            <a:r>
              <a:rPr lang="lt-LT" sz="2600"/>
              <a:t> jų </a:t>
            </a:r>
            <a:r>
              <a:rPr lang="lt-LT" sz="2600" u="sng"/>
              <a:t>psichologinę gerovę ir psichikos sveikatą </a:t>
            </a:r>
            <a:r>
              <a:rPr lang="lt-LT" sz="2600"/>
              <a:t>per jų įtraukimą į kultūros, neformaliojo švietimo, sporto, savanorystės, savitarpio paramos ar kitas bendruomenėje ir savivaldybėje prieinamas veiklas</a:t>
            </a:r>
            <a:r>
              <a:rPr lang="en-US" sz="2600"/>
              <a:t>.</a:t>
            </a:r>
            <a:endParaRPr lang="lt-LT" sz="2600"/>
          </a:p>
        </p:txBody>
      </p:sp>
    </p:spTree>
    <p:extLst>
      <p:ext uri="{BB962C8B-B14F-4D97-AF65-F5344CB8AC3E}">
        <p14:creationId xmlns:p14="http://schemas.microsoft.com/office/powerpoint/2010/main" val="1041576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281940" y="278145"/>
            <a:ext cx="11628120" cy="715768"/>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600">
                <a:solidFill>
                  <a:schemeClr val="bg1"/>
                </a:solidFill>
                <a:latin typeface="+mn-lt"/>
              </a:rPr>
              <a:t>Socialinio recepto iniciatyva: veiklų pobūdis ir turinys?  </a:t>
            </a:r>
          </a:p>
        </p:txBody>
      </p:sp>
      <p:sp>
        <p:nvSpPr>
          <p:cNvPr id="7" name="Content Placeholder 2">
            <a:extLst>
              <a:ext uri="{FF2B5EF4-FFF2-40B4-BE49-F238E27FC236}">
                <a16:creationId xmlns:a16="http://schemas.microsoft.com/office/drawing/2014/main" id="{9F465956-56B8-48D3-A0CD-1F784FDA41A9}"/>
              </a:ext>
            </a:extLst>
          </p:cNvPr>
          <p:cNvSpPr>
            <a:spLocks noGrp="1"/>
          </p:cNvSpPr>
          <p:nvPr>
            <p:ph idx="1"/>
          </p:nvPr>
        </p:nvSpPr>
        <p:spPr>
          <a:xfrm>
            <a:off x="281940" y="1502747"/>
            <a:ext cx="11373884" cy="4628020"/>
          </a:xfrm>
        </p:spPr>
        <p:txBody>
          <a:bodyPr>
            <a:normAutofit/>
          </a:bodyPr>
          <a:lstStyle/>
          <a:p>
            <a:pPr marL="0" marR="36195" lvl="0" indent="0" algn="just">
              <a:lnSpc>
                <a:spcPct val="100000"/>
              </a:lnSpc>
              <a:spcAft>
                <a:spcPts val="0"/>
              </a:spcAft>
              <a:buNone/>
            </a:pPr>
            <a:r>
              <a:rPr lang="lt-LT" sz="2600" b="1">
                <a:effectLst/>
                <a:ea typeface="Times New Roman" panose="02020603050405020304" pitchFamily="18" charset="0"/>
              </a:rPr>
              <a:t>Tęstinės</a:t>
            </a:r>
            <a:r>
              <a:rPr lang="lt-LT" sz="2600">
                <a:effectLst/>
                <a:ea typeface="Times New Roman" panose="02020603050405020304" pitchFamily="18" charset="0"/>
              </a:rPr>
              <a:t> (pritaikyt</a:t>
            </a:r>
            <a:r>
              <a:rPr lang="en-US" sz="2600" err="1">
                <a:effectLst/>
                <a:ea typeface="Times New Roman" panose="02020603050405020304" pitchFamily="18" charset="0"/>
              </a:rPr>
              <a:t>os</a:t>
            </a:r>
            <a:r>
              <a:rPr lang="lt-LT" sz="2600">
                <a:effectLst/>
                <a:ea typeface="Times New Roman" panose="02020603050405020304" pitchFamily="18" charset="0"/>
              </a:rPr>
              <a:t> vyresnio amžiaus asmenų poreikiams)</a:t>
            </a:r>
            <a:r>
              <a:rPr lang="en-US" sz="2600">
                <a:effectLst/>
                <a:ea typeface="Times New Roman" panose="02020603050405020304" pitchFamily="18" charset="0"/>
              </a:rPr>
              <a:t> </a:t>
            </a:r>
            <a:r>
              <a:rPr lang="en-US" sz="2600" b="1" err="1">
                <a:effectLst/>
                <a:ea typeface="Times New Roman" panose="02020603050405020304" pitchFamily="18" charset="0"/>
              </a:rPr>
              <a:t>veiklos</a:t>
            </a:r>
            <a:r>
              <a:rPr lang="lt-LT" sz="2600" b="1">
                <a:effectLst/>
                <a:ea typeface="Times New Roman" panose="02020603050405020304" pitchFamily="18" charset="0"/>
              </a:rPr>
              <a:t> vykdomos vienoje iš šių sričių</a:t>
            </a:r>
            <a:r>
              <a:rPr lang="lt-LT" sz="2600">
                <a:effectLst/>
                <a:ea typeface="Times New Roman" panose="02020603050405020304" pitchFamily="18" charset="0"/>
              </a:rPr>
              <a:t>:</a:t>
            </a:r>
          </a:p>
          <a:p>
            <a:pPr marL="457200" marR="36195" lvl="1" indent="0" algn="just">
              <a:lnSpc>
                <a:spcPct val="100000"/>
              </a:lnSpc>
              <a:spcAft>
                <a:spcPts val="0"/>
              </a:spcAft>
              <a:buNone/>
            </a:pPr>
            <a:r>
              <a:rPr lang="lt-LT" sz="2600">
                <a:effectLst/>
                <a:ea typeface="Times New Roman" panose="02020603050405020304" pitchFamily="18" charset="0"/>
              </a:rPr>
              <a:t>- </a:t>
            </a:r>
            <a:r>
              <a:rPr lang="lt-LT" sz="2600" b="1">
                <a:effectLst/>
                <a:ea typeface="Times New Roman" panose="02020603050405020304" pitchFamily="18" charset="0"/>
              </a:rPr>
              <a:t>Kultūra ir </a:t>
            </a:r>
            <a:r>
              <a:rPr lang="lt-LT" sz="2600" b="1"/>
              <a:t>menas </a:t>
            </a:r>
            <a:r>
              <a:rPr lang="lt-LT" sz="2600"/>
              <a:t>(įvairios kultūros ir meno programos muziejuose, kultūros centruose, bibliotekose ir kitur);</a:t>
            </a:r>
          </a:p>
          <a:p>
            <a:pPr marR="36195" lvl="1" algn="just">
              <a:lnSpc>
                <a:spcPct val="100000"/>
              </a:lnSpc>
              <a:buFontTx/>
              <a:buChar char="-"/>
            </a:pPr>
            <a:r>
              <a:rPr lang="lt-LT" sz="2600" b="1"/>
              <a:t>Neformalusis švietimas </a:t>
            </a:r>
            <a:r>
              <a:rPr lang="lt-LT" sz="2600"/>
              <a:t>(neformaliojo mokymosi programos, vykdomos Trečiojo amžiaus universitetuose ir kitur)</a:t>
            </a:r>
            <a:r>
              <a:rPr lang="en-US" sz="2600"/>
              <a:t>;</a:t>
            </a:r>
            <a:endParaRPr lang="lt-LT" sz="2600"/>
          </a:p>
          <a:p>
            <a:pPr marR="36195" lvl="1" algn="just">
              <a:lnSpc>
                <a:spcPct val="100000"/>
              </a:lnSpc>
              <a:spcAft>
                <a:spcPts val="0"/>
              </a:spcAft>
              <a:buFontTx/>
              <a:buChar char="-"/>
            </a:pPr>
            <a:r>
              <a:rPr lang="lt-LT" sz="2600" b="1">
                <a:effectLst/>
                <a:ea typeface="Times New Roman" panose="02020603050405020304" pitchFamily="18" charset="0"/>
              </a:rPr>
              <a:t>Sveikatingumas </a:t>
            </a:r>
            <a:r>
              <a:rPr lang="lt-LT" sz="2600">
                <a:effectLst/>
                <a:ea typeface="Times New Roman" panose="02020603050405020304" pitchFamily="18" charset="0"/>
              </a:rPr>
              <a:t>(fizinio aktyvumo, mitybos bei psichikos sveikatos stiprinimo </a:t>
            </a:r>
            <a:r>
              <a:rPr lang="lt-LT" sz="2600" err="1">
                <a:effectLst/>
                <a:ea typeface="Times New Roman" panose="02020603050405020304" pitchFamily="18" charset="0"/>
              </a:rPr>
              <a:t>program</a:t>
            </a:r>
            <a:r>
              <a:rPr lang="en-US" sz="2600" err="1">
                <a:effectLst/>
                <a:ea typeface="Times New Roman" panose="02020603050405020304" pitchFamily="18" charset="0"/>
              </a:rPr>
              <a:t>os</a:t>
            </a:r>
            <a:r>
              <a:rPr lang="lt-LT" sz="2600">
                <a:effectLst/>
                <a:ea typeface="Times New Roman" panose="02020603050405020304" pitchFamily="18" charset="0"/>
              </a:rPr>
              <a:t> savivaldybių visuomenės sveikatos biuruose ir kitur)</a:t>
            </a:r>
            <a:r>
              <a:rPr lang="en-US" sz="2600">
                <a:effectLst/>
                <a:ea typeface="Times New Roman" panose="02020603050405020304" pitchFamily="18" charset="0"/>
              </a:rPr>
              <a:t>;</a:t>
            </a:r>
            <a:endParaRPr lang="lt-LT" sz="2600">
              <a:effectLst/>
              <a:ea typeface="Times New Roman" panose="02020603050405020304" pitchFamily="18" charset="0"/>
            </a:endParaRPr>
          </a:p>
          <a:p>
            <a:pPr marR="36195" lvl="1" algn="just">
              <a:lnSpc>
                <a:spcPct val="100000"/>
              </a:lnSpc>
              <a:spcAft>
                <a:spcPts val="0"/>
              </a:spcAft>
              <a:buFontTx/>
              <a:buChar char="-"/>
            </a:pPr>
            <a:r>
              <a:rPr lang="lt-LT" sz="2600" b="1">
                <a:ea typeface="Times New Roman" panose="02020603050405020304" pitchFamily="18" charset="0"/>
              </a:rPr>
              <a:t>Kita</a:t>
            </a:r>
            <a:r>
              <a:rPr lang="lt-LT" sz="2600">
                <a:ea typeface="Times New Roman" panose="02020603050405020304" pitchFamily="18" charset="0"/>
              </a:rPr>
              <a:t> (galimybės savanoriauti ir pan.)</a:t>
            </a:r>
            <a:r>
              <a:rPr lang="en-US" sz="2600">
                <a:ea typeface="Times New Roman" panose="02020603050405020304" pitchFamily="18" charset="0"/>
              </a:rPr>
              <a:t>.</a:t>
            </a:r>
            <a:endParaRPr lang="lt-LT" sz="2600">
              <a:effectLst/>
              <a:ea typeface="Times New Roman" panose="02020603050405020304" pitchFamily="18" charset="0"/>
            </a:endParaRPr>
          </a:p>
        </p:txBody>
      </p:sp>
      <p:pic>
        <p:nvPicPr>
          <p:cNvPr id="2" name="Paveikslėlis 1">
            <a:extLst>
              <a:ext uri="{FF2B5EF4-FFF2-40B4-BE49-F238E27FC236}">
                <a16:creationId xmlns:a16="http://schemas.microsoft.com/office/drawing/2014/main" id="{2FF8ED4B-AC16-D97C-1004-625D80D3000F}"/>
              </a:ext>
            </a:extLst>
          </p:cNvPr>
          <p:cNvPicPr>
            <a:picLocks noChangeAspect="1"/>
          </p:cNvPicPr>
          <p:nvPr/>
        </p:nvPicPr>
        <p:blipFill>
          <a:blip r:embed="rId3"/>
          <a:stretch>
            <a:fillRect/>
          </a:stretch>
        </p:blipFill>
        <p:spPr>
          <a:xfrm>
            <a:off x="397077" y="5708051"/>
            <a:ext cx="1371719" cy="871804"/>
          </a:xfrm>
          <a:prstGeom prst="rect">
            <a:avLst/>
          </a:prstGeom>
        </p:spPr>
      </p:pic>
    </p:spTree>
    <p:extLst>
      <p:ext uri="{BB962C8B-B14F-4D97-AF65-F5344CB8AC3E}">
        <p14:creationId xmlns:p14="http://schemas.microsoft.com/office/powerpoint/2010/main" val="1606743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279400" y="426162"/>
            <a:ext cx="11628120" cy="674005"/>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600">
                <a:solidFill>
                  <a:schemeClr val="bg1"/>
                </a:solidFill>
                <a:latin typeface="+mn-lt"/>
              </a:rPr>
              <a:t>Socialinio recepto iniciatyvos tikslinė grupė</a:t>
            </a:r>
          </a:p>
        </p:txBody>
      </p:sp>
      <p:sp>
        <p:nvSpPr>
          <p:cNvPr id="7" name="Content Placeholder 2">
            <a:extLst>
              <a:ext uri="{FF2B5EF4-FFF2-40B4-BE49-F238E27FC236}">
                <a16:creationId xmlns:a16="http://schemas.microsoft.com/office/drawing/2014/main" id="{9F465956-56B8-48D3-A0CD-1F784FDA41A9}"/>
              </a:ext>
            </a:extLst>
          </p:cNvPr>
          <p:cNvSpPr>
            <a:spLocks noGrp="1"/>
          </p:cNvSpPr>
          <p:nvPr>
            <p:ph idx="1"/>
          </p:nvPr>
        </p:nvSpPr>
        <p:spPr>
          <a:xfrm>
            <a:off x="279400" y="1401888"/>
            <a:ext cx="11628120" cy="4303104"/>
          </a:xfrm>
        </p:spPr>
        <p:txBody>
          <a:bodyPr>
            <a:normAutofit/>
          </a:bodyPr>
          <a:lstStyle/>
          <a:p>
            <a:pPr marL="0" indent="0" algn="just">
              <a:lnSpc>
                <a:spcPct val="100000"/>
              </a:lnSpc>
              <a:buNone/>
            </a:pPr>
            <a:r>
              <a:rPr lang="lt-LT" sz="2600">
                <a:effectLst/>
                <a:ea typeface="Times New Roman" panose="02020603050405020304" pitchFamily="18" charset="0"/>
              </a:rPr>
              <a:t>Senatvės pensijos amžiaus sulaukę asmenys</a:t>
            </a:r>
            <a:r>
              <a:rPr lang="lt-LT" sz="2600">
                <a:ea typeface="Times New Roman" panose="02020603050405020304" pitchFamily="18" charset="0"/>
              </a:rPr>
              <a:t>, kurie:</a:t>
            </a:r>
          </a:p>
          <a:p>
            <a:pPr marR="36195" indent="0" algn="just">
              <a:lnSpc>
                <a:spcPct val="100000"/>
              </a:lnSpc>
              <a:buFont typeface="Arial" panose="020B0604020202020204" pitchFamily="34" charset="0"/>
              <a:buNone/>
            </a:pPr>
            <a:endParaRPr lang="lt-LT" sz="2600">
              <a:ea typeface="Times New Roman" panose="02020603050405020304" pitchFamily="18" charset="0"/>
            </a:endParaRPr>
          </a:p>
          <a:p>
            <a:pPr marL="971550" marR="36195" lvl="1" indent="-285750" algn="just">
              <a:lnSpc>
                <a:spcPct val="100000"/>
              </a:lnSpc>
            </a:pPr>
            <a:r>
              <a:rPr lang="lt-LT" sz="2600"/>
              <a:t>pas šeimos gydytojo komandą ar pirmines ambulatorines psichikos sveikatos priežiūros paslaugas teikiančią komandą dėl</a:t>
            </a:r>
            <a:r>
              <a:rPr lang="en-US" sz="2600"/>
              <a:t> </a:t>
            </a:r>
            <a:r>
              <a:rPr lang="lt-LT" sz="2600"/>
              <a:t>psichosomatinių priežasčių </a:t>
            </a:r>
            <a:r>
              <a:rPr lang="lt-LT" sz="2600" u="sng"/>
              <a:t>lankosi dažniau nei būtina</a:t>
            </a:r>
            <a:r>
              <a:rPr lang="lt-LT" sz="2600"/>
              <a:t>;</a:t>
            </a:r>
          </a:p>
          <a:p>
            <a:pPr marL="971550" marR="36195" lvl="1" indent="-285750" algn="just">
              <a:lnSpc>
                <a:spcPct val="100000"/>
              </a:lnSpc>
            </a:pPr>
            <a:r>
              <a:rPr lang="lt-LT" sz="2600" u="sng">
                <a:ea typeface="Times New Roman" panose="02020603050405020304" pitchFamily="18" charset="0"/>
              </a:rPr>
              <a:t>patiria</a:t>
            </a:r>
            <a:r>
              <a:rPr lang="lt-LT" sz="2600">
                <a:ea typeface="Times New Roman" panose="02020603050405020304" pitchFamily="18" charset="0"/>
              </a:rPr>
              <a:t> vienišumo, atskirties, netekties išgyvenimą, prastą savijautą dėl lėtinių ligų ar kitų fizinės ar psichikos sveikatos sutrikimų;</a:t>
            </a:r>
          </a:p>
          <a:p>
            <a:pPr marL="971550" marR="36195" lvl="1" indent="-285750" algn="just">
              <a:lnSpc>
                <a:spcPct val="100000"/>
              </a:lnSpc>
            </a:pPr>
            <a:r>
              <a:rPr lang="lt-LT" sz="2600">
                <a:ea typeface="Times New Roman" panose="02020603050405020304" pitchFamily="18" charset="0"/>
              </a:rPr>
              <a:t>yra tos pačios amžiaus grupės asmenų globėjai ar rūpintojai.</a:t>
            </a:r>
          </a:p>
          <a:p>
            <a:pPr marL="0" indent="0" algn="just">
              <a:lnSpc>
                <a:spcPct val="100000"/>
              </a:lnSpc>
              <a:buNone/>
            </a:pPr>
            <a:endParaRPr lang="lt-LT" sz="2600"/>
          </a:p>
        </p:txBody>
      </p:sp>
      <p:pic>
        <p:nvPicPr>
          <p:cNvPr id="2" name="Paveikslėlis 1">
            <a:extLst>
              <a:ext uri="{FF2B5EF4-FFF2-40B4-BE49-F238E27FC236}">
                <a16:creationId xmlns:a16="http://schemas.microsoft.com/office/drawing/2014/main" id="{391F1D3A-B8E2-F90E-5D0E-7D32DCA190A7}"/>
              </a:ext>
            </a:extLst>
          </p:cNvPr>
          <p:cNvPicPr>
            <a:picLocks noChangeAspect="1"/>
          </p:cNvPicPr>
          <p:nvPr/>
        </p:nvPicPr>
        <p:blipFill>
          <a:blip r:embed="rId3"/>
          <a:stretch>
            <a:fillRect/>
          </a:stretch>
        </p:blipFill>
        <p:spPr>
          <a:xfrm>
            <a:off x="405059" y="5704992"/>
            <a:ext cx="1374785" cy="874863"/>
          </a:xfrm>
          <a:prstGeom prst="rect">
            <a:avLst/>
          </a:prstGeom>
        </p:spPr>
      </p:pic>
      <p:sp>
        <p:nvSpPr>
          <p:cNvPr id="3" name="Content Placeholder 2">
            <a:extLst>
              <a:ext uri="{FF2B5EF4-FFF2-40B4-BE49-F238E27FC236}">
                <a16:creationId xmlns:a16="http://schemas.microsoft.com/office/drawing/2014/main" id="{96290D1B-2B51-4413-4AC3-D70DA54F95C8}"/>
              </a:ext>
            </a:extLst>
          </p:cNvPr>
          <p:cNvSpPr txBox="1">
            <a:spLocks/>
          </p:cNvSpPr>
          <p:nvPr/>
        </p:nvSpPr>
        <p:spPr>
          <a:xfrm>
            <a:off x="0" y="3052367"/>
            <a:ext cx="11907520" cy="3002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lt-LT"/>
          </a:p>
          <a:p>
            <a:endParaRPr lang="lt-LT"/>
          </a:p>
        </p:txBody>
      </p:sp>
    </p:spTree>
    <p:extLst>
      <p:ext uri="{BB962C8B-B14F-4D97-AF65-F5344CB8AC3E}">
        <p14:creationId xmlns:p14="http://schemas.microsoft.com/office/powerpoint/2010/main" val="476900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279400" y="278146"/>
            <a:ext cx="11628120" cy="1007316"/>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600">
                <a:solidFill>
                  <a:schemeClr val="bg1"/>
                </a:solidFill>
                <a:latin typeface="+mn-lt"/>
              </a:rPr>
              <a:t>Socialinio recepto bandomasis projektas 2023 m.</a:t>
            </a:r>
          </a:p>
        </p:txBody>
      </p:sp>
      <p:pic>
        <p:nvPicPr>
          <p:cNvPr id="2" name="Paveikslėlis 1">
            <a:extLst>
              <a:ext uri="{FF2B5EF4-FFF2-40B4-BE49-F238E27FC236}">
                <a16:creationId xmlns:a16="http://schemas.microsoft.com/office/drawing/2014/main" id="{DEA61AEC-BDBC-C347-D7DC-53BB1E56D2D6}"/>
              </a:ext>
            </a:extLst>
          </p:cNvPr>
          <p:cNvPicPr>
            <a:picLocks noChangeAspect="1"/>
          </p:cNvPicPr>
          <p:nvPr/>
        </p:nvPicPr>
        <p:blipFill>
          <a:blip r:embed="rId3"/>
          <a:stretch>
            <a:fillRect/>
          </a:stretch>
        </p:blipFill>
        <p:spPr>
          <a:xfrm>
            <a:off x="418591" y="5708051"/>
            <a:ext cx="1371719" cy="871804"/>
          </a:xfrm>
          <a:prstGeom prst="rect">
            <a:avLst/>
          </a:prstGeom>
        </p:spPr>
      </p:pic>
      <p:graphicFrame>
        <p:nvGraphicFramePr>
          <p:cNvPr id="3" name="Diagrama 2">
            <a:extLst>
              <a:ext uri="{FF2B5EF4-FFF2-40B4-BE49-F238E27FC236}">
                <a16:creationId xmlns:a16="http://schemas.microsoft.com/office/drawing/2014/main" id="{30A8F4A0-307E-3992-D933-AC450612AC5A}"/>
              </a:ext>
            </a:extLst>
          </p:cNvPr>
          <p:cNvGraphicFramePr/>
          <p:nvPr/>
        </p:nvGraphicFramePr>
        <p:xfrm>
          <a:off x="2283790" y="1749287"/>
          <a:ext cx="7933635" cy="39587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13438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7" name="Google Shape;957;p43"/>
          <p:cNvSpPr/>
          <p:nvPr/>
        </p:nvSpPr>
        <p:spPr>
          <a:xfrm>
            <a:off x="-302913" y="1095314"/>
            <a:ext cx="11291413" cy="5113449"/>
          </a:xfrm>
          <a:custGeom>
            <a:avLst/>
            <a:gdLst/>
            <a:ahLst/>
            <a:cxnLst/>
            <a:rect l="l" t="t" r="r" b="b"/>
            <a:pathLst>
              <a:path w="225857" h="146919" extrusionOk="0">
                <a:moveTo>
                  <a:pt x="197538" y="3343"/>
                </a:moveTo>
                <a:cubicBezTo>
                  <a:pt x="198976" y="2573"/>
                  <a:pt x="206714" y="1945"/>
                  <a:pt x="215688" y="1621"/>
                </a:cubicBezTo>
                <a:cubicBezTo>
                  <a:pt x="217166" y="1581"/>
                  <a:pt x="220650" y="1439"/>
                  <a:pt x="224641" y="1216"/>
                </a:cubicBezTo>
                <a:lnTo>
                  <a:pt x="224641" y="1"/>
                </a:lnTo>
                <a:cubicBezTo>
                  <a:pt x="214148" y="345"/>
                  <a:pt x="192839" y="1074"/>
                  <a:pt x="189962" y="2695"/>
                </a:cubicBezTo>
                <a:cubicBezTo>
                  <a:pt x="186620" y="4579"/>
                  <a:pt x="192859" y="5409"/>
                  <a:pt x="199625" y="7050"/>
                </a:cubicBezTo>
                <a:cubicBezTo>
                  <a:pt x="206755" y="8792"/>
                  <a:pt x="214270" y="9339"/>
                  <a:pt x="211677" y="11000"/>
                </a:cubicBezTo>
                <a:cubicBezTo>
                  <a:pt x="208841" y="12823"/>
                  <a:pt x="197498" y="12681"/>
                  <a:pt x="185506" y="12985"/>
                </a:cubicBezTo>
                <a:cubicBezTo>
                  <a:pt x="173535" y="13289"/>
                  <a:pt x="160490" y="13836"/>
                  <a:pt x="154069" y="16307"/>
                </a:cubicBezTo>
                <a:cubicBezTo>
                  <a:pt x="146898" y="19062"/>
                  <a:pt x="153967" y="21999"/>
                  <a:pt x="161259" y="25037"/>
                </a:cubicBezTo>
                <a:cubicBezTo>
                  <a:pt x="169605" y="28522"/>
                  <a:pt x="178031" y="32046"/>
                  <a:pt x="171306" y="36361"/>
                </a:cubicBezTo>
                <a:cubicBezTo>
                  <a:pt x="163569" y="41323"/>
                  <a:pt x="146736" y="41263"/>
                  <a:pt x="127999" y="41202"/>
                </a:cubicBezTo>
                <a:cubicBezTo>
                  <a:pt x="109606" y="41121"/>
                  <a:pt x="89634" y="41060"/>
                  <a:pt x="72153" y="47765"/>
                </a:cubicBezTo>
                <a:cubicBezTo>
                  <a:pt x="51026" y="55867"/>
                  <a:pt x="49304" y="67110"/>
                  <a:pt x="47258" y="80418"/>
                </a:cubicBezTo>
                <a:cubicBezTo>
                  <a:pt x="44564" y="97919"/>
                  <a:pt x="41303" y="119168"/>
                  <a:pt x="0" y="146493"/>
                </a:cubicBezTo>
                <a:lnTo>
                  <a:pt x="2573" y="146919"/>
                </a:lnTo>
                <a:lnTo>
                  <a:pt x="45921" y="146919"/>
                </a:lnTo>
                <a:cubicBezTo>
                  <a:pt x="69317" y="117547"/>
                  <a:pt x="68142" y="95509"/>
                  <a:pt x="67372" y="81329"/>
                </a:cubicBezTo>
                <a:cubicBezTo>
                  <a:pt x="66663" y="67920"/>
                  <a:pt x="66177" y="58967"/>
                  <a:pt x="83071" y="51755"/>
                </a:cubicBezTo>
                <a:cubicBezTo>
                  <a:pt x="97432" y="45638"/>
                  <a:pt x="113658" y="45780"/>
                  <a:pt x="133245" y="45942"/>
                </a:cubicBezTo>
                <a:cubicBezTo>
                  <a:pt x="154129" y="46144"/>
                  <a:pt x="179004" y="46367"/>
                  <a:pt x="187856" y="39278"/>
                </a:cubicBezTo>
                <a:cubicBezTo>
                  <a:pt x="195209" y="33383"/>
                  <a:pt x="182062" y="28481"/>
                  <a:pt x="172441" y="24896"/>
                </a:cubicBezTo>
                <a:cubicBezTo>
                  <a:pt x="164399" y="21857"/>
                  <a:pt x="158221" y="19244"/>
                  <a:pt x="163791" y="17279"/>
                </a:cubicBezTo>
                <a:cubicBezTo>
                  <a:pt x="169362" y="15314"/>
                  <a:pt x="179186" y="15071"/>
                  <a:pt x="191522" y="14788"/>
                </a:cubicBezTo>
                <a:cubicBezTo>
                  <a:pt x="204445" y="14484"/>
                  <a:pt x="220063" y="14261"/>
                  <a:pt x="223122" y="11810"/>
                </a:cubicBezTo>
                <a:cubicBezTo>
                  <a:pt x="225856" y="9623"/>
                  <a:pt x="214574" y="7880"/>
                  <a:pt x="206451" y="6604"/>
                </a:cubicBezTo>
                <a:cubicBezTo>
                  <a:pt x="199280" y="5470"/>
                  <a:pt x="195006" y="4700"/>
                  <a:pt x="197538" y="3343"/>
                </a:cubicBezTo>
                <a:close/>
              </a:path>
            </a:pathLst>
          </a:custGeom>
          <a:solidFill>
            <a:srgbClr val="CCCCCC"/>
          </a:solidFill>
          <a:ln>
            <a:noFill/>
          </a:ln>
        </p:spPr>
        <p:txBody>
          <a:bodyPr spcFirstLastPara="1" wrap="square" lIns="121900" tIns="121900" rIns="121900" bIns="121900" anchor="ctr" anchorCtr="0">
            <a:noAutofit/>
          </a:bodyPr>
          <a:lstStyle/>
          <a:p>
            <a:endParaRPr sz="2400"/>
          </a:p>
        </p:txBody>
      </p:sp>
      <p:cxnSp>
        <p:nvCxnSpPr>
          <p:cNvPr id="958" name="Google Shape;958;p43"/>
          <p:cNvCxnSpPr>
            <a:cxnSpLocks/>
          </p:cNvCxnSpPr>
          <p:nvPr/>
        </p:nvCxnSpPr>
        <p:spPr>
          <a:xfrm flipH="1">
            <a:off x="773431" y="3718346"/>
            <a:ext cx="37794" cy="2006308"/>
          </a:xfrm>
          <a:prstGeom prst="straightConnector1">
            <a:avLst/>
          </a:prstGeom>
          <a:noFill/>
          <a:ln w="28575" cap="flat" cmpd="sng">
            <a:solidFill>
              <a:schemeClr val="accent1"/>
            </a:solidFill>
            <a:prstDash val="solid"/>
            <a:round/>
            <a:headEnd type="none" w="med" len="med"/>
            <a:tailEnd type="oval" w="med" len="med"/>
          </a:ln>
          <a:effectLst>
            <a:outerShdw blurRad="57150" algn="bl" rotWithShape="0">
              <a:srgbClr val="000000">
                <a:alpha val="34000"/>
              </a:srgbClr>
            </a:outerShdw>
          </a:effectLst>
        </p:spPr>
      </p:cxnSp>
      <p:grpSp>
        <p:nvGrpSpPr>
          <p:cNvPr id="960" name="Google Shape;960;p43"/>
          <p:cNvGrpSpPr/>
          <p:nvPr/>
        </p:nvGrpSpPr>
        <p:grpSpPr>
          <a:xfrm>
            <a:off x="259581" y="2579009"/>
            <a:ext cx="1171455" cy="1171455"/>
            <a:chOff x="3403200" y="1694625"/>
            <a:chExt cx="820500" cy="820500"/>
          </a:xfrm>
        </p:grpSpPr>
        <p:sp>
          <p:nvSpPr>
            <p:cNvPr id="961" name="Google Shape;961;p43"/>
            <p:cNvSpPr/>
            <p:nvPr/>
          </p:nvSpPr>
          <p:spPr>
            <a:xfrm>
              <a:off x="3403200" y="1694625"/>
              <a:ext cx="820500" cy="820500"/>
            </a:xfrm>
            <a:prstGeom prst="ellipse">
              <a:avLst/>
            </a:prstGeom>
            <a:solidFill>
              <a:schemeClr val="accent1"/>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sp>
          <p:nvSpPr>
            <p:cNvPr id="959" name="Google Shape;959;p43"/>
            <p:cNvSpPr/>
            <p:nvPr/>
          </p:nvSpPr>
          <p:spPr>
            <a:xfrm>
              <a:off x="3498650" y="1790075"/>
              <a:ext cx="629700" cy="629700"/>
            </a:xfrm>
            <a:prstGeom prst="ellipse">
              <a:avLst/>
            </a:prstGeom>
            <a:solidFill>
              <a:srgbClr val="FFFFFF"/>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grpSp>
      <p:sp>
        <p:nvSpPr>
          <p:cNvPr id="962" name="Google Shape;962;p43"/>
          <p:cNvSpPr txBox="1"/>
          <p:nvPr/>
        </p:nvSpPr>
        <p:spPr>
          <a:xfrm>
            <a:off x="759467" y="4638185"/>
            <a:ext cx="2751184" cy="1504829"/>
          </a:xfrm>
          <a:prstGeom prst="rect">
            <a:avLst/>
          </a:prstGeom>
          <a:noFill/>
          <a:ln>
            <a:noFill/>
          </a:ln>
        </p:spPr>
        <p:txBody>
          <a:bodyPr spcFirstLastPara="1" wrap="square" lIns="121900" tIns="121900" rIns="121900" bIns="121900" anchor="t" anchorCtr="0">
            <a:noAutofit/>
          </a:bodyPr>
          <a:lstStyle/>
          <a:p>
            <a:pPr algn="just"/>
            <a:r>
              <a:rPr lang="lt-LT" sz="1600">
                <a:latin typeface="Roboto"/>
                <a:ea typeface="Roboto"/>
                <a:cs typeface="Roboto"/>
                <a:sym typeface="Roboto"/>
              </a:rPr>
              <a:t>Senatvės pensijos amžiaus sulaukęs asmuo, atitinkantis kriterijus ir norintis dalyvauti Socialinio recepto iniciatyvoje</a:t>
            </a:r>
          </a:p>
        </p:txBody>
      </p:sp>
      <p:cxnSp>
        <p:nvCxnSpPr>
          <p:cNvPr id="964" name="Google Shape;964;p43"/>
          <p:cNvCxnSpPr>
            <a:cxnSpLocks/>
          </p:cNvCxnSpPr>
          <p:nvPr/>
        </p:nvCxnSpPr>
        <p:spPr>
          <a:xfrm>
            <a:off x="2609041" y="2507843"/>
            <a:ext cx="0" cy="1277200"/>
          </a:xfrm>
          <a:prstGeom prst="straightConnector1">
            <a:avLst/>
          </a:prstGeom>
          <a:noFill/>
          <a:ln w="28575" cap="flat" cmpd="sng">
            <a:solidFill>
              <a:schemeClr val="accent2"/>
            </a:solidFill>
            <a:prstDash val="solid"/>
            <a:round/>
            <a:headEnd type="none" w="med" len="med"/>
            <a:tailEnd type="oval" w="med" len="med"/>
          </a:ln>
          <a:effectLst>
            <a:outerShdw blurRad="57150" algn="bl" rotWithShape="0">
              <a:srgbClr val="000000">
                <a:alpha val="34000"/>
              </a:srgbClr>
            </a:outerShdw>
          </a:effectLst>
        </p:spPr>
      </p:cxnSp>
      <p:grpSp>
        <p:nvGrpSpPr>
          <p:cNvPr id="966" name="Google Shape;966;p43"/>
          <p:cNvGrpSpPr/>
          <p:nvPr/>
        </p:nvGrpSpPr>
        <p:grpSpPr>
          <a:xfrm>
            <a:off x="2032740" y="1657830"/>
            <a:ext cx="1171455" cy="1171455"/>
            <a:chOff x="3403200" y="1694625"/>
            <a:chExt cx="820500" cy="820500"/>
          </a:xfrm>
        </p:grpSpPr>
        <p:sp>
          <p:nvSpPr>
            <p:cNvPr id="967" name="Google Shape;967;p43"/>
            <p:cNvSpPr/>
            <p:nvPr/>
          </p:nvSpPr>
          <p:spPr>
            <a:xfrm>
              <a:off x="3403200" y="1694625"/>
              <a:ext cx="820500" cy="820500"/>
            </a:xfrm>
            <a:prstGeom prst="ellipse">
              <a:avLst/>
            </a:prstGeom>
            <a:solidFill>
              <a:schemeClr val="accent2"/>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sp>
          <p:nvSpPr>
            <p:cNvPr id="965" name="Google Shape;965;p43"/>
            <p:cNvSpPr/>
            <p:nvPr/>
          </p:nvSpPr>
          <p:spPr>
            <a:xfrm>
              <a:off x="3498650" y="1790075"/>
              <a:ext cx="629700" cy="629700"/>
            </a:xfrm>
            <a:prstGeom prst="ellipse">
              <a:avLst/>
            </a:prstGeom>
            <a:solidFill>
              <a:srgbClr val="FFFFFF"/>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grpSp>
      <p:sp>
        <p:nvSpPr>
          <p:cNvPr id="968" name="Google Shape;968;p43"/>
          <p:cNvSpPr txBox="1"/>
          <p:nvPr/>
        </p:nvSpPr>
        <p:spPr>
          <a:xfrm>
            <a:off x="3028649" y="2994948"/>
            <a:ext cx="2599462" cy="1471957"/>
          </a:xfrm>
          <a:prstGeom prst="rect">
            <a:avLst/>
          </a:prstGeom>
          <a:noFill/>
          <a:ln>
            <a:noFill/>
          </a:ln>
        </p:spPr>
        <p:txBody>
          <a:bodyPr spcFirstLastPara="1" wrap="square" lIns="121900" tIns="121900" rIns="121900" bIns="121900" anchor="t" anchorCtr="0">
            <a:noAutofit/>
          </a:bodyPr>
          <a:lstStyle/>
          <a:p>
            <a:pPr marR="36195" indent="540385" algn="just"/>
            <a:r>
              <a:rPr lang="lt-LT" sz="1600">
                <a:latin typeface="Roboto" panose="02000000000000000000" pitchFamily="2" charset="0"/>
                <a:ea typeface="Roboto" panose="02000000000000000000" pitchFamily="2" charset="0"/>
                <a:sym typeface="Roboto"/>
                <a:hlinkClick r:id="rId3">
                  <a:extLst>
                    <a:ext uri="{A12FA001-AC4F-418D-AE19-62706E023703}">
                      <ahyp:hlinkClr xmlns:ahyp="http://schemas.microsoft.com/office/drawing/2018/hyperlinkcolor" val="tx"/>
                    </a:ext>
                  </a:extLst>
                </a:hlinkClick>
              </a:rPr>
              <a:t>www.pagalbasau.lt</a:t>
            </a:r>
            <a:r>
              <a:rPr lang="lt-LT" sz="1600">
                <a:latin typeface="Roboto" panose="02000000000000000000" pitchFamily="2" charset="0"/>
                <a:ea typeface="Roboto" panose="02000000000000000000" pitchFamily="2" charset="0"/>
                <a:sym typeface="Roboto"/>
              </a:rPr>
              <a:t>, užregistruoti gali gydytojas, Socialinio recepto konsultantas arba pats asmuo</a:t>
            </a:r>
            <a:endParaRPr sz="1600">
              <a:solidFill>
                <a:srgbClr val="000000"/>
              </a:solidFill>
              <a:latin typeface="Roboto" panose="02000000000000000000" pitchFamily="2" charset="0"/>
              <a:ea typeface="Roboto" panose="02000000000000000000" pitchFamily="2" charset="0"/>
              <a:cs typeface="Roboto"/>
              <a:sym typeface="Roboto"/>
            </a:endParaRPr>
          </a:p>
        </p:txBody>
      </p:sp>
      <p:sp>
        <p:nvSpPr>
          <p:cNvPr id="969" name="Google Shape;969;p43"/>
          <p:cNvSpPr txBox="1"/>
          <p:nvPr/>
        </p:nvSpPr>
        <p:spPr>
          <a:xfrm>
            <a:off x="3112280" y="2253606"/>
            <a:ext cx="2055600" cy="404400"/>
          </a:xfrm>
          <a:prstGeom prst="rect">
            <a:avLst/>
          </a:prstGeom>
          <a:noFill/>
          <a:ln>
            <a:noFill/>
          </a:ln>
        </p:spPr>
        <p:txBody>
          <a:bodyPr spcFirstLastPara="1" wrap="square" lIns="121900" tIns="121900" rIns="121900" bIns="121900" anchor="ctr" anchorCtr="0">
            <a:noAutofit/>
          </a:bodyPr>
          <a:lstStyle/>
          <a:p>
            <a:r>
              <a:rPr lang="lt-LT" sz="2267">
                <a:solidFill>
                  <a:schemeClr val="accent2"/>
                </a:solidFill>
                <a:latin typeface="Fira Sans Extra Condensed Medium"/>
                <a:ea typeface="Fira Sans Extra Condensed Medium"/>
                <a:cs typeface="Fira Sans Extra Condensed Medium"/>
                <a:sym typeface="Fira Sans Extra Condensed Medium"/>
              </a:rPr>
              <a:t>REGISTRACIJA </a:t>
            </a:r>
            <a:endParaRPr sz="2267">
              <a:solidFill>
                <a:schemeClr val="accent2"/>
              </a:solidFill>
              <a:latin typeface="Fira Sans Extra Condensed Medium"/>
              <a:ea typeface="Fira Sans Extra Condensed Medium"/>
              <a:cs typeface="Fira Sans Extra Condensed Medium"/>
              <a:sym typeface="Fira Sans Extra Condensed Medium"/>
            </a:endParaRPr>
          </a:p>
        </p:txBody>
      </p:sp>
      <p:cxnSp>
        <p:nvCxnSpPr>
          <p:cNvPr id="970" name="Google Shape;970;p43"/>
          <p:cNvCxnSpPr>
            <a:cxnSpLocks/>
          </p:cNvCxnSpPr>
          <p:nvPr/>
        </p:nvCxnSpPr>
        <p:spPr>
          <a:xfrm>
            <a:off x="5554436" y="1879142"/>
            <a:ext cx="0" cy="695135"/>
          </a:xfrm>
          <a:prstGeom prst="straightConnector1">
            <a:avLst/>
          </a:prstGeom>
          <a:noFill/>
          <a:ln w="28575" cap="flat" cmpd="sng">
            <a:solidFill>
              <a:schemeClr val="accent3"/>
            </a:solidFill>
            <a:prstDash val="solid"/>
            <a:round/>
            <a:headEnd type="none" w="med" len="med"/>
            <a:tailEnd type="oval" w="med" len="med"/>
          </a:ln>
          <a:effectLst>
            <a:outerShdw blurRad="57150" algn="bl" rotWithShape="0">
              <a:srgbClr val="000000">
                <a:alpha val="34000"/>
              </a:srgbClr>
            </a:outerShdw>
          </a:effectLst>
        </p:spPr>
      </p:cxnSp>
      <p:grpSp>
        <p:nvGrpSpPr>
          <p:cNvPr id="972" name="Google Shape;972;p43"/>
          <p:cNvGrpSpPr/>
          <p:nvPr/>
        </p:nvGrpSpPr>
        <p:grpSpPr>
          <a:xfrm rot="10800000">
            <a:off x="5039735" y="726567"/>
            <a:ext cx="1171455" cy="1171455"/>
            <a:chOff x="3403200" y="1694625"/>
            <a:chExt cx="820500" cy="820500"/>
          </a:xfrm>
        </p:grpSpPr>
        <p:sp>
          <p:nvSpPr>
            <p:cNvPr id="973" name="Google Shape;973;p43"/>
            <p:cNvSpPr/>
            <p:nvPr/>
          </p:nvSpPr>
          <p:spPr>
            <a:xfrm>
              <a:off x="3403200" y="1694625"/>
              <a:ext cx="820500" cy="820500"/>
            </a:xfrm>
            <a:prstGeom prst="ellipse">
              <a:avLst/>
            </a:prstGeom>
            <a:solidFill>
              <a:schemeClr val="accent3"/>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sp>
          <p:nvSpPr>
            <p:cNvPr id="971" name="Google Shape;971;p43"/>
            <p:cNvSpPr/>
            <p:nvPr/>
          </p:nvSpPr>
          <p:spPr>
            <a:xfrm>
              <a:off x="3498650" y="1790075"/>
              <a:ext cx="629700" cy="629700"/>
            </a:xfrm>
            <a:prstGeom prst="ellipse">
              <a:avLst/>
            </a:prstGeom>
            <a:solidFill>
              <a:srgbClr val="FFFFFF"/>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grpSp>
      <p:sp>
        <p:nvSpPr>
          <p:cNvPr id="974" name="Google Shape;974;p43"/>
          <p:cNvSpPr txBox="1"/>
          <p:nvPr/>
        </p:nvSpPr>
        <p:spPr>
          <a:xfrm>
            <a:off x="5763639" y="2829285"/>
            <a:ext cx="3399710" cy="2426913"/>
          </a:xfrm>
          <a:prstGeom prst="rect">
            <a:avLst/>
          </a:prstGeom>
          <a:noFill/>
          <a:ln>
            <a:noFill/>
          </a:ln>
        </p:spPr>
        <p:txBody>
          <a:bodyPr spcFirstLastPara="1" wrap="square" lIns="121900" tIns="121900" rIns="121900" bIns="121900" anchor="t" anchorCtr="0">
            <a:noAutofit/>
          </a:bodyPr>
          <a:lstStyle/>
          <a:p>
            <a:pPr algn="just"/>
            <a:r>
              <a:rPr lang="lt-LT" sz="1600">
                <a:latin typeface="Roboto" panose="02000000000000000000" pitchFamily="2" charset="0"/>
                <a:ea typeface="Roboto" panose="02000000000000000000" pitchFamily="2" charset="0"/>
                <a:sym typeface="Roboto"/>
              </a:rPr>
              <a:t>Pagrindinės funkcijos: </a:t>
            </a:r>
          </a:p>
          <a:p>
            <a:pPr algn="just"/>
            <a:r>
              <a:rPr lang="lt-LT" sz="1600">
                <a:latin typeface="Roboto" panose="02000000000000000000" pitchFamily="2" charset="0"/>
                <a:ea typeface="Roboto" panose="02000000000000000000" pitchFamily="2" charset="0"/>
                <a:sym typeface="Roboto"/>
              </a:rPr>
              <a:t>informacijos apie veiklas rinkimas; tinklaveika </a:t>
            </a:r>
            <a:r>
              <a:rPr lang="en-US" sz="1600">
                <a:latin typeface="Roboto" panose="02000000000000000000" pitchFamily="2" charset="0"/>
                <a:ea typeface="Roboto" panose="02000000000000000000" pitchFamily="2" charset="0"/>
                <a:sym typeface="Roboto"/>
              </a:rPr>
              <a:t> </a:t>
            </a:r>
            <a:r>
              <a:rPr lang="lt-LT" sz="1600">
                <a:latin typeface="Roboto" panose="02000000000000000000" pitchFamily="2" charset="0"/>
                <a:ea typeface="Roboto" panose="02000000000000000000" pitchFamily="2" charset="0"/>
                <a:sym typeface="Roboto"/>
              </a:rPr>
              <a:t>bendravimas su</a:t>
            </a:r>
            <a:r>
              <a:rPr lang="en-US" sz="1600">
                <a:latin typeface="Roboto" panose="02000000000000000000" pitchFamily="2" charset="0"/>
                <a:ea typeface="Roboto" panose="02000000000000000000" pitchFamily="2" charset="0"/>
                <a:sym typeface="Roboto"/>
              </a:rPr>
              <a:t> </a:t>
            </a:r>
            <a:r>
              <a:rPr lang="lt-LT" sz="1600">
                <a:latin typeface="Roboto" panose="02000000000000000000" pitchFamily="2" charset="0"/>
                <a:ea typeface="Roboto" panose="02000000000000000000" pitchFamily="2" charset="0"/>
                <a:sym typeface="Roboto"/>
              </a:rPr>
              <a:t>užsiregistravusiu asmeniu ir jo konsultavimas  </a:t>
            </a:r>
            <a:endParaRPr sz="1600">
              <a:latin typeface="Roboto" panose="02000000000000000000" pitchFamily="2" charset="0"/>
              <a:ea typeface="Roboto" panose="02000000000000000000" pitchFamily="2" charset="0"/>
              <a:sym typeface="Roboto"/>
            </a:endParaRPr>
          </a:p>
        </p:txBody>
      </p:sp>
      <p:sp>
        <p:nvSpPr>
          <p:cNvPr id="975" name="Google Shape;975;p43"/>
          <p:cNvSpPr txBox="1"/>
          <p:nvPr/>
        </p:nvSpPr>
        <p:spPr>
          <a:xfrm>
            <a:off x="5636225" y="1897879"/>
            <a:ext cx="2376228" cy="638067"/>
          </a:xfrm>
          <a:prstGeom prst="rect">
            <a:avLst/>
          </a:prstGeom>
          <a:noFill/>
          <a:ln>
            <a:noFill/>
          </a:ln>
        </p:spPr>
        <p:txBody>
          <a:bodyPr spcFirstLastPara="1" wrap="square" lIns="121900" tIns="121900" rIns="121900" bIns="121900" anchor="ctr" anchorCtr="0">
            <a:noAutofit/>
          </a:bodyPr>
          <a:lstStyle/>
          <a:p>
            <a:pPr algn="r"/>
            <a:r>
              <a:rPr lang="en" sz="2267">
                <a:solidFill>
                  <a:schemeClr val="accent3"/>
                </a:solidFill>
                <a:latin typeface="Fira Sans Extra Condensed Medium"/>
                <a:ea typeface="Fira Sans Extra Condensed Medium"/>
                <a:cs typeface="Fira Sans Extra Condensed Medium"/>
                <a:sym typeface="Fira Sans Extra Condensed Medium"/>
              </a:rPr>
              <a:t>SO</a:t>
            </a:r>
            <a:r>
              <a:rPr lang="lt-LT" sz="2267">
                <a:solidFill>
                  <a:schemeClr val="accent3"/>
                </a:solidFill>
                <a:latin typeface="Fira Sans Extra Condensed Medium"/>
                <a:ea typeface="Fira Sans Extra Condensed Medium"/>
                <a:cs typeface="Fira Sans Extra Condensed Medium"/>
                <a:sym typeface="Fira Sans Extra Condensed Medium"/>
              </a:rPr>
              <a:t>C. RECEPTO KOORDINATORIUS  </a:t>
            </a:r>
            <a:endParaRPr sz="2267">
              <a:solidFill>
                <a:schemeClr val="accent3"/>
              </a:solidFill>
              <a:latin typeface="Fira Sans Extra Condensed Medium"/>
              <a:ea typeface="Fira Sans Extra Condensed Medium"/>
              <a:cs typeface="Fira Sans Extra Condensed Medium"/>
              <a:sym typeface="Fira Sans Extra Condensed Medium"/>
            </a:endParaRPr>
          </a:p>
        </p:txBody>
      </p:sp>
      <p:cxnSp>
        <p:nvCxnSpPr>
          <p:cNvPr id="976" name="Google Shape;976;p43"/>
          <p:cNvCxnSpPr>
            <a:cxnSpLocks/>
          </p:cNvCxnSpPr>
          <p:nvPr/>
        </p:nvCxnSpPr>
        <p:spPr>
          <a:xfrm>
            <a:off x="8862581" y="1349059"/>
            <a:ext cx="0" cy="862185"/>
          </a:xfrm>
          <a:prstGeom prst="straightConnector1">
            <a:avLst/>
          </a:prstGeom>
          <a:noFill/>
          <a:ln w="28575" cap="flat" cmpd="sng">
            <a:solidFill>
              <a:schemeClr val="accent4"/>
            </a:solidFill>
            <a:prstDash val="solid"/>
            <a:round/>
            <a:headEnd type="none" w="med" len="med"/>
            <a:tailEnd type="oval" w="med" len="med"/>
          </a:ln>
          <a:effectLst>
            <a:outerShdw blurRad="57150" algn="bl" rotWithShape="0">
              <a:srgbClr val="000000">
                <a:alpha val="34000"/>
              </a:srgbClr>
            </a:outerShdw>
          </a:effectLst>
        </p:spPr>
      </p:cxnSp>
      <p:grpSp>
        <p:nvGrpSpPr>
          <p:cNvPr id="978" name="Google Shape;978;p43"/>
          <p:cNvGrpSpPr/>
          <p:nvPr/>
        </p:nvGrpSpPr>
        <p:grpSpPr>
          <a:xfrm rot="10800000">
            <a:off x="8276990" y="237199"/>
            <a:ext cx="1171884" cy="1171884"/>
            <a:chOff x="3402854" y="1694405"/>
            <a:chExt cx="820800" cy="820800"/>
          </a:xfrm>
        </p:grpSpPr>
        <p:sp>
          <p:nvSpPr>
            <p:cNvPr id="979" name="Google Shape;979;p43"/>
            <p:cNvSpPr/>
            <p:nvPr/>
          </p:nvSpPr>
          <p:spPr>
            <a:xfrm rot="10800000">
              <a:off x="3402854" y="1694405"/>
              <a:ext cx="820800" cy="820800"/>
            </a:xfrm>
            <a:prstGeom prst="ellipse">
              <a:avLst/>
            </a:prstGeom>
            <a:solidFill>
              <a:schemeClr val="accent4"/>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sp>
          <p:nvSpPr>
            <p:cNvPr id="977" name="Google Shape;977;p43"/>
            <p:cNvSpPr/>
            <p:nvPr/>
          </p:nvSpPr>
          <p:spPr>
            <a:xfrm>
              <a:off x="3498650" y="1790075"/>
              <a:ext cx="629700" cy="629700"/>
            </a:xfrm>
            <a:prstGeom prst="ellipse">
              <a:avLst/>
            </a:prstGeom>
            <a:solidFill>
              <a:srgbClr val="FFFFFF"/>
            </a:solidFill>
            <a:ln>
              <a:noFill/>
            </a:ln>
            <a:effectLst>
              <a:outerShdw blurRad="85725" dist="9525" algn="bl" rotWithShape="0">
                <a:srgbClr val="000000">
                  <a:alpha val="34000"/>
                </a:srgbClr>
              </a:outerShdw>
            </a:effectLst>
          </p:spPr>
          <p:txBody>
            <a:bodyPr spcFirstLastPara="1" wrap="square" lIns="121900" tIns="121900" rIns="121900" bIns="121900" anchor="ctr" anchorCtr="0">
              <a:noAutofit/>
            </a:bodyPr>
            <a:lstStyle/>
            <a:p>
              <a:endParaRPr sz="2400"/>
            </a:p>
          </p:txBody>
        </p:sp>
      </p:grpSp>
      <p:sp>
        <p:nvSpPr>
          <p:cNvPr id="980" name="Google Shape;980;p43"/>
          <p:cNvSpPr txBox="1"/>
          <p:nvPr/>
        </p:nvSpPr>
        <p:spPr>
          <a:xfrm>
            <a:off x="9425414" y="2447546"/>
            <a:ext cx="2657425" cy="1270800"/>
          </a:xfrm>
          <a:prstGeom prst="rect">
            <a:avLst/>
          </a:prstGeom>
          <a:noFill/>
          <a:ln>
            <a:noFill/>
          </a:ln>
        </p:spPr>
        <p:txBody>
          <a:bodyPr spcFirstLastPara="1" wrap="square" lIns="121900" tIns="121900" rIns="121900" bIns="121900" anchor="t" anchorCtr="0">
            <a:noAutofit/>
          </a:bodyPr>
          <a:lstStyle/>
          <a:p>
            <a:pPr algn="just"/>
            <a:r>
              <a:rPr lang="lt-LT" sz="1600">
                <a:latin typeface="Roboto"/>
                <a:ea typeface="Roboto"/>
                <a:cs typeface="Roboto"/>
                <a:sym typeface="Roboto"/>
              </a:rPr>
              <a:t>Dalyvavimas pasirinktoje (-</a:t>
            </a:r>
            <a:r>
              <a:rPr lang="lt-LT" sz="1600" err="1">
                <a:latin typeface="Roboto"/>
                <a:ea typeface="Roboto"/>
                <a:cs typeface="Roboto"/>
                <a:sym typeface="Roboto"/>
              </a:rPr>
              <a:t>ose</a:t>
            </a:r>
            <a:r>
              <a:rPr lang="lt-LT" sz="1600">
                <a:latin typeface="Roboto"/>
                <a:ea typeface="Roboto"/>
                <a:cs typeface="Roboto"/>
                <a:sym typeface="Roboto"/>
              </a:rPr>
              <a:t>) Socialinio recepto iniciatyvos veikloje (-</a:t>
            </a:r>
            <a:r>
              <a:rPr lang="lt-LT" sz="1600" err="1">
                <a:latin typeface="Roboto"/>
                <a:ea typeface="Roboto"/>
                <a:cs typeface="Roboto"/>
                <a:sym typeface="Roboto"/>
              </a:rPr>
              <a:t>ose</a:t>
            </a:r>
            <a:r>
              <a:rPr lang="lt-LT" sz="1600">
                <a:latin typeface="Roboto"/>
                <a:ea typeface="Roboto"/>
                <a:cs typeface="Roboto"/>
                <a:sym typeface="Roboto"/>
              </a:rPr>
              <a:t>)</a:t>
            </a:r>
            <a:endParaRPr sz="1600">
              <a:solidFill>
                <a:srgbClr val="000000"/>
              </a:solidFill>
              <a:latin typeface="Roboto"/>
              <a:ea typeface="Roboto"/>
              <a:cs typeface="Roboto"/>
              <a:sym typeface="Roboto"/>
            </a:endParaRPr>
          </a:p>
        </p:txBody>
      </p:sp>
      <p:sp>
        <p:nvSpPr>
          <p:cNvPr id="981" name="Google Shape;981;p43"/>
          <p:cNvSpPr txBox="1"/>
          <p:nvPr/>
        </p:nvSpPr>
        <p:spPr>
          <a:xfrm>
            <a:off x="8565892" y="1782412"/>
            <a:ext cx="3578934" cy="658997"/>
          </a:xfrm>
          <a:prstGeom prst="rect">
            <a:avLst/>
          </a:prstGeom>
          <a:noFill/>
          <a:ln>
            <a:noFill/>
          </a:ln>
        </p:spPr>
        <p:txBody>
          <a:bodyPr spcFirstLastPara="1" wrap="square" lIns="121900" tIns="121900" rIns="121900" bIns="121900" anchor="ctr" anchorCtr="0">
            <a:noAutofit/>
          </a:bodyPr>
          <a:lstStyle/>
          <a:p>
            <a:pPr algn="r"/>
            <a:r>
              <a:rPr lang="lt-LT" sz="2267">
                <a:solidFill>
                  <a:schemeClr val="accent4"/>
                </a:solidFill>
                <a:latin typeface="Fira Sans Extra Condensed Medium"/>
                <a:ea typeface="Fira Sans Extra Condensed Medium"/>
                <a:cs typeface="Fira Sans Extra Condensed Medium"/>
                <a:sym typeface="Fira Sans Extra Condensed Medium"/>
              </a:rPr>
              <a:t> ĮTRAUKIMAS  Į SOC. RECEPTO INICIATYVĄ</a:t>
            </a:r>
            <a:endParaRPr sz="2267">
              <a:solidFill>
                <a:schemeClr val="accent4"/>
              </a:solidFill>
              <a:latin typeface="Fira Sans Extra Condensed Medium"/>
              <a:ea typeface="Fira Sans Extra Condensed Medium"/>
              <a:cs typeface="Fira Sans Extra Condensed Medium"/>
              <a:sym typeface="Fira Sans Extra Condensed Medium"/>
            </a:endParaRPr>
          </a:p>
        </p:txBody>
      </p:sp>
      <p:grpSp>
        <p:nvGrpSpPr>
          <p:cNvPr id="3" name="Google Shape;986;p43">
            <a:extLst>
              <a:ext uri="{FF2B5EF4-FFF2-40B4-BE49-F238E27FC236}">
                <a16:creationId xmlns:a16="http://schemas.microsoft.com/office/drawing/2014/main" id="{F682C387-16C1-F2A9-3E36-9BB08A721CE9}"/>
              </a:ext>
            </a:extLst>
          </p:cNvPr>
          <p:cNvGrpSpPr/>
          <p:nvPr/>
        </p:nvGrpSpPr>
        <p:grpSpPr>
          <a:xfrm>
            <a:off x="2391969" y="1940703"/>
            <a:ext cx="507823" cy="499001"/>
            <a:chOff x="-60988625" y="2310475"/>
            <a:chExt cx="316650" cy="311150"/>
          </a:xfrm>
        </p:grpSpPr>
        <p:sp>
          <p:nvSpPr>
            <p:cNvPr id="4" name="Google Shape;987;p43">
              <a:extLst>
                <a:ext uri="{FF2B5EF4-FFF2-40B4-BE49-F238E27FC236}">
                  <a16:creationId xmlns:a16="http://schemas.microsoft.com/office/drawing/2014/main" id="{756E8EB5-80D5-0F54-BB34-EBD7C2B4F1DA}"/>
                </a:ext>
              </a:extLst>
            </p:cNvPr>
            <p:cNvSpPr/>
            <p:nvPr/>
          </p:nvSpPr>
          <p:spPr>
            <a:xfrm>
              <a:off x="-60988625" y="2310475"/>
              <a:ext cx="311125" cy="311150"/>
            </a:xfrm>
            <a:custGeom>
              <a:avLst/>
              <a:gdLst/>
              <a:ahLst/>
              <a:cxnLst/>
              <a:rect l="l" t="t" r="r" b="b"/>
              <a:pathLst>
                <a:path w="12445" h="12446" extrusionOk="0">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 name="Google Shape;988;p43">
              <a:extLst>
                <a:ext uri="{FF2B5EF4-FFF2-40B4-BE49-F238E27FC236}">
                  <a16:creationId xmlns:a16="http://schemas.microsoft.com/office/drawing/2014/main" id="{CD423EB0-C192-3CEB-DF56-3406DE093DCD}"/>
                </a:ext>
              </a:extLst>
            </p:cNvPr>
            <p:cNvSpPr/>
            <p:nvPr/>
          </p:nvSpPr>
          <p:spPr>
            <a:xfrm>
              <a:off x="-60947675" y="2353025"/>
              <a:ext cx="145725" cy="20500"/>
            </a:xfrm>
            <a:custGeom>
              <a:avLst/>
              <a:gdLst/>
              <a:ahLst/>
              <a:cxnLst/>
              <a:rect l="l" t="t" r="r" b="b"/>
              <a:pathLst>
                <a:path w="5829" h="820" extrusionOk="0">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6" name="Google Shape;989;p43">
              <a:extLst>
                <a:ext uri="{FF2B5EF4-FFF2-40B4-BE49-F238E27FC236}">
                  <a16:creationId xmlns:a16="http://schemas.microsoft.com/office/drawing/2014/main" id="{3A37AF06-5A4B-40BC-790E-CD49D9B3F959}"/>
                </a:ext>
              </a:extLst>
            </p:cNvPr>
            <p:cNvSpPr/>
            <p:nvPr/>
          </p:nvSpPr>
          <p:spPr>
            <a:xfrm>
              <a:off x="-60947675" y="2415250"/>
              <a:ext cx="145725" cy="20500"/>
            </a:xfrm>
            <a:custGeom>
              <a:avLst/>
              <a:gdLst/>
              <a:ahLst/>
              <a:cxnLst/>
              <a:rect l="l" t="t" r="r" b="b"/>
              <a:pathLst>
                <a:path w="5829" h="820" extrusionOk="0">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 name="Google Shape;990;p43">
              <a:extLst>
                <a:ext uri="{FF2B5EF4-FFF2-40B4-BE49-F238E27FC236}">
                  <a16:creationId xmlns:a16="http://schemas.microsoft.com/office/drawing/2014/main" id="{45B95BC1-3804-2D31-0C6D-6BB6AE932BA4}"/>
                </a:ext>
              </a:extLst>
            </p:cNvPr>
            <p:cNvSpPr/>
            <p:nvPr/>
          </p:nvSpPr>
          <p:spPr>
            <a:xfrm>
              <a:off x="-60947675" y="2475875"/>
              <a:ext cx="145725" cy="22100"/>
            </a:xfrm>
            <a:custGeom>
              <a:avLst/>
              <a:gdLst/>
              <a:ahLst/>
              <a:cxnLst/>
              <a:rect l="l" t="t" r="r" b="b"/>
              <a:pathLst>
                <a:path w="5829" h="884" extrusionOk="0">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8" name="Google Shape;991;p43">
              <a:extLst>
                <a:ext uri="{FF2B5EF4-FFF2-40B4-BE49-F238E27FC236}">
                  <a16:creationId xmlns:a16="http://schemas.microsoft.com/office/drawing/2014/main" id="{18A75278-FD64-E690-F5FB-F8992C903757}"/>
                </a:ext>
              </a:extLst>
            </p:cNvPr>
            <p:cNvSpPr/>
            <p:nvPr/>
          </p:nvSpPr>
          <p:spPr>
            <a:xfrm>
              <a:off x="-60947675" y="2538100"/>
              <a:ext cx="145725" cy="22075"/>
            </a:xfrm>
            <a:custGeom>
              <a:avLst/>
              <a:gdLst/>
              <a:ahLst/>
              <a:cxnLst/>
              <a:rect l="l" t="t" r="r" b="b"/>
              <a:pathLst>
                <a:path w="5829" h="883" extrusionOk="0">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9" name="Google Shape;992;p43">
              <a:extLst>
                <a:ext uri="{FF2B5EF4-FFF2-40B4-BE49-F238E27FC236}">
                  <a16:creationId xmlns:a16="http://schemas.microsoft.com/office/drawing/2014/main" id="{3FB191B5-2C91-E218-3606-3931B011F746}"/>
                </a:ext>
              </a:extLst>
            </p:cNvPr>
            <p:cNvSpPr/>
            <p:nvPr/>
          </p:nvSpPr>
          <p:spPr>
            <a:xfrm>
              <a:off x="-60740525" y="2312050"/>
              <a:ext cx="68550" cy="233950"/>
            </a:xfrm>
            <a:custGeom>
              <a:avLst/>
              <a:gdLst/>
              <a:ahLst/>
              <a:cxnLst/>
              <a:rect l="l" t="t" r="r" b="b"/>
              <a:pathLst>
                <a:path w="2742" h="9358" extrusionOk="0">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grpSp>
      <p:sp>
        <p:nvSpPr>
          <p:cNvPr id="10" name="Google Shape;975;p43">
            <a:extLst>
              <a:ext uri="{FF2B5EF4-FFF2-40B4-BE49-F238E27FC236}">
                <a16:creationId xmlns:a16="http://schemas.microsoft.com/office/drawing/2014/main" id="{F61447B6-DE07-DDA2-69ED-33100530FB1B}"/>
              </a:ext>
            </a:extLst>
          </p:cNvPr>
          <p:cNvSpPr txBox="1"/>
          <p:nvPr/>
        </p:nvSpPr>
        <p:spPr>
          <a:xfrm>
            <a:off x="-162938" y="4191991"/>
            <a:ext cx="2055600" cy="404400"/>
          </a:xfrm>
          <a:prstGeom prst="rect">
            <a:avLst/>
          </a:prstGeom>
          <a:noFill/>
          <a:ln>
            <a:noFill/>
          </a:ln>
        </p:spPr>
        <p:txBody>
          <a:bodyPr spcFirstLastPara="1" wrap="square" lIns="121900" tIns="121900" rIns="121900" bIns="121900" anchor="ctr" anchorCtr="0">
            <a:noAutofit/>
          </a:bodyPr>
          <a:lstStyle/>
          <a:p>
            <a:pPr algn="r"/>
            <a:r>
              <a:rPr lang="lt-LT" sz="2267">
                <a:solidFill>
                  <a:schemeClr val="accent3"/>
                </a:solidFill>
                <a:latin typeface="Fira Sans Extra Condensed Medium"/>
                <a:ea typeface="Fira Sans Extra Condensed Medium"/>
                <a:cs typeface="Fira Sans Extra Condensed Medium"/>
                <a:sym typeface="Fira Sans Extra Condensed Medium"/>
              </a:rPr>
              <a:t>NORAS</a:t>
            </a:r>
            <a:endParaRPr sz="2267">
              <a:solidFill>
                <a:schemeClr val="accent3"/>
              </a:solidFill>
              <a:latin typeface="Fira Sans Extra Condensed Medium"/>
              <a:ea typeface="Fira Sans Extra Condensed Medium"/>
              <a:cs typeface="Fira Sans Extra Condensed Medium"/>
              <a:sym typeface="Fira Sans Extra Condensed Medium"/>
            </a:endParaRPr>
          </a:p>
        </p:txBody>
      </p:sp>
      <p:grpSp>
        <p:nvGrpSpPr>
          <p:cNvPr id="11" name="Google Shape;684;p32">
            <a:extLst>
              <a:ext uri="{FF2B5EF4-FFF2-40B4-BE49-F238E27FC236}">
                <a16:creationId xmlns:a16="http://schemas.microsoft.com/office/drawing/2014/main" id="{8D56B340-F579-28D2-DEFA-558085D57681}"/>
              </a:ext>
            </a:extLst>
          </p:cNvPr>
          <p:cNvGrpSpPr/>
          <p:nvPr/>
        </p:nvGrpSpPr>
        <p:grpSpPr>
          <a:xfrm>
            <a:off x="431110" y="2744393"/>
            <a:ext cx="828396" cy="762077"/>
            <a:chOff x="1049375" y="2680675"/>
            <a:chExt cx="297725" cy="297725"/>
          </a:xfrm>
        </p:grpSpPr>
        <p:sp>
          <p:nvSpPr>
            <p:cNvPr id="12" name="Google Shape;685;p32">
              <a:extLst>
                <a:ext uri="{FF2B5EF4-FFF2-40B4-BE49-F238E27FC236}">
                  <a16:creationId xmlns:a16="http://schemas.microsoft.com/office/drawing/2014/main" id="{EA6CC7E2-1B0C-E140-D1A3-21DC51AA65E1}"/>
                </a:ext>
              </a:extLst>
            </p:cNvPr>
            <p:cNvSpPr/>
            <p:nvPr/>
          </p:nvSpPr>
          <p:spPr>
            <a:xfrm>
              <a:off x="1113175" y="2752350"/>
              <a:ext cx="161475" cy="155975"/>
            </a:xfrm>
            <a:custGeom>
              <a:avLst/>
              <a:gdLst/>
              <a:ahLst/>
              <a:cxnLst/>
              <a:rect l="l" t="t" r="r" b="b"/>
              <a:pathLst>
                <a:path w="6459" h="6239" extrusionOk="0">
                  <a:moveTo>
                    <a:pt x="3403" y="2079"/>
                  </a:moveTo>
                  <a:cubicBezTo>
                    <a:pt x="3781" y="2079"/>
                    <a:pt x="4096" y="2394"/>
                    <a:pt x="4096" y="2773"/>
                  </a:cubicBezTo>
                  <a:cubicBezTo>
                    <a:pt x="4096" y="3182"/>
                    <a:pt x="3781" y="3497"/>
                    <a:pt x="3403" y="3497"/>
                  </a:cubicBezTo>
                  <a:cubicBezTo>
                    <a:pt x="2993" y="3434"/>
                    <a:pt x="2678" y="3119"/>
                    <a:pt x="2678" y="2773"/>
                  </a:cubicBezTo>
                  <a:cubicBezTo>
                    <a:pt x="2678" y="2394"/>
                    <a:pt x="2993" y="2079"/>
                    <a:pt x="3403" y="2079"/>
                  </a:cubicBezTo>
                  <a:close/>
                  <a:moveTo>
                    <a:pt x="3371" y="693"/>
                  </a:moveTo>
                  <a:cubicBezTo>
                    <a:pt x="4694" y="693"/>
                    <a:pt x="5765" y="1796"/>
                    <a:pt x="5765" y="3119"/>
                  </a:cubicBezTo>
                  <a:cubicBezTo>
                    <a:pt x="5765" y="3686"/>
                    <a:pt x="5545" y="4222"/>
                    <a:pt x="5198" y="4663"/>
                  </a:cubicBezTo>
                  <a:cubicBezTo>
                    <a:pt x="5072" y="4442"/>
                    <a:pt x="4915" y="4190"/>
                    <a:pt x="4694" y="4001"/>
                  </a:cubicBezTo>
                  <a:cubicBezTo>
                    <a:pt x="4568" y="3907"/>
                    <a:pt x="4442" y="3812"/>
                    <a:pt x="4348" y="3749"/>
                  </a:cubicBezTo>
                  <a:cubicBezTo>
                    <a:pt x="4568" y="3529"/>
                    <a:pt x="4726" y="3182"/>
                    <a:pt x="4726" y="2804"/>
                  </a:cubicBezTo>
                  <a:cubicBezTo>
                    <a:pt x="4726" y="2079"/>
                    <a:pt x="4096" y="1449"/>
                    <a:pt x="3340" y="1449"/>
                  </a:cubicBezTo>
                  <a:cubicBezTo>
                    <a:pt x="2615" y="1449"/>
                    <a:pt x="1985" y="2079"/>
                    <a:pt x="1985" y="2804"/>
                  </a:cubicBezTo>
                  <a:cubicBezTo>
                    <a:pt x="1985" y="3182"/>
                    <a:pt x="2142" y="3529"/>
                    <a:pt x="2363" y="3749"/>
                  </a:cubicBezTo>
                  <a:lnTo>
                    <a:pt x="2016" y="4001"/>
                  </a:lnTo>
                  <a:cubicBezTo>
                    <a:pt x="1827" y="4190"/>
                    <a:pt x="1607" y="4442"/>
                    <a:pt x="1512" y="4663"/>
                  </a:cubicBezTo>
                  <a:cubicBezTo>
                    <a:pt x="1040" y="4064"/>
                    <a:pt x="882" y="3434"/>
                    <a:pt x="945" y="2773"/>
                  </a:cubicBezTo>
                  <a:cubicBezTo>
                    <a:pt x="1103" y="1670"/>
                    <a:pt x="2111" y="693"/>
                    <a:pt x="3371" y="693"/>
                  </a:cubicBezTo>
                  <a:close/>
                  <a:moveTo>
                    <a:pt x="3371" y="4159"/>
                  </a:moveTo>
                  <a:cubicBezTo>
                    <a:pt x="4001" y="4159"/>
                    <a:pt x="4505" y="4600"/>
                    <a:pt x="4694" y="5135"/>
                  </a:cubicBezTo>
                  <a:cubicBezTo>
                    <a:pt x="4316" y="5387"/>
                    <a:pt x="3875" y="5545"/>
                    <a:pt x="3371" y="5545"/>
                  </a:cubicBezTo>
                  <a:cubicBezTo>
                    <a:pt x="2898" y="5545"/>
                    <a:pt x="2426" y="5387"/>
                    <a:pt x="2016" y="5135"/>
                  </a:cubicBezTo>
                  <a:cubicBezTo>
                    <a:pt x="2174" y="4537"/>
                    <a:pt x="2741" y="4159"/>
                    <a:pt x="3371" y="4159"/>
                  </a:cubicBezTo>
                  <a:close/>
                  <a:moveTo>
                    <a:pt x="3308" y="0"/>
                  </a:moveTo>
                  <a:cubicBezTo>
                    <a:pt x="1701" y="0"/>
                    <a:pt x="441" y="1229"/>
                    <a:pt x="252" y="2710"/>
                  </a:cubicBezTo>
                  <a:cubicBezTo>
                    <a:pt x="0" y="4600"/>
                    <a:pt x="1512" y="6238"/>
                    <a:pt x="3371" y="6238"/>
                  </a:cubicBezTo>
                  <a:cubicBezTo>
                    <a:pt x="5104" y="6238"/>
                    <a:pt x="6459" y="4820"/>
                    <a:pt x="6459" y="3119"/>
                  </a:cubicBezTo>
                  <a:cubicBezTo>
                    <a:pt x="6459" y="1386"/>
                    <a:pt x="5041" y="0"/>
                    <a:pt x="3308"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686;p32">
              <a:extLst>
                <a:ext uri="{FF2B5EF4-FFF2-40B4-BE49-F238E27FC236}">
                  <a16:creationId xmlns:a16="http://schemas.microsoft.com/office/drawing/2014/main" id="{0AB0DFED-3F8D-C93C-24F8-3393F81CF459}"/>
                </a:ext>
              </a:extLst>
            </p:cNvPr>
            <p:cNvSpPr/>
            <p:nvPr/>
          </p:nvSpPr>
          <p:spPr>
            <a:xfrm>
              <a:off x="1049375" y="2680675"/>
              <a:ext cx="297725" cy="297725"/>
            </a:xfrm>
            <a:custGeom>
              <a:avLst/>
              <a:gdLst/>
              <a:ahLst/>
              <a:cxnLst/>
              <a:rect l="l" t="t" r="r" b="b"/>
              <a:pathLst>
                <a:path w="11909" h="11909" extrusionOk="0">
                  <a:moveTo>
                    <a:pt x="6270" y="1512"/>
                  </a:moveTo>
                  <a:cubicBezTo>
                    <a:pt x="8475" y="1670"/>
                    <a:pt x="10239" y="3434"/>
                    <a:pt x="10397" y="5640"/>
                  </a:cubicBezTo>
                  <a:lnTo>
                    <a:pt x="10082" y="5640"/>
                  </a:lnTo>
                  <a:cubicBezTo>
                    <a:pt x="9893" y="5640"/>
                    <a:pt x="9735" y="5797"/>
                    <a:pt x="9735" y="5986"/>
                  </a:cubicBezTo>
                  <a:cubicBezTo>
                    <a:pt x="9735" y="6207"/>
                    <a:pt x="9893" y="6364"/>
                    <a:pt x="10082" y="6364"/>
                  </a:cubicBezTo>
                  <a:lnTo>
                    <a:pt x="10397" y="6364"/>
                  </a:lnTo>
                  <a:cubicBezTo>
                    <a:pt x="10239" y="8569"/>
                    <a:pt x="8475" y="10334"/>
                    <a:pt x="6270" y="10491"/>
                  </a:cubicBezTo>
                  <a:lnTo>
                    <a:pt x="6270" y="10176"/>
                  </a:lnTo>
                  <a:cubicBezTo>
                    <a:pt x="6270" y="9987"/>
                    <a:pt x="6112" y="9830"/>
                    <a:pt x="5923" y="9830"/>
                  </a:cubicBezTo>
                  <a:cubicBezTo>
                    <a:pt x="5703" y="9830"/>
                    <a:pt x="5545" y="9987"/>
                    <a:pt x="5545" y="10176"/>
                  </a:cubicBezTo>
                  <a:lnTo>
                    <a:pt x="5545" y="10491"/>
                  </a:lnTo>
                  <a:cubicBezTo>
                    <a:pt x="3340" y="10334"/>
                    <a:pt x="1575" y="8569"/>
                    <a:pt x="1418" y="6364"/>
                  </a:cubicBezTo>
                  <a:lnTo>
                    <a:pt x="1733" y="6364"/>
                  </a:lnTo>
                  <a:cubicBezTo>
                    <a:pt x="1922" y="6364"/>
                    <a:pt x="2079" y="6207"/>
                    <a:pt x="2079" y="5986"/>
                  </a:cubicBezTo>
                  <a:cubicBezTo>
                    <a:pt x="2142" y="5797"/>
                    <a:pt x="1985" y="5640"/>
                    <a:pt x="1764" y="5640"/>
                  </a:cubicBezTo>
                  <a:lnTo>
                    <a:pt x="1418" y="5640"/>
                  </a:lnTo>
                  <a:cubicBezTo>
                    <a:pt x="1575" y="3434"/>
                    <a:pt x="3340" y="1670"/>
                    <a:pt x="5545" y="1512"/>
                  </a:cubicBezTo>
                  <a:lnTo>
                    <a:pt x="5545" y="1827"/>
                  </a:lnTo>
                  <a:cubicBezTo>
                    <a:pt x="5545" y="2016"/>
                    <a:pt x="5703" y="2174"/>
                    <a:pt x="5923" y="2174"/>
                  </a:cubicBezTo>
                  <a:cubicBezTo>
                    <a:pt x="6112" y="2174"/>
                    <a:pt x="6270" y="2016"/>
                    <a:pt x="6270" y="1827"/>
                  </a:cubicBezTo>
                  <a:lnTo>
                    <a:pt x="6270" y="1512"/>
                  </a:lnTo>
                  <a:close/>
                  <a:moveTo>
                    <a:pt x="5955" y="0"/>
                  </a:moveTo>
                  <a:cubicBezTo>
                    <a:pt x="5766" y="0"/>
                    <a:pt x="5608" y="158"/>
                    <a:pt x="5608" y="347"/>
                  </a:cubicBezTo>
                  <a:lnTo>
                    <a:pt x="5608" y="756"/>
                  </a:lnTo>
                  <a:cubicBezTo>
                    <a:pt x="2993" y="914"/>
                    <a:pt x="914" y="2993"/>
                    <a:pt x="756" y="5608"/>
                  </a:cubicBezTo>
                  <a:lnTo>
                    <a:pt x="347" y="5608"/>
                  </a:lnTo>
                  <a:cubicBezTo>
                    <a:pt x="158" y="5608"/>
                    <a:pt x="0" y="5766"/>
                    <a:pt x="0" y="5955"/>
                  </a:cubicBezTo>
                  <a:cubicBezTo>
                    <a:pt x="0" y="6144"/>
                    <a:pt x="158" y="6301"/>
                    <a:pt x="347" y="6301"/>
                  </a:cubicBezTo>
                  <a:lnTo>
                    <a:pt x="756" y="6301"/>
                  </a:lnTo>
                  <a:cubicBezTo>
                    <a:pt x="914" y="8916"/>
                    <a:pt x="2993" y="10995"/>
                    <a:pt x="5608" y="11153"/>
                  </a:cubicBezTo>
                  <a:lnTo>
                    <a:pt x="5608" y="11562"/>
                  </a:lnTo>
                  <a:cubicBezTo>
                    <a:pt x="5608" y="11751"/>
                    <a:pt x="5766" y="11909"/>
                    <a:pt x="5955" y="11909"/>
                  </a:cubicBezTo>
                  <a:cubicBezTo>
                    <a:pt x="6144" y="11909"/>
                    <a:pt x="6301" y="11751"/>
                    <a:pt x="6301" y="11562"/>
                  </a:cubicBezTo>
                  <a:lnTo>
                    <a:pt x="6301" y="11153"/>
                  </a:lnTo>
                  <a:cubicBezTo>
                    <a:pt x="8916" y="10995"/>
                    <a:pt x="10995" y="8916"/>
                    <a:pt x="11153" y="6301"/>
                  </a:cubicBezTo>
                  <a:lnTo>
                    <a:pt x="11531" y="6301"/>
                  </a:lnTo>
                  <a:cubicBezTo>
                    <a:pt x="11751" y="6301"/>
                    <a:pt x="11909" y="6144"/>
                    <a:pt x="11909" y="5955"/>
                  </a:cubicBezTo>
                  <a:cubicBezTo>
                    <a:pt x="11909" y="5766"/>
                    <a:pt x="11751" y="5608"/>
                    <a:pt x="11531" y="5608"/>
                  </a:cubicBezTo>
                  <a:lnTo>
                    <a:pt x="11153" y="5608"/>
                  </a:lnTo>
                  <a:cubicBezTo>
                    <a:pt x="10995" y="2993"/>
                    <a:pt x="8916" y="914"/>
                    <a:pt x="6301" y="756"/>
                  </a:cubicBezTo>
                  <a:lnTo>
                    <a:pt x="6301" y="347"/>
                  </a:lnTo>
                  <a:cubicBezTo>
                    <a:pt x="6301" y="158"/>
                    <a:pt x="6144" y="0"/>
                    <a:pt x="5955"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grpSp>
        <p:nvGrpSpPr>
          <p:cNvPr id="14" name="Google Shape;664;p32">
            <a:extLst>
              <a:ext uri="{FF2B5EF4-FFF2-40B4-BE49-F238E27FC236}">
                <a16:creationId xmlns:a16="http://schemas.microsoft.com/office/drawing/2014/main" id="{4CFEA62B-7C5A-683B-C2B2-1CD62F4AA706}"/>
              </a:ext>
            </a:extLst>
          </p:cNvPr>
          <p:cNvGrpSpPr/>
          <p:nvPr/>
        </p:nvGrpSpPr>
        <p:grpSpPr>
          <a:xfrm>
            <a:off x="5253591" y="1095314"/>
            <a:ext cx="718231" cy="505849"/>
            <a:chOff x="5411225" y="2726350"/>
            <a:chExt cx="296950" cy="190625"/>
          </a:xfrm>
        </p:grpSpPr>
        <p:sp>
          <p:nvSpPr>
            <p:cNvPr id="15" name="Google Shape;665;p32">
              <a:extLst>
                <a:ext uri="{FF2B5EF4-FFF2-40B4-BE49-F238E27FC236}">
                  <a16:creationId xmlns:a16="http://schemas.microsoft.com/office/drawing/2014/main" id="{A06E3282-5A3E-2862-8173-A8364028D1A5}"/>
                </a:ext>
              </a:extLst>
            </p:cNvPr>
            <p:cNvSpPr/>
            <p:nvPr/>
          </p:nvSpPr>
          <p:spPr>
            <a:xfrm>
              <a:off x="5534100" y="2794875"/>
              <a:ext cx="52000" cy="51225"/>
            </a:xfrm>
            <a:custGeom>
              <a:avLst/>
              <a:gdLst/>
              <a:ahLst/>
              <a:cxnLst/>
              <a:rect l="l" t="t" r="r" b="b"/>
              <a:pathLst>
                <a:path w="2080" h="2049" extrusionOk="0">
                  <a:moveTo>
                    <a:pt x="1009" y="662"/>
                  </a:moveTo>
                  <a:cubicBezTo>
                    <a:pt x="1229" y="662"/>
                    <a:pt x="1387" y="851"/>
                    <a:pt x="1387" y="1040"/>
                  </a:cubicBezTo>
                  <a:cubicBezTo>
                    <a:pt x="1387" y="1229"/>
                    <a:pt x="1229" y="1387"/>
                    <a:pt x="1009" y="1387"/>
                  </a:cubicBezTo>
                  <a:cubicBezTo>
                    <a:pt x="819" y="1387"/>
                    <a:pt x="662" y="1229"/>
                    <a:pt x="662" y="1040"/>
                  </a:cubicBezTo>
                  <a:cubicBezTo>
                    <a:pt x="662" y="851"/>
                    <a:pt x="819" y="662"/>
                    <a:pt x="1009" y="662"/>
                  </a:cubicBezTo>
                  <a:close/>
                  <a:moveTo>
                    <a:pt x="1009" y="0"/>
                  </a:moveTo>
                  <a:cubicBezTo>
                    <a:pt x="441" y="0"/>
                    <a:pt x="0" y="473"/>
                    <a:pt x="0" y="1040"/>
                  </a:cubicBezTo>
                  <a:cubicBezTo>
                    <a:pt x="0" y="1639"/>
                    <a:pt x="473" y="2048"/>
                    <a:pt x="1009" y="2048"/>
                  </a:cubicBezTo>
                  <a:cubicBezTo>
                    <a:pt x="1607" y="2048"/>
                    <a:pt x="2048" y="1576"/>
                    <a:pt x="2048" y="1040"/>
                  </a:cubicBezTo>
                  <a:cubicBezTo>
                    <a:pt x="2080" y="473"/>
                    <a:pt x="1607" y="0"/>
                    <a:pt x="1009"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666;p32">
              <a:extLst>
                <a:ext uri="{FF2B5EF4-FFF2-40B4-BE49-F238E27FC236}">
                  <a16:creationId xmlns:a16="http://schemas.microsoft.com/office/drawing/2014/main" id="{4E665D3D-4EAA-F9F9-C80F-5721442872C1}"/>
                </a:ext>
              </a:extLst>
            </p:cNvPr>
            <p:cNvSpPr/>
            <p:nvPr/>
          </p:nvSpPr>
          <p:spPr>
            <a:xfrm>
              <a:off x="5411225" y="2726350"/>
              <a:ext cx="296950" cy="190625"/>
            </a:xfrm>
            <a:custGeom>
              <a:avLst/>
              <a:gdLst/>
              <a:ahLst/>
              <a:cxnLst/>
              <a:rect l="l" t="t" r="r" b="b"/>
              <a:pathLst>
                <a:path w="11878" h="7625" extrusionOk="0">
                  <a:moveTo>
                    <a:pt x="5924" y="662"/>
                  </a:moveTo>
                  <a:cubicBezTo>
                    <a:pt x="7404" y="662"/>
                    <a:pt x="8759" y="1576"/>
                    <a:pt x="9641" y="2332"/>
                  </a:cubicBezTo>
                  <a:cubicBezTo>
                    <a:pt x="9736" y="2395"/>
                    <a:pt x="9830" y="2489"/>
                    <a:pt x="9925" y="2584"/>
                  </a:cubicBezTo>
                  <a:cubicBezTo>
                    <a:pt x="8696" y="2080"/>
                    <a:pt x="7278" y="1733"/>
                    <a:pt x="5924" y="1733"/>
                  </a:cubicBezTo>
                  <a:cubicBezTo>
                    <a:pt x="4569" y="1733"/>
                    <a:pt x="3183" y="2080"/>
                    <a:pt x="1954" y="2584"/>
                  </a:cubicBezTo>
                  <a:cubicBezTo>
                    <a:pt x="2048" y="2521"/>
                    <a:pt x="2111" y="2458"/>
                    <a:pt x="2206" y="2395"/>
                  </a:cubicBezTo>
                  <a:cubicBezTo>
                    <a:pt x="3151" y="1544"/>
                    <a:pt x="4474" y="662"/>
                    <a:pt x="5924" y="662"/>
                  </a:cubicBezTo>
                  <a:close/>
                  <a:moveTo>
                    <a:pt x="5924" y="2426"/>
                  </a:moveTo>
                  <a:cubicBezTo>
                    <a:pt x="6333" y="2426"/>
                    <a:pt x="6711" y="2489"/>
                    <a:pt x="7089" y="2521"/>
                  </a:cubicBezTo>
                  <a:cubicBezTo>
                    <a:pt x="7467" y="2836"/>
                    <a:pt x="7656" y="3308"/>
                    <a:pt x="7656" y="3813"/>
                  </a:cubicBezTo>
                  <a:cubicBezTo>
                    <a:pt x="7656" y="4758"/>
                    <a:pt x="6869" y="5545"/>
                    <a:pt x="5924" y="5545"/>
                  </a:cubicBezTo>
                  <a:cubicBezTo>
                    <a:pt x="4978" y="5545"/>
                    <a:pt x="4191" y="4758"/>
                    <a:pt x="4191" y="3813"/>
                  </a:cubicBezTo>
                  <a:cubicBezTo>
                    <a:pt x="4191" y="3308"/>
                    <a:pt x="4411" y="2836"/>
                    <a:pt x="4789" y="2521"/>
                  </a:cubicBezTo>
                  <a:cubicBezTo>
                    <a:pt x="5136" y="2489"/>
                    <a:pt x="5545" y="2426"/>
                    <a:pt x="5924" y="2426"/>
                  </a:cubicBezTo>
                  <a:close/>
                  <a:moveTo>
                    <a:pt x="3781" y="2710"/>
                  </a:moveTo>
                  <a:lnTo>
                    <a:pt x="3781" y="2710"/>
                  </a:lnTo>
                  <a:cubicBezTo>
                    <a:pt x="3624" y="3056"/>
                    <a:pt x="3498" y="3434"/>
                    <a:pt x="3498" y="3813"/>
                  </a:cubicBezTo>
                  <a:cubicBezTo>
                    <a:pt x="3498" y="5167"/>
                    <a:pt x="4600" y="6270"/>
                    <a:pt x="5924" y="6270"/>
                  </a:cubicBezTo>
                  <a:cubicBezTo>
                    <a:pt x="7278" y="6270"/>
                    <a:pt x="8381" y="5167"/>
                    <a:pt x="8381" y="3813"/>
                  </a:cubicBezTo>
                  <a:cubicBezTo>
                    <a:pt x="8381" y="3434"/>
                    <a:pt x="8286" y="3056"/>
                    <a:pt x="8097" y="2710"/>
                  </a:cubicBezTo>
                  <a:lnTo>
                    <a:pt x="8097" y="2710"/>
                  </a:lnTo>
                  <a:cubicBezTo>
                    <a:pt x="9137" y="2993"/>
                    <a:pt x="10145" y="3434"/>
                    <a:pt x="11027" y="3907"/>
                  </a:cubicBezTo>
                  <a:cubicBezTo>
                    <a:pt x="10744" y="4222"/>
                    <a:pt x="10240" y="4789"/>
                    <a:pt x="9547" y="5356"/>
                  </a:cubicBezTo>
                  <a:cubicBezTo>
                    <a:pt x="8601" y="6144"/>
                    <a:pt x="7310" y="6932"/>
                    <a:pt x="5924" y="6932"/>
                  </a:cubicBezTo>
                  <a:cubicBezTo>
                    <a:pt x="4474" y="6932"/>
                    <a:pt x="3088" y="6018"/>
                    <a:pt x="2237" y="5262"/>
                  </a:cubicBezTo>
                  <a:cubicBezTo>
                    <a:pt x="1607" y="4726"/>
                    <a:pt x="1135" y="4222"/>
                    <a:pt x="851" y="3907"/>
                  </a:cubicBezTo>
                  <a:cubicBezTo>
                    <a:pt x="1733" y="3371"/>
                    <a:pt x="2710" y="2962"/>
                    <a:pt x="3781" y="2710"/>
                  </a:cubicBezTo>
                  <a:close/>
                  <a:moveTo>
                    <a:pt x="5924" y="0"/>
                  </a:moveTo>
                  <a:cubicBezTo>
                    <a:pt x="4411" y="0"/>
                    <a:pt x="2931" y="820"/>
                    <a:pt x="1765" y="1796"/>
                  </a:cubicBezTo>
                  <a:cubicBezTo>
                    <a:pt x="725" y="2678"/>
                    <a:pt x="95" y="3592"/>
                    <a:pt x="64" y="3624"/>
                  </a:cubicBezTo>
                  <a:cubicBezTo>
                    <a:pt x="1" y="3750"/>
                    <a:pt x="1" y="3907"/>
                    <a:pt x="64" y="4002"/>
                  </a:cubicBezTo>
                  <a:cubicBezTo>
                    <a:pt x="95" y="4065"/>
                    <a:pt x="725" y="4915"/>
                    <a:pt x="1765" y="5829"/>
                  </a:cubicBezTo>
                  <a:cubicBezTo>
                    <a:pt x="2931" y="6805"/>
                    <a:pt x="4348" y="7625"/>
                    <a:pt x="5924" y="7625"/>
                  </a:cubicBezTo>
                  <a:cubicBezTo>
                    <a:pt x="7436" y="7625"/>
                    <a:pt x="8759" y="6900"/>
                    <a:pt x="9925" y="5955"/>
                  </a:cubicBezTo>
                  <a:cubicBezTo>
                    <a:pt x="10712" y="5325"/>
                    <a:pt x="11374" y="4600"/>
                    <a:pt x="11815" y="4002"/>
                  </a:cubicBezTo>
                  <a:cubicBezTo>
                    <a:pt x="11878" y="3907"/>
                    <a:pt x="11878" y="3750"/>
                    <a:pt x="11815" y="3624"/>
                  </a:cubicBezTo>
                  <a:cubicBezTo>
                    <a:pt x="11752" y="3592"/>
                    <a:pt x="11122" y="2710"/>
                    <a:pt x="10114" y="1796"/>
                  </a:cubicBezTo>
                  <a:cubicBezTo>
                    <a:pt x="8916" y="820"/>
                    <a:pt x="7499" y="0"/>
                    <a:pt x="592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18" name="Google Shape;663;p32">
            <a:extLst>
              <a:ext uri="{FF2B5EF4-FFF2-40B4-BE49-F238E27FC236}">
                <a16:creationId xmlns:a16="http://schemas.microsoft.com/office/drawing/2014/main" id="{4198C39B-2BA0-D6E8-6D60-7ADBE89C9F16}"/>
              </a:ext>
            </a:extLst>
          </p:cNvPr>
          <p:cNvSpPr/>
          <p:nvPr/>
        </p:nvSpPr>
        <p:spPr>
          <a:xfrm>
            <a:off x="8571084" y="545969"/>
            <a:ext cx="632280" cy="595885"/>
          </a:xfrm>
          <a:custGeom>
            <a:avLst/>
            <a:gdLst/>
            <a:ahLst/>
            <a:cxnLst/>
            <a:rect l="l" t="t" r="r" b="b"/>
            <a:pathLst>
              <a:path w="11847" h="11846" extrusionOk="0">
                <a:moveTo>
                  <a:pt x="10744" y="3718"/>
                </a:moveTo>
                <a:lnTo>
                  <a:pt x="10428" y="4348"/>
                </a:lnTo>
                <a:cubicBezTo>
                  <a:pt x="10397" y="4442"/>
                  <a:pt x="10397" y="4568"/>
                  <a:pt x="10428" y="4663"/>
                </a:cubicBezTo>
                <a:lnTo>
                  <a:pt x="10744" y="5293"/>
                </a:lnTo>
                <a:lnTo>
                  <a:pt x="9483" y="4915"/>
                </a:lnTo>
                <a:lnTo>
                  <a:pt x="9105" y="4505"/>
                </a:lnTo>
                <a:lnTo>
                  <a:pt x="9483" y="4127"/>
                </a:lnTo>
                <a:lnTo>
                  <a:pt x="10744" y="3718"/>
                </a:lnTo>
                <a:close/>
                <a:moveTo>
                  <a:pt x="4443" y="3497"/>
                </a:moveTo>
                <a:cubicBezTo>
                  <a:pt x="4884" y="3497"/>
                  <a:pt x="5262" y="3781"/>
                  <a:pt x="5419" y="4190"/>
                </a:cubicBezTo>
                <a:lnTo>
                  <a:pt x="4443" y="4190"/>
                </a:lnTo>
                <a:cubicBezTo>
                  <a:pt x="4253" y="4190"/>
                  <a:pt x="4096" y="4348"/>
                  <a:pt x="4096" y="4568"/>
                </a:cubicBezTo>
                <a:cubicBezTo>
                  <a:pt x="4096" y="4663"/>
                  <a:pt x="4253" y="4820"/>
                  <a:pt x="4443" y="4820"/>
                </a:cubicBezTo>
                <a:lnTo>
                  <a:pt x="5419" y="4820"/>
                </a:lnTo>
                <a:cubicBezTo>
                  <a:pt x="5262" y="5230"/>
                  <a:pt x="4915" y="5545"/>
                  <a:pt x="4443" y="5545"/>
                </a:cubicBezTo>
                <a:cubicBezTo>
                  <a:pt x="3844" y="5545"/>
                  <a:pt x="3434" y="5072"/>
                  <a:pt x="3434" y="4505"/>
                </a:cubicBezTo>
                <a:cubicBezTo>
                  <a:pt x="3434" y="3970"/>
                  <a:pt x="3907" y="3497"/>
                  <a:pt x="4443" y="3497"/>
                </a:cubicBezTo>
                <a:close/>
                <a:moveTo>
                  <a:pt x="4443" y="2080"/>
                </a:moveTo>
                <a:cubicBezTo>
                  <a:pt x="5671" y="2080"/>
                  <a:pt x="6679" y="2993"/>
                  <a:pt x="6837" y="4159"/>
                </a:cubicBezTo>
                <a:lnTo>
                  <a:pt x="6144" y="4159"/>
                </a:lnTo>
                <a:cubicBezTo>
                  <a:pt x="5986" y="3371"/>
                  <a:pt x="5262" y="2773"/>
                  <a:pt x="4443" y="2773"/>
                </a:cubicBezTo>
                <a:cubicBezTo>
                  <a:pt x="3497" y="2773"/>
                  <a:pt x="2710" y="3560"/>
                  <a:pt x="2710" y="4505"/>
                </a:cubicBezTo>
                <a:cubicBezTo>
                  <a:pt x="2710" y="5451"/>
                  <a:pt x="3497" y="6238"/>
                  <a:pt x="4443" y="6238"/>
                </a:cubicBezTo>
                <a:cubicBezTo>
                  <a:pt x="5262" y="6238"/>
                  <a:pt x="5986" y="5671"/>
                  <a:pt x="6144" y="4883"/>
                </a:cubicBezTo>
                <a:lnTo>
                  <a:pt x="6837" y="4883"/>
                </a:lnTo>
                <a:cubicBezTo>
                  <a:pt x="6679" y="6049"/>
                  <a:pt x="5671" y="6963"/>
                  <a:pt x="4443" y="6963"/>
                </a:cubicBezTo>
                <a:cubicBezTo>
                  <a:pt x="3119" y="6963"/>
                  <a:pt x="2017" y="5860"/>
                  <a:pt x="2017" y="4505"/>
                </a:cubicBezTo>
                <a:cubicBezTo>
                  <a:pt x="2017" y="3182"/>
                  <a:pt x="3119" y="2080"/>
                  <a:pt x="4443" y="2080"/>
                </a:cubicBezTo>
                <a:close/>
                <a:moveTo>
                  <a:pt x="4474" y="662"/>
                </a:moveTo>
                <a:cubicBezTo>
                  <a:pt x="6459" y="662"/>
                  <a:pt x="8097" y="2206"/>
                  <a:pt x="8255" y="4127"/>
                </a:cubicBezTo>
                <a:lnTo>
                  <a:pt x="7562" y="4127"/>
                </a:lnTo>
                <a:cubicBezTo>
                  <a:pt x="7372" y="2584"/>
                  <a:pt x="6049" y="1355"/>
                  <a:pt x="4443" y="1355"/>
                </a:cubicBezTo>
                <a:cubicBezTo>
                  <a:pt x="2710" y="1355"/>
                  <a:pt x="1324" y="2773"/>
                  <a:pt x="1324" y="4474"/>
                </a:cubicBezTo>
                <a:cubicBezTo>
                  <a:pt x="1324" y="6175"/>
                  <a:pt x="2741" y="7593"/>
                  <a:pt x="4443" y="7593"/>
                </a:cubicBezTo>
                <a:cubicBezTo>
                  <a:pt x="6049" y="7593"/>
                  <a:pt x="7372" y="6364"/>
                  <a:pt x="7562" y="4820"/>
                </a:cubicBezTo>
                <a:lnTo>
                  <a:pt x="8255" y="4820"/>
                </a:lnTo>
                <a:cubicBezTo>
                  <a:pt x="8097" y="6774"/>
                  <a:pt x="6459" y="8286"/>
                  <a:pt x="4474" y="8286"/>
                </a:cubicBezTo>
                <a:cubicBezTo>
                  <a:pt x="2395" y="8286"/>
                  <a:pt x="662" y="6616"/>
                  <a:pt x="662" y="4474"/>
                </a:cubicBezTo>
                <a:cubicBezTo>
                  <a:pt x="662" y="2363"/>
                  <a:pt x="2363" y="662"/>
                  <a:pt x="4474" y="662"/>
                </a:cubicBezTo>
                <a:close/>
                <a:moveTo>
                  <a:pt x="5734" y="8822"/>
                </a:moveTo>
                <a:lnTo>
                  <a:pt x="6049" y="9767"/>
                </a:lnTo>
                <a:lnTo>
                  <a:pt x="2836" y="9767"/>
                </a:lnTo>
                <a:lnTo>
                  <a:pt x="3151" y="8822"/>
                </a:lnTo>
                <a:cubicBezTo>
                  <a:pt x="3529" y="8916"/>
                  <a:pt x="4001" y="9011"/>
                  <a:pt x="4443" y="9011"/>
                </a:cubicBezTo>
                <a:cubicBezTo>
                  <a:pt x="4884" y="9011"/>
                  <a:pt x="5356" y="8916"/>
                  <a:pt x="5734" y="8822"/>
                </a:cubicBezTo>
                <a:close/>
                <a:moveTo>
                  <a:pt x="6522" y="10428"/>
                </a:moveTo>
                <a:cubicBezTo>
                  <a:pt x="6963" y="10428"/>
                  <a:pt x="7372" y="10680"/>
                  <a:pt x="7530" y="11121"/>
                </a:cubicBezTo>
                <a:lnTo>
                  <a:pt x="1418" y="11121"/>
                </a:lnTo>
                <a:cubicBezTo>
                  <a:pt x="1576" y="10743"/>
                  <a:pt x="1922" y="10428"/>
                  <a:pt x="2395" y="10428"/>
                </a:cubicBezTo>
                <a:close/>
                <a:moveTo>
                  <a:pt x="4474" y="0"/>
                </a:moveTo>
                <a:cubicBezTo>
                  <a:pt x="1985" y="0"/>
                  <a:pt x="0" y="1985"/>
                  <a:pt x="0" y="4474"/>
                </a:cubicBezTo>
                <a:cubicBezTo>
                  <a:pt x="0" y="6238"/>
                  <a:pt x="1040" y="7813"/>
                  <a:pt x="2552" y="8538"/>
                </a:cubicBezTo>
                <a:lnTo>
                  <a:pt x="2143" y="9767"/>
                </a:lnTo>
                <a:cubicBezTo>
                  <a:pt x="1324" y="9861"/>
                  <a:pt x="693" y="10586"/>
                  <a:pt x="693" y="11499"/>
                </a:cubicBezTo>
                <a:cubicBezTo>
                  <a:pt x="693" y="11688"/>
                  <a:pt x="851" y="11846"/>
                  <a:pt x="1040" y="11846"/>
                </a:cubicBezTo>
                <a:lnTo>
                  <a:pt x="7971" y="11846"/>
                </a:lnTo>
                <a:cubicBezTo>
                  <a:pt x="8192" y="11846"/>
                  <a:pt x="8349" y="11688"/>
                  <a:pt x="8349" y="11499"/>
                </a:cubicBezTo>
                <a:cubicBezTo>
                  <a:pt x="8349" y="10617"/>
                  <a:pt x="7719" y="9924"/>
                  <a:pt x="6900" y="9767"/>
                </a:cubicBezTo>
                <a:lnTo>
                  <a:pt x="6490" y="8538"/>
                </a:lnTo>
                <a:cubicBezTo>
                  <a:pt x="7782" y="7908"/>
                  <a:pt x="8727" y="6679"/>
                  <a:pt x="8979" y="5230"/>
                </a:cubicBezTo>
                <a:lnTo>
                  <a:pt x="9137" y="5388"/>
                </a:lnTo>
                <a:cubicBezTo>
                  <a:pt x="9168" y="5419"/>
                  <a:pt x="9200" y="5451"/>
                  <a:pt x="9263" y="5451"/>
                </a:cubicBezTo>
                <a:lnTo>
                  <a:pt x="11374" y="6175"/>
                </a:lnTo>
                <a:cubicBezTo>
                  <a:pt x="11403" y="6183"/>
                  <a:pt x="11435" y="6186"/>
                  <a:pt x="11466" y="6186"/>
                </a:cubicBezTo>
                <a:cubicBezTo>
                  <a:pt x="11569" y="6186"/>
                  <a:pt x="11672" y="6145"/>
                  <a:pt x="11720" y="6049"/>
                </a:cubicBezTo>
                <a:cubicBezTo>
                  <a:pt x="11815" y="5923"/>
                  <a:pt x="11846" y="5766"/>
                  <a:pt x="11783" y="5671"/>
                </a:cubicBezTo>
                <a:lnTo>
                  <a:pt x="11153" y="4442"/>
                </a:lnTo>
                <a:lnTo>
                  <a:pt x="11783" y="3214"/>
                </a:lnTo>
                <a:cubicBezTo>
                  <a:pt x="11815" y="3151"/>
                  <a:pt x="11783" y="2993"/>
                  <a:pt x="11689" y="2899"/>
                </a:cubicBezTo>
                <a:cubicBezTo>
                  <a:pt x="11641" y="2802"/>
                  <a:pt x="11519" y="2761"/>
                  <a:pt x="11422" y="2761"/>
                </a:cubicBezTo>
                <a:cubicBezTo>
                  <a:pt x="11392" y="2761"/>
                  <a:pt x="11364" y="2765"/>
                  <a:pt x="11342" y="2773"/>
                </a:cubicBezTo>
                <a:lnTo>
                  <a:pt x="9200" y="3497"/>
                </a:lnTo>
                <a:cubicBezTo>
                  <a:pt x="9168" y="3497"/>
                  <a:pt x="9105" y="3529"/>
                  <a:pt x="9105" y="3560"/>
                </a:cubicBezTo>
                <a:lnTo>
                  <a:pt x="8916" y="3718"/>
                </a:lnTo>
                <a:cubicBezTo>
                  <a:pt x="8570" y="1607"/>
                  <a:pt x="6742" y="0"/>
                  <a:pt x="4474" y="0"/>
                </a:cubicBezTo>
                <a:close/>
              </a:path>
            </a:pathLst>
          </a:custGeom>
          <a:solidFill>
            <a:schemeClr val="accent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Pavadinimas 3">
            <a:extLst>
              <a:ext uri="{FF2B5EF4-FFF2-40B4-BE49-F238E27FC236}">
                <a16:creationId xmlns:a16="http://schemas.microsoft.com/office/drawing/2014/main" id="{3768D444-F829-BEFE-3EAF-08F40B37392B}"/>
              </a:ext>
            </a:extLst>
          </p:cNvPr>
          <p:cNvSpPr txBox="1">
            <a:spLocks/>
          </p:cNvSpPr>
          <p:nvPr/>
        </p:nvSpPr>
        <p:spPr>
          <a:xfrm>
            <a:off x="5446351" y="5543619"/>
            <a:ext cx="6578318" cy="741459"/>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fontScale="85000" lnSpcReduction="10000"/>
          </a:bodyPr>
          <a:lstStyle>
            <a:lvl1pPr algn="l" defTabSz="914400" rtl="0" eaLnBrk="1" latinLnBrk="0" hangingPunct="1">
              <a:lnSpc>
                <a:spcPct val="90000"/>
              </a:lnSpc>
              <a:spcBef>
                <a:spcPct val="0"/>
              </a:spcBef>
              <a:buNone/>
              <a:defRPr sz="4400" kern="1200">
                <a:solidFill>
                  <a:srgbClr val="2A64A2"/>
                </a:solidFill>
                <a:latin typeface="Arial" panose="020B0604020202020204" pitchFamily="34" charset="0"/>
                <a:ea typeface="+mj-ea"/>
                <a:cs typeface="Arial" panose="020B0604020202020204" pitchFamily="34" charset="0"/>
              </a:defRPr>
            </a:lvl1pPr>
          </a:lstStyle>
          <a:p>
            <a:pPr algn="ctr"/>
            <a:r>
              <a:rPr lang="lt-LT">
                <a:solidFill>
                  <a:schemeClr val="bg1"/>
                </a:solidFill>
              </a:rPr>
              <a:t>Socialinio recepto algoritmas</a:t>
            </a:r>
          </a:p>
        </p:txBody>
      </p:sp>
      <p:pic>
        <p:nvPicPr>
          <p:cNvPr id="2" name="Paveikslėlis 1">
            <a:extLst>
              <a:ext uri="{FF2B5EF4-FFF2-40B4-BE49-F238E27FC236}">
                <a16:creationId xmlns:a16="http://schemas.microsoft.com/office/drawing/2014/main" id="{19BE569A-2794-C3E9-42F2-E7C913455E57}"/>
              </a:ext>
            </a:extLst>
          </p:cNvPr>
          <p:cNvPicPr>
            <a:picLocks noChangeAspect="1"/>
          </p:cNvPicPr>
          <p:nvPr/>
        </p:nvPicPr>
        <p:blipFill>
          <a:blip r:embed="rId4"/>
          <a:stretch>
            <a:fillRect/>
          </a:stretch>
        </p:blipFill>
        <p:spPr>
          <a:xfrm>
            <a:off x="177469" y="321191"/>
            <a:ext cx="1374785" cy="874863"/>
          </a:xfrm>
          <a:prstGeom prst="rect">
            <a:avLst/>
          </a:prstGeom>
        </p:spPr>
      </p:pic>
    </p:spTree>
    <p:extLst>
      <p:ext uri="{BB962C8B-B14F-4D97-AF65-F5344CB8AC3E}">
        <p14:creationId xmlns:p14="http://schemas.microsoft.com/office/powerpoint/2010/main" val="15208812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4DD7A59C-6E1E-F976-3756-C42605BF7648}"/>
              </a:ext>
            </a:extLst>
          </p:cNvPr>
          <p:cNvPicPr>
            <a:picLocks noChangeAspect="1"/>
          </p:cNvPicPr>
          <p:nvPr/>
        </p:nvPicPr>
        <p:blipFill>
          <a:blip r:embed="rId3"/>
          <a:stretch>
            <a:fillRect/>
          </a:stretch>
        </p:blipFill>
        <p:spPr>
          <a:xfrm>
            <a:off x="3258797" y="255128"/>
            <a:ext cx="8742232" cy="6347743"/>
          </a:xfrm>
          <a:prstGeom prst="rect">
            <a:avLst/>
          </a:prstGeom>
        </p:spPr>
      </p:pic>
      <p:pic>
        <p:nvPicPr>
          <p:cNvPr id="13" name="Paveikslėlis 12">
            <a:extLst>
              <a:ext uri="{FF2B5EF4-FFF2-40B4-BE49-F238E27FC236}">
                <a16:creationId xmlns:a16="http://schemas.microsoft.com/office/drawing/2014/main" id="{9228D09E-2DEE-7772-C6FD-7DFD1559BB2A}"/>
              </a:ext>
            </a:extLst>
          </p:cNvPr>
          <p:cNvPicPr>
            <a:picLocks noChangeAspect="1"/>
          </p:cNvPicPr>
          <p:nvPr/>
        </p:nvPicPr>
        <p:blipFill>
          <a:blip r:embed="rId4"/>
          <a:stretch>
            <a:fillRect/>
          </a:stretch>
        </p:blipFill>
        <p:spPr>
          <a:xfrm>
            <a:off x="190971" y="2733674"/>
            <a:ext cx="3286125" cy="1390650"/>
          </a:xfrm>
          <a:prstGeom prst="rect">
            <a:avLst/>
          </a:prstGeom>
        </p:spPr>
      </p:pic>
    </p:spTree>
    <p:extLst>
      <p:ext uri="{BB962C8B-B14F-4D97-AF65-F5344CB8AC3E}">
        <p14:creationId xmlns:p14="http://schemas.microsoft.com/office/powerpoint/2010/main" val="3050763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6575064-A49E-477A-B093-1BA3E91B7AD1}"/>
              </a:ext>
            </a:extLst>
          </p:cNvPr>
          <p:cNvSpPr>
            <a:spLocks noGrp="1"/>
          </p:cNvSpPr>
          <p:nvPr>
            <p:ph type="title"/>
          </p:nvPr>
        </p:nvSpPr>
        <p:spPr>
          <a:xfrm>
            <a:off x="279400" y="278145"/>
            <a:ext cx="11628120" cy="1325563"/>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600">
                <a:solidFill>
                  <a:schemeClr val="bg1"/>
                </a:solidFill>
                <a:latin typeface="+mn-lt"/>
                <a:cs typeface="Times New Roman" panose="02020603050405020304" pitchFamily="18" charset="0"/>
              </a:rPr>
              <a:t>Psichologinės gerovės ir </a:t>
            </a:r>
            <a:br>
              <a:rPr lang="en-US" sz="3600">
                <a:solidFill>
                  <a:schemeClr val="bg1"/>
                </a:solidFill>
                <a:latin typeface="+mn-lt"/>
                <a:cs typeface="Times New Roman" panose="02020603050405020304" pitchFamily="18" charset="0"/>
              </a:rPr>
            </a:br>
            <a:r>
              <a:rPr lang="lt-LT" sz="3600">
                <a:solidFill>
                  <a:schemeClr val="bg1"/>
                </a:solidFill>
                <a:latin typeface="+mn-lt"/>
                <a:cs typeface="Times New Roman" panose="02020603050405020304" pitchFamily="18" charset="0"/>
              </a:rPr>
              <a:t>psichikos sveikatos stiprinimo paslaugos</a:t>
            </a:r>
            <a:endParaRPr lang="lt-LT" sz="3600">
              <a:solidFill>
                <a:schemeClr val="bg1"/>
              </a:solidFill>
              <a:latin typeface="+mn-lt"/>
            </a:endParaRPr>
          </a:p>
        </p:txBody>
      </p:sp>
      <p:sp>
        <p:nvSpPr>
          <p:cNvPr id="7" name="Content Placeholder 2">
            <a:extLst>
              <a:ext uri="{FF2B5EF4-FFF2-40B4-BE49-F238E27FC236}">
                <a16:creationId xmlns:a16="http://schemas.microsoft.com/office/drawing/2014/main" id="{9F465956-56B8-48D3-A0CD-1F784FDA41A9}"/>
              </a:ext>
            </a:extLst>
          </p:cNvPr>
          <p:cNvSpPr>
            <a:spLocks noGrp="1"/>
          </p:cNvSpPr>
          <p:nvPr>
            <p:ph idx="1"/>
          </p:nvPr>
        </p:nvSpPr>
        <p:spPr>
          <a:xfrm>
            <a:off x="155351" y="1745955"/>
            <a:ext cx="11628121" cy="4377753"/>
          </a:xfrm>
        </p:spPr>
        <p:txBody>
          <a:bodyPr>
            <a:normAutofit fontScale="85000" lnSpcReduction="20000"/>
          </a:bodyPr>
          <a:lstStyle/>
          <a:p>
            <a:pPr marL="0" lvl="0" indent="0" algn="just">
              <a:lnSpc>
                <a:spcPct val="110000"/>
              </a:lnSpc>
              <a:buNone/>
            </a:pPr>
            <a:r>
              <a:rPr lang="lt-LT" b="1">
                <a:cs typeface="Times New Roman" panose="02020603050405020304" pitchFamily="18" charset="0"/>
              </a:rPr>
              <a:t>Tikslas</a:t>
            </a:r>
            <a:r>
              <a:rPr lang="lt-LT">
                <a:cs typeface="Times New Roman" panose="02020603050405020304" pitchFamily="18" charset="0"/>
              </a:rPr>
              <a:t> – </a:t>
            </a:r>
            <a:r>
              <a:rPr lang="lt-LT" u="sng">
                <a:cs typeface="Times New Roman" panose="02020603050405020304" pitchFamily="18" charset="0"/>
              </a:rPr>
              <a:t>stiprinti</a:t>
            </a:r>
            <a:r>
              <a:rPr lang="lt-LT">
                <a:cs typeface="Times New Roman" panose="02020603050405020304" pitchFamily="18" charset="0"/>
              </a:rPr>
              <a:t> visuomenės psichologinę gerovę, </a:t>
            </a:r>
            <a:r>
              <a:rPr lang="lt-LT" u="sng">
                <a:cs typeface="Times New Roman" panose="02020603050405020304" pitchFamily="18" charset="0"/>
              </a:rPr>
              <a:t>gerinti</a:t>
            </a:r>
            <a:r>
              <a:rPr lang="lt-LT">
                <a:cs typeface="Times New Roman" panose="02020603050405020304" pitchFamily="18" charset="0"/>
              </a:rPr>
              <a:t> streso valdymo įgūdžius, </a:t>
            </a:r>
            <a:r>
              <a:rPr lang="lt-LT" u="sng">
                <a:cs typeface="Times New Roman" panose="02020603050405020304" pitchFamily="18" charset="0"/>
              </a:rPr>
              <a:t>diegti </a:t>
            </a:r>
            <a:r>
              <a:rPr lang="lt-LT">
                <a:cs typeface="Times New Roman" panose="02020603050405020304" pitchFamily="18" charset="0"/>
              </a:rPr>
              <a:t>psichikos sveikatos raštingumo pagrindus – </a:t>
            </a:r>
            <a:r>
              <a:rPr lang="lt-LT" u="sng">
                <a:cs typeface="Times New Roman" panose="02020603050405020304" pitchFamily="18" charset="0"/>
              </a:rPr>
              <a:t>išmokyti </a:t>
            </a:r>
            <a:r>
              <a:rPr lang="lt-LT">
                <a:cs typeface="Times New Roman" panose="02020603050405020304" pitchFamily="18" charset="0"/>
              </a:rPr>
              <a:t>atpažinti ir tinkamai išreikšti emocijas, </a:t>
            </a:r>
            <a:r>
              <a:rPr lang="lt-LT" u="sng">
                <a:cs typeface="Times New Roman" panose="02020603050405020304" pitchFamily="18" charset="0"/>
              </a:rPr>
              <a:t>lengviau spręsti </a:t>
            </a:r>
            <a:r>
              <a:rPr lang="lt-LT">
                <a:cs typeface="Times New Roman" panose="02020603050405020304" pitchFamily="18" charset="0"/>
              </a:rPr>
              <a:t>konfliktines situacijas bei </a:t>
            </a:r>
            <a:r>
              <a:rPr lang="lt-LT" u="sng">
                <a:cs typeface="Times New Roman" panose="02020603050405020304" pitchFamily="18" charset="0"/>
              </a:rPr>
              <a:t>suteikti</a:t>
            </a:r>
            <a:r>
              <a:rPr lang="lt-LT">
                <a:cs typeface="Times New Roman" panose="02020603050405020304" pitchFamily="18" charset="0"/>
              </a:rPr>
              <a:t> emocinę paramą išgyvenant sudėtingas gyvenimiškas situacijas.</a:t>
            </a:r>
          </a:p>
          <a:p>
            <a:pPr marL="0" lvl="0" indent="0" algn="just">
              <a:lnSpc>
                <a:spcPct val="110000"/>
              </a:lnSpc>
              <a:buNone/>
            </a:pPr>
            <a:r>
              <a:rPr lang="lt-LT" sz="2800" b="1">
                <a:cs typeface="Times New Roman" panose="02020603050405020304" pitchFamily="18" charset="0"/>
              </a:rPr>
              <a:t>Paslaugų įvairovė apima:</a:t>
            </a:r>
            <a:endParaRPr lang="lt-LT" b="1">
              <a:cs typeface="Times New Roman" panose="02020603050405020304" pitchFamily="18" charset="0"/>
            </a:endParaRPr>
          </a:p>
          <a:p>
            <a:pPr algn="just">
              <a:lnSpc>
                <a:spcPct val="110000"/>
              </a:lnSpc>
            </a:pPr>
            <a:r>
              <a:rPr lang="lt-LT" sz="2400">
                <a:cs typeface="Times New Roman" panose="02020603050405020304" pitchFamily="18" charset="0"/>
              </a:rPr>
              <a:t>individualias psichologo konsultacijas (iki 6 individualių psichologo konsultacijų, kurios, pageidaujant, gali būti teikiamos anonimiškai); </a:t>
            </a:r>
          </a:p>
          <a:p>
            <a:pPr algn="just">
              <a:lnSpc>
                <a:spcPct val="110000"/>
              </a:lnSpc>
            </a:pPr>
            <a:r>
              <a:rPr lang="lt-LT" sz="2400">
                <a:cs typeface="Times New Roman" panose="02020603050405020304" pitchFamily="18" charset="0"/>
              </a:rPr>
              <a:t>įvairius grupinius užsiėmimus: asmeninių įgūdžių tobulinimą psichologiniam atsparumui ugdyti; psichikos sveikatos raštingumo didinimą; emocinės paramos teikimą; kitus psichologinę gerovę ir (ar) psichikos sveikatą stiprinančius praktinius užsiėmimus grupėms.</a:t>
            </a:r>
          </a:p>
          <a:p>
            <a:pPr lvl="0">
              <a:lnSpc>
                <a:spcPct val="110000"/>
              </a:lnSpc>
              <a:buFontTx/>
              <a:buChar char="-"/>
            </a:pPr>
            <a:endParaRPr lang="lt-LT" sz="2400">
              <a:cs typeface="Times New Roman" panose="02020603050405020304" pitchFamily="18" charset="0"/>
            </a:endParaRPr>
          </a:p>
          <a:p>
            <a:pPr marL="0" indent="0" algn="ctr">
              <a:lnSpc>
                <a:spcPct val="110000"/>
              </a:lnSpc>
              <a:buNone/>
            </a:pPr>
            <a:r>
              <a:rPr lang="lt-LT" sz="2400" b="0" i="1">
                <a:solidFill>
                  <a:srgbClr val="000000"/>
                </a:solidFill>
                <a:effectLst/>
              </a:rPr>
              <a:t>Registracija vyksta konkrečios </a:t>
            </a:r>
            <a:r>
              <a:rPr lang="lt-LT" sz="2400" b="0" i="1" u="sng">
                <a:solidFill>
                  <a:srgbClr val="000000"/>
                </a:solidFill>
                <a:effectLst/>
              </a:rPr>
              <a:t>savivaldybės visuomenės sveikatos biuro </a:t>
            </a:r>
            <a:r>
              <a:rPr lang="lt-LT" sz="2400" b="0" i="1">
                <a:solidFill>
                  <a:srgbClr val="000000"/>
                </a:solidFill>
                <a:effectLst/>
              </a:rPr>
              <a:t>nurodytais kontaktais.</a:t>
            </a:r>
          </a:p>
          <a:p>
            <a:pPr lvl="0">
              <a:lnSpc>
                <a:spcPct val="110000"/>
              </a:lnSpc>
              <a:buFontTx/>
              <a:buChar char="-"/>
            </a:pPr>
            <a:endParaRPr lang="lt-LT" sz="2400">
              <a:cs typeface="Times New Roman" panose="02020603050405020304" pitchFamily="18" charset="0"/>
            </a:endParaRPr>
          </a:p>
          <a:p>
            <a:pPr lvl="0">
              <a:lnSpc>
                <a:spcPct val="110000"/>
              </a:lnSpc>
              <a:buFontTx/>
              <a:buChar char="-"/>
            </a:pPr>
            <a:endParaRPr lang="lt-LT" sz="2000">
              <a:ea typeface="Times New Roman" panose="02020603050405020304" pitchFamily="18" charset="0"/>
            </a:endParaRPr>
          </a:p>
        </p:txBody>
      </p:sp>
    </p:spTree>
    <p:extLst>
      <p:ext uri="{BB962C8B-B14F-4D97-AF65-F5344CB8AC3E}">
        <p14:creationId xmlns:p14="http://schemas.microsoft.com/office/powerpoint/2010/main" val="1165732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F3481FD-A7AA-2E99-A8AE-07186B08AAFF}"/>
              </a:ext>
            </a:extLst>
          </p:cNvPr>
          <p:cNvSpPr>
            <a:spLocks noGrp="1"/>
          </p:cNvSpPr>
          <p:nvPr>
            <p:ph idx="1"/>
          </p:nvPr>
        </p:nvSpPr>
        <p:spPr>
          <a:xfrm>
            <a:off x="297711" y="2654520"/>
            <a:ext cx="7102549" cy="3636335"/>
          </a:xfrm>
        </p:spPr>
        <p:txBody>
          <a:bodyPr>
            <a:normAutofit fontScale="55000" lnSpcReduction="20000"/>
          </a:bodyPr>
          <a:lstStyle/>
          <a:p>
            <a:r>
              <a:rPr lang="lt-LT" sz="2400" dirty="0"/>
              <a:t>6.1. Kai artimasis giminaitis, bendradarbis ar kitas asmuo, susijęs emociniais ryšiais:</a:t>
            </a:r>
          </a:p>
          <a:p>
            <a:r>
              <a:rPr lang="lt-LT" sz="2400" dirty="0"/>
              <a:t>6.1.1. patiria ūmią psichikos būklę, kai asmuo iškreiptai suvokia ir (ar) praranda racionalų ryšį su realybe;</a:t>
            </a:r>
          </a:p>
          <a:p>
            <a:r>
              <a:rPr lang="lt-LT" sz="2400" dirty="0"/>
              <a:t>6.1.2. patiria smurtinę mirtį, nusižudo arba bando žudytis;</a:t>
            </a:r>
          </a:p>
          <a:p>
            <a:r>
              <a:rPr lang="lt-LT" sz="2400" dirty="0"/>
              <a:t>6.1.3. staigiai miršta ar patiria terminalinę būklę dėl kitų priežasčių;</a:t>
            </a:r>
          </a:p>
          <a:p>
            <a:r>
              <a:rPr lang="lt-LT" sz="2400" dirty="0"/>
              <a:t>6.1.4. yra nukentėjęs nelaimingame atsitikime, kuriame sužeistas ar žuvo žmogus, yra įtariamas tokio nelaimingo atsitikimo kaltininkas ar kitaip emociškai paveiktas nelaimingo atsitikimo aplinkybių;</a:t>
            </a:r>
          </a:p>
          <a:p>
            <a:r>
              <a:rPr lang="lt-LT" sz="2400" dirty="0"/>
              <a:t>6.1.5. tapo smurtinio nusikaltimo, kuriame sužeistas ar žuvo artimasis giminaitis, liudininku, ar yra kitaip emociškai paveiktas tokio krizinio įvykio;</a:t>
            </a:r>
          </a:p>
          <a:p>
            <a:r>
              <a:rPr lang="lt-LT" sz="2400" dirty="0"/>
              <a:t>6.2. tampama nelaimingo atsitikimo ar žmogaus mirties liudininku (-</a:t>
            </a:r>
            <a:r>
              <a:rPr lang="lt-LT" sz="2400" dirty="0" err="1"/>
              <a:t>ais</a:t>
            </a:r>
            <a:r>
              <a:rPr lang="lt-LT" sz="2400" dirty="0"/>
              <a:t>);</a:t>
            </a:r>
          </a:p>
          <a:p>
            <a:r>
              <a:rPr lang="lt-LT" sz="2400" dirty="0"/>
              <a:t>6.3. dėl krizinio įvykio sukeltų pasekmių jaučiamas į konkretų asmenį ar asmenų grupę nukreiptas itin didelis neigiamas visuomenės, socialinių tinklų ir (ar) žiniasklaidos dėmesys;</a:t>
            </a:r>
          </a:p>
          <a:p>
            <a:r>
              <a:rPr lang="lt-LT" sz="2400" dirty="0"/>
              <a:t>6.4. kitos situacijos, kai paslaugų gavėjas buvo paveiktas krizinio įvykio, dėl kurio išgyvena psichologinę krizę, ir Skambučių centro specialistų nuomone, yra poreikis teikti psichologinių krizių valdymo paslaugas krizinį įvykį išgyvenančiai asmenų grupei</a:t>
            </a:r>
          </a:p>
        </p:txBody>
      </p:sp>
      <p:sp>
        <p:nvSpPr>
          <p:cNvPr id="4" name="Pavadinimas 3">
            <a:extLst>
              <a:ext uri="{FF2B5EF4-FFF2-40B4-BE49-F238E27FC236}">
                <a16:creationId xmlns:a16="http://schemas.microsoft.com/office/drawing/2014/main" id="{B76D342C-B3CA-753D-4FD7-6AF6F5C97922}"/>
              </a:ext>
            </a:extLst>
          </p:cNvPr>
          <p:cNvSpPr txBox="1">
            <a:spLocks/>
          </p:cNvSpPr>
          <p:nvPr/>
        </p:nvSpPr>
        <p:spPr>
          <a:xfrm>
            <a:off x="415877" y="238788"/>
            <a:ext cx="11628120" cy="1325563"/>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200" b="1" dirty="0">
                <a:solidFill>
                  <a:schemeClr val="bg1"/>
                </a:solidFill>
              </a:rPr>
              <a:t>MOBILIOS PSICHOLOGINIŲ KRIZIŲ ĮVEIKIMO KOMANDOS</a:t>
            </a:r>
          </a:p>
        </p:txBody>
      </p:sp>
      <p:pic>
        <p:nvPicPr>
          <p:cNvPr id="2" name="Picture 2">
            <a:extLst>
              <a:ext uri="{FF2B5EF4-FFF2-40B4-BE49-F238E27FC236}">
                <a16:creationId xmlns:a16="http://schemas.microsoft.com/office/drawing/2014/main" id="{FE1DD205-F52F-F5A0-1834-9EBCF1B241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4297" y="1706970"/>
            <a:ext cx="3929794" cy="491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B1025F0-D4D4-8AE1-5A34-944385945DCC}"/>
              </a:ext>
            </a:extLst>
          </p:cNvPr>
          <p:cNvSpPr txBox="1"/>
          <p:nvPr/>
        </p:nvSpPr>
        <p:spPr>
          <a:xfrm>
            <a:off x="563526" y="1786270"/>
            <a:ext cx="6570921" cy="646331"/>
          </a:xfrm>
          <a:prstGeom prst="rect">
            <a:avLst/>
          </a:prstGeom>
          <a:noFill/>
        </p:spPr>
        <p:txBody>
          <a:bodyPr wrap="square" rtlCol="0">
            <a:spAutoFit/>
          </a:bodyPr>
          <a:lstStyle/>
          <a:p>
            <a:r>
              <a:rPr lang="lt-LT" dirty="0"/>
              <a:t>Pagalba šeimoms, bendruomenėms, mokykloms, darbovietėms ir kt. kai paveikta 2 ir &gt; asmenų</a:t>
            </a:r>
          </a:p>
        </p:txBody>
      </p:sp>
    </p:spTree>
    <p:extLst>
      <p:ext uri="{BB962C8B-B14F-4D97-AF65-F5344CB8AC3E}">
        <p14:creationId xmlns:p14="http://schemas.microsoft.com/office/powerpoint/2010/main" val="28257677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71EF3FB-1775-60BA-429F-9E5C4FC69806}"/>
              </a:ext>
            </a:extLst>
          </p:cNvPr>
          <p:cNvSpPr>
            <a:spLocks noGrp="1"/>
          </p:cNvSpPr>
          <p:nvPr>
            <p:ph type="title"/>
          </p:nvPr>
        </p:nvSpPr>
        <p:spPr/>
        <p:txBody>
          <a:bodyPr>
            <a:noAutofit/>
          </a:bodyPr>
          <a:lstStyle/>
          <a:p>
            <a:r>
              <a:rPr lang="lt-LT" sz="2800" b="1" dirty="0"/>
              <a:t>ES lėšos: pažangos priemonė stiprinti gyventojų psichikos sveikatą bei plėtoti psichoaktyviųjų medžiagų ir kitų priklausomybę sukeliančių veiksnių kontrolę ir vartojimo prevenciją</a:t>
            </a:r>
          </a:p>
        </p:txBody>
      </p:sp>
      <p:sp>
        <p:nvSpPr>
          <p:cNvPr id="3" name="Turinio vietos rezervavimo ženklas 2">
            <a:extLst>
              <a:ext uri="{FF2B5EF4-FFF2-40B4-BE49-F238E27FC236}">
                <a16:creationId xmlns:a16="http://schemas.microsoft.com/office/drawing/2014/main" id="{345763D1-2660-A25C-D2D3-9B9CFE52F374}"/>
              </a:ext>
            </a:extLst>
          </p:cNvPr>
          <p:cNvSpPr>
            <a:spLocks noGrp="1"/>
          </p:cNvSpPr>
          <p:nvPr>
            <p:ph idx="1"/>
          </p:nvPr>
        </p:nvSpPr>
        <p:spPr>
          <a:xfrm>
            <a:off x="838200" y="2141537"/>
            <a:ext cx="10515600" cy="4351338"/>
          </a:xfrm>
        </p:spPr>
        <p:txBody>
          <a:bodyPr/>
          <a:lstStyle/>
          <a:p>
            <a:r>
              <a:rPr lang="lt-LT" dirty="0"/>
              <a:t>Iki 2027 metų numatomos finansuoti veiklos: </a:t>
            </a:r>
          </a:p>
          <a:p>
            <a:pPr marL="514350" indent="-514350">
              <a:buFont typeface="+mj-lt"/>
              <a:buAutoNum type="arabicPeriod"/>
            </a:pPr>
            <a:r>
              <a:rPr lang="lt-LT" dirty="0"/>
              <a:t>Psichikos sveikatos ambasadorių veikla;</a:t>
            </a:r>
          </a:p>
          <a:p>
            <a:pPr marL="514350" indent="-514350">
              <a:buFont typeface="+mj-lt"/>
              <a:buAutoNum type="arabicPeriod"/>
            </a:pPr>
            <a:r>
              <a:rPr lang="lt-LT" dirty="0"/>
              <a:t>Psichikos sveikatos raštingumo mokymai įvairioms tikslinėms grupėms;</a:t>
            </a:r>
          </a:p>
          <a:p>
            <a:pPr marL="514350" indent="-514350">
              <a:buFont typeface="+mj-lt"/>
              <a:buAutoNum type="arabicPeriod"/>
            </a:pPr>
            <a:r>
              <a:rPr lang="lt-LT" dirty="0"/>
              <a:t>Ankstyvosios PAM intervencijos programų pilotavimas;</a:t>
            </a:r>
          </a:p>
          <a:p>
            <a:pPr marL="514350" indent="-514350">
              <a:buFont typeface="+mj-lt"/>
              <a:buAutoNum type="arabicPeriod"/>
            </a:pPr>
            <a:r>
              <a:rPr lang="lt-LT" dirty="0"/>
              <a:t>Savižudybių prevencijos veiklai;</a:t>
            </a:r>
          </a:p>
          <a:p>
            <a:pPr marL="514350" indent="-514350">
              <a:buFont typeface="+mj-lt"/>
              <a:buAutoNum type="arabicPeriod"/>
            </a:pPr>
            <a:r>
              <a:rPr lang="lt-LT" dirty="0"/>
              <a:t>Psichikos sveikatos viešinimo kampanija;</a:t>
            </a:r>
          </a:p>
        </p:txBody>
      </p:sp>
    </p:spTree>
    <p:extLst>
      <p:ext uri="{BB962C8B-B14F-4D97-AF65-F5344CB8AC3E}">
        <p14:creationId xmlns:p14="http://schemas.microsoft.com/office/powerpoint/2010/main" val="1959897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450205-8347-F4C4-374A-09E9552C2CD5}"/>
              </a:ext>
            </a:extLst>
          </p:cNvPr>
          <p:cNvSpPr>
            <a:spLocks noGrp="1"/>
          </p:cNvSpPr>
          <p:nvPr>
            <p:ph type="title"/>
          </p:nvPr>
        </p:nvSpPr>
        <p:spPr/>
        <p:txBody>
          <a:bodyPr>
            <a:normAutofit/>
          </a:bodyPr>
          <a:lstStyle/>
          <a:p>
            <a:r>
              <a:rPr lang="lt-LT" sz="5400"/>
              <a:t>Psichoaktyviųjų medžiagų vartojimo prevencija ir kontrolė</a:t>
            </a:r>
          </a:p>
        </p:txBody>
      </p:sp>
      <p:sp>
        <p:nvSpPr>
          <p:cNvPr id="6" name="Text Placeholder 5">
            <a:extLst>
              <a:ext uri="{FF2B5EF4-FFF2-40B4-BE49-F238E27FC236}">
                <a16:creationId xmlns:a16="http://schemas.microsoft.com/office/drawing/2014/main" id="{C90A6DC5-DAA5-2A12-1F5A-8998FA0E8E1A}"/>
              </a:ext>
            </a:extLst>
          </p:cNvPr>
          <p:cNvSpPr>
            <a:spLocks noGrp="1"/>
          </p:cNvSpPr>
          <p:nvPr>
            <p:ph type="body" idx="1"/>
          </p:nvPr>
        </p:nvSpPr>
        <p:spPr/>
        <p:txBody>
          <a:bodyPr/>
          <a:lstStyle/>
          <a:p>
            <a:endParaRPr lang="lt-LT"/>
          </a:p>
        </p:txBody>
      </p:sp>
    </p:spTree>
    <p:extLst>
      <p:ext uri="{BB962C8B-B14F-4D97-AF65-F5344CB8AC3E}">
        <p14:creationId xmlns:p14="http://schemas.microsoft.com/office/powerpoint/2010/main" val="218130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89FF6EC4-74F2-723D-E2C9-825064772915}"/>
              </a:ext>
            </a:extLst>
          </p:cNvPr>
          <p:cNvSpPr>
            <a:spLocks noGrp="1"/>
          </p:cNvSpPr>
          <p:nvPr>
            <p:ph type="title"/>
          </p:nvPr>
        </p:nvSpPr>
        <p:spPr>
          <a:xfrm>
            <a:off x="415877" y="238789"/>
            <a:ext cx="11628120" cy="842044"/>
          </a:xfrm>
          <a:gradFill flip="none" rotWithShape="1">
            <a:gsLst>
              <a:gs pos="0">
                <a:srgbClr val="31B5AE"/>
              </a:gs>
              <a:gs pos="100000">
                <a:srgbClr val="2A64A2"/>
              </a:gs>
            </a:gsLst>
            <a:path path="circle">
              <a:fillToRect r="100000" b="100000"/>
            </a:path>
            <a:tileRect l="-100000" t="-100000"/>
          </a:gradFill>
        </p:spPr>
        <p:txBody>
          <a:bodyPr anchor="ctr" anchorCtr="0">
            <a:normAutofit fontScale="90000"/>
          </a:bodyPr>
          <a:lstStyle/>
          <a:p>
            <a:pPr algn="ctr"/>
            <a:r>
              <a:rPr lang="lt-LT" sz="3200" b="1" dirty="0">
                <a:solidFill>
                  <a:schemeClr val="bg1"/>
                </a:solidFill>
              </a:rPr>
              <a:t>EK Komunikatas: </a:t>
            </a:r>
            <a:r>
              <a:rPr lang="pt-BR" sz="3200" b="1" dirty="0">
                <a:solidFill>
                  <a:schemeClr val="bg1"/>
                </a:solidFill>
              </a:rPr>
              <a:t>Psichikos sveikatos integravimas visoje politikoje</a:t>
            </a:r>
            <a:endParaRPr lang="lt-LT" sz="3200" b="1" dirty="0">
              <a:solidFill>
                <a:schemeClr val="bg1"/>
              </a:solidFill>
            </a:endParaRPr>
          </a:p>
        </p:txBody>
      </p:sp>
      <p:sp>
        <p:nvSpPr>
          <p:cNvPr id="3" name="Turinio vietos rezervavimo ženklas 2">
            <a:extLst>
              <a:ext uri="{FF2B5EF4-FFF2-40B4-BE49-F238E27FC236}">
                <a16:creationId xmlns:a16="http://schemas.microsoft.com/office/drawing/2014/main" id="{9BAF94B7-B466-AA4B-36BF-DDC8A6C711C3}"/>
              </a:ext>
            </a:extLst>
          </p:cNvPr>
          <p:cNvSpPr>
            <a:spLocks noGrp="1"/>
          </p:cNvSpPr>
          <p:nvPr>
            <p:ph idx="1"/>
          </p:nvPr>
        </p:nvSpPr>
        <p:spPr>
          <a:xfrm>
            <a:off x="265045" y="1218457"/>
            <a:ext cx="6932632" cy="5550091"/>
          </a:xfrm>
        </p:spPr>
        <p:txBody>
          <a:bodyPr>
            <a:noAutofit/>
          </a:bodyPr>
          <a:lstStyle/>
          <a:p>
            <a:pPr marL="0" indent="0" algn="just">
              <a:buNone/>
            </a:pPr>
            <a:r>
              <a:rPr lang="lt-LT" sz="2000" b="1" dirty="0">
                <a:solidFill>
                  <a:schemeClr val="accent2">
                    <a:lumMod val="75000"/>
                  </a:schemeClr>
                </a:solidFill>
                <a:effectLst/>
                <a:ea typeface="Calibri" panose="020F0502020204030204" pitchFamily="34" charset="0"/>
                <a:cs typeface="Arial" panose="020B0604020202020204" pitchFamily="34" charset="0"/>
              </a:rPr>
              <a:t>PSICHIKOS SVEIKATĄ LEMIANČIŲ VEIKSNIŲ SĄVEIKA</a:t>
            </a:r>
          </a:p>
          <a:p>
            <a:pPr algn="just"/>
            <a:r>
              <a:rPr lang="lt-LT" sz="1800" dirty="0"/>
              <a:t>gyvenimo patirtis</a:t>
            </a:r>
          </a:p>
          <a:p>
            <a:pPr algn="just"/>
            <a:r>
              <a:rPr lang="lt-LT" sz="1800" dirty="0">
                <a:effectLst/>
                <a:ea typeface="Calibri" panose="020F0502020204030204" pitchFamily="34" charset="0"/>
                <a:cs typeface="Arial" panose="020B0604020202020204" pitchFamily="34" charset="0"/>
              </a:rPr>
              <a:t>Mityba, fizinis aktyvuma</a:t>
            </a:r>
            <a:r>
              <a:rPr lang="lt-LT" sz="1800" dirty="0">
                <a:ea typeface="Calibri" panose="020F0502020204030204" pitchFamily="34" charset="0"/>
                <a:cs typeface="Arial" panose="020B0604020202020204" pitchFamily="34" charset="0"/>
              </a:rPr>
              <a:t>s, PAM prevencija</a:t>
            </a:r>
            <a:endParaRPr lang="lt-LT" sz="1800" dirty="0">
              <a:effectLst/>
              <a:ea typeface="Calibri" panose="020F0502020204030204" pitchFamily="34" charset="0"/>
              <a:cs typeface="Arial" panose="020B0604020202020204" pitchFamily="34" charset="0"/>
            </a:endParaRPr>
          </a:p>
          <a:p>
            <a:pPr algn="just"/>
            <a:r>
              <a:rPr lang="lt-LT" sz="1800" dirty="0">
                <a:effectLst/>
                <a:ea typeface="Calibri" panose="020F0502020204030204" pitchFamily="34" charset="0"/>
                <a:cs typeface="Arial" panose="020B0604020202020204" pitchFamily="34" charset="0"/>
              </a:rPr>
              <a:t>šeimos, bendruomenės, visuomenės aplinka ir saugumas </a:t>
            </a:r>
          </a:p>
          <a:p>
            <a:pPr algn="just"/>
            <a:r>
              <a:rPr lang="lt-LT" sz="1800" dirty="0">
                <a:effectLst/>
                <a:ea typeface="Calibri" panose="020F0502020204030204" pitchFamily="34" charset="0"/>
                <a:cs typeface="Arial" panose="020B0604020202020204" pitchFamily="34" charset="0"/>
              </a:rPr>
              <a:t>Darbo aplinka, </a:t>
            </a:r>
            <a:r>
              <a:rPr lang="lt-LT" sz="1800" dirty="0"/>
              <a:t>geresnė profesinio bei asmeninio gyvenimo pusiausvyra</a:t>
            </a:r>
            <a:endParaRPr lang="lt-LT" sz="1800" dirty="0">
              <a:effectLst/>
              <a:ea typeface="Calibri" panose="020F0502020204030204" pitchFamily="34" charset="0"/>
              <a:cs typeface="Arial" panose="020B0604020202020204" pitchFamily="34" charset="0"/>
            </a:endParaRPr>
          </a:p>
          <a:p>
            <a:pPr algn="just"/>
            <a:r>
              <a:rPr lang="lt-LT" sz="1800" dirty="0">
                <a:effectLst/>
                <a:ea typeface="Calibri" panose="020F0502020204030204" pitchFamily="34" charset="0"/>
                <a:cs typeface="Arial" panose="020B0604020202020204" pitchFamily="34" charset="0"/>
              </a:rPr>
              <a:t>Mokyklos aplinka</a:t>
            </a:r>
          </a:p>
          <a:p>
            <a:pPr algn="just"/>
            <a:r>
              <a:rPr lang="lt-LT" sz="1800" dirty="0">
                <a:ea typeface="Calibri" panose="020F0502020204030204" pitchFamily="34" charset="0"/>
                <a:cs typeface="Arial" panose="020B0604020202020204" pitchFamily="34" charset="0"/>
              </a:rPr>
              <a:t>S</a:t>
            </a:r>
            <a:r>
              <a:rPr lang="lt-LT" sz="1800" dirty="0">
                <a:effectLst/>
                <a:ea typeface="Calibri" panose="020F0502020204030204" pitchFamily="34" charset="0"/>
                <a:cs typeface="Arial" panose="020B0604020202020204" pitchFamily="34" charset="0"/>
              </a:rPr>
              <a:t>kaitmeninis pasaulis </a:t>
            </a:r>
          </a:p>
          <a:p>
            <a:pPr algn="just"/>
            <a:r>
              <a:rPr lang="lt-LT" sz="1800" dirty="0">
                <a:effectLst/>
                <a:ea typeface="Calibri" panose="020F0502020204030204" pitchFamily="34" charset="0"/>
                <a:cs typeface="Arial" panose="020B0604020202020204" pitchFamily="34" charset="0"/>
              </a:rPr>
              <a:t>Socialiniai veiksniai (pvz., patiriamas smurtas, diskriminacija, lytis, amžius, išsilavinimas) </a:t>
            </a:r>
          </a:p>
          <a:p>
            <a:pPr algn="just"/>
            <a:r>
              <a:rPr lang="lt-LT" sz="1800" dirty="0">
                <a:effectLst/>
                <a:ea typeface="Calibri" panose="020F0502020204030204" pitchFamily="34" charset="0"/>
                <a:cs typeface="Arial" panose="020B0604020202020204" pitchFamily="34" charset="0"/>
              </a:rPr>
              <a:t>Ekonominiai veiksniai (pvz., nestabilumas, infliacija, skurdas ir nedarbas) </a:t>
            </a:r>
          </a:p>
          <a:p>
            <a:pPr algn="just"/>
            <a:r>
              <a:rPr lang="lt-LT" sz="1800" dirty="0">
                <a:effectLst/>
                <a:ea typeface="Calibri" panose="020F0502020204030204" pitchFamily="34" charset="0"/>
                <a:cs typeface="Arial" panose="020B0604020202020204" pitchFamily="34" charset="0"/>
              </a:rPr>
              <a:t>Komerciniai veiksniai (pvz., agresyvios rinkodaros daromas spaudimas)</a:t>
            </a:r>
          </a:p>
          <a:p>
            <a:pPr algn="just"/>
            <a:r>
              <a:rPr lang="lt-LT" sz="1800" dirty="0"/>
              <a:t>gyvenamoji aplinka, geresnis būstas, švarus oras</a:t>
            </a:r>
          </a:p>
          <a:p>
            <a:pPr algn="just"/>
            <a:r>
              <a:rPr lang="lt-LT" sz="1800" dirty="0"/>
              <a:t>kultūrinės veiklos ir žaliųjų zonų prieinamumas</a:t>
            </a:r>
          </a:p>
        </p:txBody>
      </p:sp>
      <p:sp>
        <p:nvSpPr>
          <p:cNvPr id="5" name="TextBox 4">
            <a:extLst>
              <a:ext uri="{FF2B5EF4-FFF2-40B4-BE49-F238E27FC236}">
                <a16:creationId xmlns:a16="http://schemas.microsoft.com/office/drawing/2014/main" id="{B9535983-72D6-223D-1269-1834F7476612}"/>
              </a:ext>
            </a:extLst>
          </p:cNvPr>
          <p:cNvSpPr txBox="1"/>
          <p:nvPr/>
        </p:nvSpPr>
        <p:spPr>
          <a:xfrm>
            <a:off x="7752521" y="1218457"/>
            <a:ext cx="4174435" cy="5016758"/>
          </a:xfrm>
          <a:prstGeom prst="rect">
            <a:avLst/>
          </a:prstGeom>
          <a:noFill/>
        </p:spPr>
        <p:txBody>
          <a:bodyPr wrap="square">
            <a:spAutoFit/>
          </a:bodyPr>
          <a:lstStyle/>
          <a:p>
            <a:r>
              <a:rPr lang="lt-LT" sz="2000" b="1" dirty="0">
                <a:solidFill>
                  <a:schemeClr val="accent2">
                    <a:lumMod val="75000"/>
                  </a:schemeClr>
                </a:solidFill>
                <a:ea typeface="Calibri" panose="020F0502020204030204" pitchFamily="34" charset="0"/>
                <a:cs typeface="Arial" panose="020B0604020202020204" pitchFamily="34" charset="0"/>
              </a:rPr>
              <a:t>P</a:t>
            </a:r>
            <a:r>
              <a:rPr lang="lt-LT" sz="2000" b="1" dirty="0">
                <a:solidFill>
                  <a:schemeClr val="accent2">
                    <a:lumMod val="75000"/>
                  </a:schemeClr>
                </a:solidFill>
                <a:effectLst/>
                <a:ea typeface="Calibri" panose="020F0502020204030204" pitchFamily="34" charset="0"/>
                <a:cs typeface="Arial" panose="020B0604020202020204" pitchFamily="34" charset="0"/>
              </a:rPr>
              <a:t>sichikos sveikatą ir </a:t>
            </a:r>
            <a:r>
              <a:rPr lang="lt-LT" sz="2000" b="1" dirty="0">
                <a:solidFill>
                  <a:schemeClr val="accent2">
                    <a:lumMod val="75000"/>
                  </a:schemeClr>
                </a:solidFill>
                <a:ea typeface="Calibri" panose="020F0502020204030204" pitchFamily="34" charset="0"/>
                <a:cs typeface="Arial" panose="020B0604020202020204" pitchFamily="34" charset="0"/>
              </a:rPr>
              <a:t>psichologinį</a:t>
            </a:r>
            <a:r>
              <a:rPr lang="lt-LT" sz="2000" b="1" dirty="0">
                <a:solidFill>
                  <a:schemeClr val="accent2">
                    <a:lumMod val="75000"/>
                  </a:schemeClr>
                </a:solidFill>
                <a:effectLst/>
                <a:ea typeface="Calibri" panose="020F0502020204030204" pitchFamily="34" charset="0"/>
                <a:cs typeface="Arial" panose="020B0604020202020204" pitchFamily="34" charset="0"/>
              </a:rPr>
              <a:t> atsparumą stiprinti pasitelkiant šių sričių</a:t>
            </a:r>
            <a:r>
              <a:rPr lang="lt-LT" sz="2000" b="1" dirty="0">
                <a:solidFill>
                  <a:schemeClr val="accent2">
                    <a:lumMod val="75000"/>
                  </a:schemeClr>
                </a:solidFill>
                <a:ea typeface="Calibri" panose="020F0502020204030204" pitchFamily="34" charset="0"/>
                <a:cs typeface="Arial" panose="020B0604020202020204" pitchFamily="34" charset="0"/>
              </a:rPr>
              <a:t> </a:t>
            </a:r>
            <a:r>
              <a:rPr lang="lt-LT" sz="2000" b="1" dirty="0">
                <a:solidFill>
                  <a:schemeClr val="accent2">
                    <a:lumMod val="75000"/>
                  </a:schemeClr>
                </a:solidFill>
                <a:effectLst/>
                <a:ea typeface="Calibri" panose="020F0502020204030204" pitchFamily="34" charset="0"/>
                <a:cs typeface="Arial" panose="020B0604020202020204" pitchFamily="34" charset="0"/>
              </a:rPr>
              <a:t>p</a:t>
            </a:r>
            <a:r>
              <a:rPr lang="lt-LT" sz="2000" b="1" dirty="0">
                <a:solidFill>
                  <a:schemeClr val="accent2">
                    <a:lumMod val="75000"/>
                  </a:schemeClr>
                </a:solidFill>
                <a:ea typeface="Calibri" panose="020F0502020204030204" pitchFamily="34" charset="0"/>
                <a:cs typeface="Arial" panose="020B0604020202020204" pitchFamily="34" charset="0"/>
              </a:rPr>
              <a:t>olitiką</a:t>
            </a:r>
            <a:endParaRPr lang="lt-LT" sz="2000" dirty="0">
              <a:effectLst/>
              <a:ea typeface="Calibri" panose="020F0502020204030204" pitchFamily="34" charset="0"/>
              <a:cs typeface="Arial" panose="020B0604020202020204" pitchFamily="34" charset="0"/>
            </a:endParaRPr>
          </a:p>
          <a:p>
            <a:endParaRPr lang="lt-LT" sz="2000" dirty="0">
              <a:effectLst/>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švietimas, </a:t>
            </a:r>
          </a:p>
          <a:p>
            <a:pPr marL="342900" indent="-342900">
              <a:buFont typeface="Arial" panose="020B0604020202020204" pitchFamily="34" charset="0"/>
              <a:buChar char="•"/>
            </a:pPr>
            <a:r>
              <a:rPr lang="lt-LT" sz="2000" dirty="0">
                <a:ea typeface="Calibri" panose="020F0502020204030204" pitchFamily="34" charset="0"/>
                <a:cs typeface="Arial" panose="020B0604020202020204" pitchFamily="34" charset="0"/>
              </a:rPr>
              <a:t>j</a:t>
            </a:r>
            <a:r>
              <a:rPr lang="lt-LT" sz="2000" dirty="0">
                <a:effectLst/>
                <a:ea typeface="Calibri" panose="020F0502020204030204" pitchFamily="34" charset="0"/>
                <a:cs typeface="Arial" panose="020B0604020202020204" pitchFamily="34" charset="0"/>
              </a:rPr>
              <a:t>aunimo politika</a:t>
            </a: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menai ir kultūra, </a:t>
            </a: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aplinka, </a:t>
            </a: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užimtumas, </a:t>
            </a: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moksliniai tyrimai ir inovacijos, </a:t>
            </a: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socialinė apsauga,</a:t>
            </a: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tvari miestų plėtra</a:t>
            </a:r>
          </a:p>
          <a:p>
            <a:pPr marL="342900" indent="-342900">
              <a:buFont typeface="Arial" panose="020B0604020202020204" pitchFamily="34" charset="0"/>
              <a:buChar char="•"/>
            </a:pPr>
            <a:r>
              <a:rPr lang="lt-LT" sz="2000" dirty="0">
                <a:effectLst/>
                <a:ea typeface="Calibri" panose="020F0502020204030204" pitchFamily="34" charset="0"/>
                <a:cs typeface="Arial" panose="020B0604020202020204" pitchFamily="34" charset="0"/>
              </a:rPr>
              <a:t>skaitmeninis pasaulis</a:t>
            </a:r>
          </a:p>
          <a:p>
            <a:pPr marL="342900" indent="-342900">
              <a:buFont typeface="Arial" panose="020B0604020202020204" pitchFamily="34" charset="0"/>
              <a:buChar char="•"/>
            </a:pPr>
            <a:endParaRPr lang="lt-LT" sz="2000" dirty="0">
              <a:cs typeface="Arial" panose="020B0604020202020204" pitchFamily="34" charset="0"/>
            </a:endParaRPr>
          </a:p>
          <a:p>
            <a:pPr marL="342900" indent="-342900">
              <a:buFont typeface="Arial" panose="020B0604020202020204" pitchFamily="34" charset="0"/>
              <a:buChar char="•"/>
            </a:pPr>
            <a:r>
              <a:rPr lang="lt-LT" sz="2000" i="1" dirty="0">
                <a:cs typeface="Arial" panose="020B0604020202020204" pitchFamily="34" charset="0"/>
              </a:rPr>
              <a:t>lygybė ir nediskriminavimas</a:t>
            </a:r>
          </a:p>
          <a:p>
            <a:pPr marL="342900" indent="-342900">
              <a:buFont typeface="Arial" panose="020B0604020202020204" pitchFamily="34" charset="0"/>
              <a:buChar char="•"/>
            </a:pPr>
            <a:r>
              <a:rPr lang="lt-LT" sz="2000" i="1" dirty="0">
                <a:cs typeface="Arial" panose="020B0604020202020204" pitchFamily="34" charset="0"/>
              </a:rPr>
              <a:t>smurto prevencija</a:t>
            </a:r>
            <a:endParaRPr lang="lt-LT" sz="2000" i="1" dirty="0"/>
          </a:p>
        </p:txBody>
      </p:sp>
      <p:sp>
        <p:nvSpPr>
          <p:cNvPr id="6" name="Rodyklė: dešinėn 5">
            <a:extLst>
              <a:ext uri="{FF2B5EF4-FFF2-40B4-BE49-F238E27FC236}">
                <a16:creationId xmlns:a16="http://schemas.microsoft.com/office/drawing/2014/main" id="{77FE8831-0610-B37E-E8F3-C746D2B698E3}"/>
              </a:ext>
            </a:extLst>
          </p:cNvPr>
          <p:cNvSpPr/>
          <p:nvPr/>
        </p:nvSpPr>
        <p:spPr>
          <a:xfrm>
            <a:off x="6425647" y="3258006"/>
            <a:ext cx="974035" cy="735496"/>
          </a:xfrm>
          <a:prstGeom prst="rightArrow">
            <a:avLst/>
          </a:prstGeom>
          <a:solidFill>
            <a:srgbClr val="0099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cxnSp>
        <p:nvCxnSpPr>
          <p:cNvPr id="8" name="Tiesioji jungtis 7">
            <a:extLst>
              <a:ext uri="{FF2B5EF4-FFF2-40B4-BE49-F238E27FC236}">
                <a16:creationId xmlns:a16="http://schemas.microsoft.com/office/drawing/2014/main" id="{42EC547B-34E0-C137-6276-B9BDEA20598B}"/>
              </a:ext>
            </a:extLst>
          </p:cNvPr>
          <p:cNvCxnSpPr>
            <a:cxnSpLocks/>
          </p:cNvCxnSpPr>
          <p:nvPr/>
        </p:nvCxnSpPr>
        <p:spPr>
          <a:xfrm>
            <a:off x="7588134" y="1446918"/>
            <a:ext cx="0" cy="4791167"/>
          </a:xfrm>
          <a:prstGeom prst="line">
            <a:avLst/>
          </a:prstGeom>
          <a:ln>
            <a:solidFill>
              <a:srgbClr val="0099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607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42231BAD-66D9-4818-B488-11CA64D0318F}"/>
              </a:ext>
            </a:extLst>
          </p:cNvPr>
          <p:cNvGraphicFramePr/>
          <p:nvPr/>
        </p:nvGraphicFramePr>
        <p:xfrm>
          <a:off x="0" y="1201479"/>
          <a:ext cx="12192000" cy="4612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avadinimas 3">
            <a:extLst>
              <a:ext uri="{FF2B5EF4-FFF2-40B4-BE49-F238E27FC236}">
                <a16:creationId xmlns:a16="http://schemas.microsoft.com/office/drawing/2014/main" id="{D62BC01D-3D45-64E9-99DF-1F3688DFFB1C}"/>
              </a:ext>
            </a:extLst>
          </p:cNvPr>
          <p:cNvSpPr txBox="1">
            <a:spLocks/>
          </p:cNvSpPr>
          <p:nvPr/>
        </p:nvSpPr>
        <p:spPr>
          <a:xfrm>
            <a:off x="381000" y="54445"/>
            <a:ext cx="11628120" cy="989609"/>
          </a:xfrm>
          <a:prstGeom prst="rect">
            <a:avLst/>
          </a:prstGeom>
          <a:gradFill flip="none" rotWithShape="1">
            <a:gsLst>
              <a:gs pos="0">
                <a:srgbClr val="31B5AE"/>
              </a:gs>
              <a:gs pos="100000">
                <a:srgbClr val="2A64A2"/>
              </a:gs>
            </a:gsLst>
            <a:path path="circle">
              <a:fillToRect r="100000" b="100000"/>
            </a:path>
            <a:tileRect l="-100000" t="-100000"/>
          </a:gra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err="1">
                <a:ln>
                  <a:noFill/>
                </a:ln>
                <a:solidFill>
                  <a:srgbClr val="FEFFFE"/>
                </a:solidFill>
                <a:effectLst/>
                <a:uLnTx/>
                <a:uFillTx/>
                <a:latin typeface="Arial"/>
                <a:ea typeface="+mj-ea"/>
                <a:cs typeface="Arial"/>
              </a:rPr>
              <a:t>Veikl</a:t>
            </a:r>
            <a:r>
              <a:rPr kumimoji="0" lang="lt-LT" sz="3200" b="0" i="0" u="none" strike="noStrike" kern="1200" cap="none" spc="0" normalizeH="0" baseline="0" noProof="0">
                <a:ln>
                  <a:noFill/>
                </a:ln>
                <a:solidFill>
                  <a:srgbClr val="FEFFFE"/>
                </a:solidFill>
                <a:effectLst/>
                <a:uLnTx/>
                <a:uFillTx/>
                <a:latin typeface="Arial"/>
                <a:ea typeface="+mj-ea"/>
                <a:cs typeface="Arial"/>
              </a:rPr>
              <a:t>ų</a:t>
            </a:r>
            <a:r>
              <a:rPr kumimoji="0" lang="en-US" sz="3200" b="0" i="0" u="none" strike="noStrike" kern="1200" cap="none" spc="0" normalizeH="0" baseline="0" noProof="0">
                <a:ln>
                  <a:noFill/>
                </a:ln>
                <a:solidFill>
                  <a:srgbClr val="FEFFFE"/>
                </a:solidFill>
                <a:effectLst/>
                <a:uLnTx/>
                <a:uFillTx/>
                <a:latin typeface="Arial"/>
                <a:ea typeface="+mj-ea"/>
                <a:cs typeface="Arial"/>
              </a:rPr>
              <a:t> </a:t>
            </a:r>
            <a:r>
              <a:rPr kumimoji="0" lang="en-US" sz="3200" b="0" i="0" u="none" strike="noStrike" kern="1200" cap="none" spc="0" normalizeH="0" baseline="0" noProof="0" err="1">
                <a:ln>
                  <a:noFill/>
                </a:ln>
                <a:solidFill>
                  <a:srgbClr val="FEFFFE"/>
                </a:solidFill>
                <a:effectLst/>
                <a:uLnTx/>
                <a:uFillTx/>
                <a:latin typeface="Arial"/>
                <a:ea typeface="+mj-ea"/>
                <a:cs typeface="Arial"/>
              </a:rPr>
              <a:t>kryptis</a:t>
            </a:r>
            <a:r>
              <a:rPr kumimoji="0" lang="en-US" sz="3200" b="0" i="0" u="none" strike="noStrike" kern="1200" cap="none" spc="0" normalizeH="0" baseline="0" noProof="0">
                <a:ln>
                  <a:noFill/>
                </a:ln>
                <a:solidFill>
                  <a:srgbClr val="FEFFFE"/>
                </a:solidFill>
                <a:effectLst/>
                <a:uLnTx/>
                <a:uFillTx/>
                <a:latin typeface="Arial"/>
                <a:ea typeface="+mj-ea"/>
                <a:cs typeface="Arial"/>
              </a:rPr>
              <a:t> - </a:t>
            </a:r>
            <a:r>
              <a:rPr kumimoji="0" lang="lt-LT" sz="3200" b="0" i="0" u="none" strike="noStrike" kern="1200" cap="none" spc="0" normalizeH="0" baseline="0" noProof="0">
                <a:ln>
                  <a:noFill/>
                </a:ln>
                <a:solidFill>
                  <a:srgbClr val="FEFFFE"/>
                </a:solidFill>
                <a:effectLst/>
                <a:uLnTx/>
                <a:uFillTx/>
                <a:latin typeface="Arial"/>
                <a:ea typeface="+mj-ea"/>
                <a:cs typeface="Arial"/>
              </a:rPr>
              <a:t>Psichoaktyviųjų medžiagų vartojimo prevencija, ankstyvoji intervencija, pagalba ir žalos mažinimas</a:t>
            </a:r>
          </a:p>
        </p:txBody>
      </p:sp>
    </p:spTree>
    <p:extLst>
      <p:ext uri="{BB962C8B-B14F-4D97-AF65-F5344CB8AC3E}">
        <p14:creationId xmlns:p14="http://schemas.microsoft.com/office/powerpoint/2010/main" val="1496863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71861EC0-061C-49F8-9D7F-F6B85FE2F5F3}"/>
              </a:ext>
            </a:extLst>
          </p:cNvPr>
          <p:cNvSpPr>
            <a:spLocks noGrp="1"/>
          </p:cNvSpPr>
          <p:nvPr>
            <p:ph type="title"/>
          </p:nvPr>
        </p:nvSpPr>
        <p:spPr>
          <a:xfrm>
            <a:off x="279400" y="213099"/>
            <a:ext cx="11628438" cy="978703"/>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2800" b="1" dirty="0">
                <a:solidFill>
                  <a:schemeClr val="bg1"/>
                </a:solidFill>
                <a:latin typeface="+mn-lt"/>
              </a:rPr>
              <a:t>Pagalba metantiems rūkyti</a:t>
            </a:r>
          </a:p>
        </p:txBody>
      </p:sp>
      <p:sp>
        <p:nvSpPr>
          <p:cNvPr id="6" name="TextBox 5">
            <a:extLst>
              <a:ext uri="{FF2B5EF4-FFF2-40B4-BE49-F238E27FC236}">
                <a16:creationId xmlns:a16="http://schemas.microsoft.com/office/drawing/2014/main" id="{C98DC233-9ADA-7B48-6D46-E91869518107}"/>
              </a:ext>
            </a:extLst>
          </p:cNvPr>
          <p:cNvSpPr txBox="1"/>
          <p:nvPr/>
        </p:nvSpPr>
        <p:spPr>
          <a:xfrm flipH="1">
            <a:off x="3018651" y="1751068"/>
            <a:ext cx="6513304" cy="4535088"/>
          </a:xfrm>
          <a:prstGeom prst="rect">
            <a:avLst/>
          </a:prstGeom>
          <a:noFill/>
        </p:spPr>
        <p:txBody>
          <a:bodyPr wrap="square" rtlCol="0">
            <a:spAutoFit/>
          </a:bodyPr>
          <a:lstStyle/>
          <a:p>
            <a:pPr marL="514350" indent="-285750">
              <a:lnSpc>
                <a:spcPct val="90000"/>
              </a:lnSpc>
              <a:spcBef>
                <a:spcPct val="0"/>
              </a:spcBef>
              <a:spcAft>
                <a:spcPts val="600"/>
              </a:spcAft>
              <a:buFont typeface="Wingdings" panose="05000000000000000000" pitchFamily="2" charset="2"/>
              <a:buChar char="§"/>
            </a:pPr>
            <a:r>
              <a:rPr lang="lt-LT" sz="2000" b="1" dirty="0"/>
              <a:t>Nacionalinės metimo rūkyti pagalbos telefoninės linijos </a:t>
            </a:r>
            <a:r>
              <a:rPr lang="lt-LT" sz="2000" dirty="0"/>
              <a:t>steigimas (1,4 mln. EUR 2023-2029 m.)</a:t>
            </a:r>
          </a:p>
          <a:p>
            <a:pPr marL="57150" indent="-285750">
              <a:lnSpc>
                <a:spcPct val="90000"/>
              </a:lnSpc>
              <a:spcBef>
                <a:spcPct val="0"/>
              </a:spcBef>
              <a:spcAft>
                <a:spcPts val="600"/>
              </a:spcAft>
              <a:buFont typeface="Wingdings" panose="05000000000000000000" pitchFamily="2" charset="2"/>
              <a:buChar char="§"/>
            </a:pPr>
            <a:endParaRPr lang="lt-LT" sz="700" dirty="0"/>
          </a:p>
          <a:p>
            <a:pPr marL="514350" indent="-285750">
              <a:lnSpc>
                <a:spcPct val="90000"/>
              </a:lnSpc>
              <a:spcBef>
                <a:spcPct val="0"/>
              </a:spcBef>
              <a:spcAft>
                <a:spcPts val="600"/>
              </a:spcAft>
              <a:buFont typeface="Wingdings" panose="05000000000000000000" pitchFamily="2" charset="2"/>
              <a:buChar char="§"/>
            </a:pPr>
            <a:r>
              <a:rPr lang="lt-LT" sz="2000" dirty="0"/>
              <a:t>SAM įsakymo projektas dėl </a:t>
            </a:r>
            <a:r>
              <a:rPr lang="lt-LT" sz="2000" b="1" dirty="0"/>
              <a:t>r</a:t>
            </a:r>
            <a:r>
              <a:rPr lang="lt-LT" sz="2000" b="1" dirty="0">
                <a:effectLst/>
                <a:ea typeface="Times New Roman" panose="02020603050405020304" pitchFamily="18" charset="0"/>
              </a:rPr>
              <a:t>ūkymo įpročių įvertinimo, </a:t>
            </a:r>
            <a:r>
              <a:rPr lang="lt-LT" sz="2000" dirty="0">
                <a:effectLst/>
                <a:ea typeface="Times New Roman" panose="02020603050405020304" pitchFamily="18" charset="0"/>
              </a:rPr>
              <a:t>trumposios metimo rūkyti intervencijos ir išplėstinės </a:t>
            </a:r>
            <a:r>
              <a:rPr lang="lt-LT" sz="2000" b="1" dirty="0">
                <a:effectLst/>
                <a:ea typeface="Times New Roman" panose="02020603050405020304" pitchFamily="18" charset="0"/>
              </a:rPr>
              <a:t>metimo rūkyti pagalbos paslaugų teikimo</a:t>
            </a:r>
            <a:r>
              <a:rPr lang="lt-LT" sz="2000" b="1" dirty="0">
                <a:ea typeface="Times New Roman" panose="02020603050405020304" pitchFamily="18" charset="0"/>
              </a:rPr>
              <a:t> </a:t>
            </a:r>
            <a:r>
              <a:rPr lang="lt-LT" sz="2000" dirty="0">
                <a:ea typeface="Times New Roman" panose="02020603050405020304" pitchFamily="18" charset="0"/>
              </a:rPr>
              <a:t>pirminėje priežiūroje ir VSB</a:t>
            </a:r>
            <a:endParaRPr lang="lt-LT" sz="700" dirty="0"/>
          </a:p>
          <a:p>
            <a:pPr marL="514350" indent="-285750">
              <a:lnSpc>
                <a:spcPct val="90000"/>
              </a:lnSpc>
              <a:spcBef>
                <a:spcPct val="0"/>
              </a:spcBef>
              <a:spcAft>
                <a:spcPts val="600"/>
              </a:spcAft>
              <a:buFont typeface="Wingdings" panose="05000000000000000000" pitchFamily="2" charset="2"/>
              <a:buChar char="§"/>
            </a:pPr>
            <a:r>
              <a:rPr lang="lt-LT" sz="2000" dirty="0"/>
              <a:t>Išplėstinės </a:t>
            </a:r>
            <a:r>
              <a:rPr lang="lt-LT" sz="2000" b="1" dirty="0"/>
              <a:t>metimo rūkyti pagalbos konsultacijos finansuojamos iš valstybės tikslinės dotacijos savivaldybėms nuo </a:t>
            </a:r>
            <a:r>
              <a:rPr lang="en-US" sz="2000" b="1" dirty="0"/>
              <a:t>2023 m.</a:t>
            </a:r>
            <a:endParaRPr lang="lt-LT" sz="2000" b="1" dirty="0"/>
          </a:p>
          <a:p>
            <a:pPr marL="514350" indent="-285750">
              <a:lnSpc>
                <a:spcPct val="90000"/>
              </a:lnSpc>
              <a:spcBef>
                <a:spcPct val="0"/>
              </a:spcBef>
              <a:spcAft>
                <a:spcPts val="600"/>
              </a:spcAft>
              <a:buFont typeface="Wingdings" panose="05000000000000000000" pitchFamily="2" charset="2"/>
              <a:buChar char="§"/>
            </a:pPr>
            <a:r>
              <a:rPr lang="lt-LT" sz="2000" dirty="0"/>
              <a:t>Išleistas </a:t>
            </a:r>
            <a:r>
              <a:rPr lang="lt-LT" sz="2000" b="1" dirty="0"/>
              <a:t>metodinis vadovas paslaugų teikėjams </a:t>
            </a:r>
            <a:r>
              <a:rPr lang="lt-LT" sz="2000" dirty="0"/>
              <a:t>ir </a:t>
            </a:r>
            <a:r>
              <a:rPr lang="lt-LT" sz="2000" b="1" dirty="0"/>
              <a:t>praktinių patarimų vadovas, </a:t>
            </a:r>
            <a:r>
              <a:rPr lang="lt-LT" sz="2000" dirty="0"/>
              <a:t>skirtas metantiems rūkyti asmenims, </a:t>
            </a:r>
            <a:r>
              <a:rPr lang="lt-LT" sz="2000" dirty="0">
                <a:effectLst/>
                <a:ea typeface="Calibri" panose="020F0502020204030204" pitchFamily="34" charset="0"/>
              </a:rPr>
              <a:t>apmokyta </a:t>
            </a:r>
            <a:r>
              <a:rPr lang="lt-LT" sz="2000" b="1" dirty="0"/>
              <a:t>11</a:t>
            </a:r>
            <a:r>
              <a:rPr lang="en-US" sz="2000" b="1" dirty="0"/>
              <a:t>30 sveikatos </a:t>
            </a:r>
            <a:r>
              <a:rPr lang="en-US" sz="2000" b="1" dirty="0" err="1"/>
              <a:t>prie</a:t>
            </a:r>
            <a:r>
              <a:rPr lang="lt-LT" sz="2000" b="1" dirty="0"/>
              <a:t>žiū</a:t>
            </a:r>
            <a:r>
              <a:rPr lang="en-US" sz="2000" b="1" dirty="0" err="1"/>
              <a:t>ros</a:t>
            </a:r>
            <a:r>
              <a:rPr lang="en-US" sz="2000" b="1" dirty="0"/>
              <a:t> specialist</a:t>
            </a:r>
            <a:r>
              <a:rPr lang="lt-LT" sz="2000" b="1" dirty="0"/>
              <a:t>ų</a:t>
            </a:r>
            <a:endParaRPr lang="en-US" sz="2000" dirty="0"/>
          </a:p>
          <a:p>
            <a:pPr marL="514350" indent="-285750">
              <a:lnSpc>
                <a:spcPct val="90000"/>
              </a:lnSpc>
              <a:spcBef>
                <a:spcPct val="0"/>
              </a:spcBef>
              <a:spcAft>
                <a:spcPts val="600"/>
              </a:spcAft>
              <a:buFont typeface="Wingdings" panose="05000000000000000000" pitchFamily="2" charset="2"/>
              <a:buChar char="§"/>
            </a:pPr>
            <a:endParaRPr lang="lt-LT" sz="700" dirty="0"/>
          </a:p>
        </p:txBody>
      </p:sp>
      <p:pic>
        <p:nvPicPr>
          <p:cNvPr id="2" name="Paveikslėlis 1">
            <a:extLst>
              <a:ext uri="{FF2B5EF4-FFF2-40B4-BE49-F238E27FC236}">
                <a16:creationId xmlns:a16="http://schemas.microsoft.com/office/drawing/2014/main" id="{3A8CEFF5-6F61-8687-4F4E-EC5949588B16}"/>
              </a:ext>
            </a:extLst>
          </p:cNvPr>
          <p:cNvPicPr>
            <a:picLocks noChangeAspect="1"/>
          </p:cNvPicPr>
          <p:nvPr/>
        </p:nvPicPr>
        <p:blipFill rotWithShape="1">
          <a:blip r:embed="rId3"/>
          <a:srcRect r="2" b="10974"/>
          <a:stretch/>
        </p:blipFill>
        <p:spPr>
          <a:xfrm>
            <a:off x="197722" y="3082246"/>
            <a:ext cx="2687725" cy="3552019"/>
          </a:xfrm>
          <a:prstGeom prst="rect">
            <a:avLst/>
          </a:prstGeom>
        </p:spPr>
      </p:pic>
      <p:pic>
        <p:nvPicPr>
          <p:cNvPr id="3" name="Paveikslėlis 2">
            <a:extLst>
              <a:ext uri="{FF2B5EF4-FFF2-40B4-BE49-F238E27FC236}">
                <a16:creationId xmlns:a16="http://schemas.microsoft.com/office/drawing/2014/main" id="{BE3BF968-F459-5E6A-9E3F-F48B8BC7AEEC}"/>
              </a:ext>
            </a:extLst>
          </p:cNvPr>
          <p:cNvPicPr>
            <a:picLocks noChangeAspect="1"/>
          </p:cNvPicPr>
          <p:nvPr/>
        </p:nvPicPr>
        <p:blipFill rotWithShape="1">
          <a:blip r:embed="rId4"/>
          <a:srcRect r="-1" b="7757"/>
          <a:stretch/>
        </p:blipFill>
        <p:spPr>
          <a:xfrm>
            <a:off x="9665160" y="3429000"/>
            <a:ext cx="2242678" cy="3172145"/>
          </a:xfrm>
          <a:prstGeom prst="rect">
            <a:avLst/>
          </a:prstGeom>
        </p:spPr>
      </p:pic>
    </p:spTree>
    <p:extLst>
      <p:ext uri="{BB962C8B-B14F-4D97-AF65-F5344CB8AC3E}">
        <p14:creationId xmlns:p14="http://schemas.microsoft.com/office/powerpoint/2010/main" val="770143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03258-6339-7040-999F-5192B34D7DAD}"/>
              </a:ext>
            </a:extLst>
          </p:cNvPr>
          <p:cNvSpPr>
            <a:spLocks noGrp="1"/>
          </p:cNvSpPr>
          <p:nvPr>
            <p:ph type="title"/>
          </p:nvPr>
        </p:nvSpPr>
        <p:spPr>
          <a:xfrm>
            <a:off x="1354035" y="2600077"/>
            <a:ext cx="8974512" cy="1706231"/>
          </a:xfrm>
        </p:spPr>
        <p:txBody>
          <a:bodyPr>
            <a:noAutofit/>
          </a:bodyPr>
          <a:lstStyle/>
          <a:p>
            <a:pPr algn="ctr"/>
            <a:r>
              <a:rPr lang="lt-LT" sz="3200">
                <a:effectLst/>
                <a:latin typeface="+mj-lt"/>
                <a:ea typeface="Calibri" panose="020F0502020204030204" pitchFamily="34" charset="0"/>
              </a:rPr>
              <a:t>AČIŪ UŽ DĖMESĮ</a:t>
            </a:r>
            <a:endParaRPr lang="en-LT" sz="3200" b="1">
              <a:latin typeface="+mj-lt"/>
              <a:cs typeface="Times New Roman" panose="02020603050405020304" pitchFamily="18" charset="0"/>
            </a:endParaRPr>
          </a:p>
        </p:txBody>
      </p:sp>
      <p:pic>
        <p:nvPicPr>
          <p:cNvPr id="4" name="Paveikslėlis 3">
            <a:extLst>
              <a:ext uri="{FF2B5EF4-FFF2-40B4-BE49-F238E27FC236}">
                <a16:creationId xmlns:a16="http://schemas.microsoft.com/office/drawing/2014/main" id="{4E3AA9B2-1881-4030-BC6F-DBCAD968BE0A}"/>
              </a:ext>
            </a:extLst>
          </p:cNvPr>
          <p:cNvPicPr>
            <a:picLocks noChangeAspect="1"/>
          </p:cNvPicPr>
          <p:nvPr/>
        </p:nvPicPr>
        <p:blipFill>
          <a:blip r:embed="rId3"/>
          <a:stretch>
            <a:fillRect/>
          </a:stretch>
        </p:blipFill>
        <p:spPr>
          <a:xfrm>
            <a:off x="3852927" y="798613"/>
            <a:ext cx="3976728" cy="1557842"/>
          </a:xfrm>
          <a:prstGeom prst="rect">
            <a:avLst/>
          </a:prstGeom>
        </p:spPr>
      </p:pic>
      <p:pic>
        <p:nvPicPr>
          <p:cNvPr id="3" name="Google Shape;30;p15" descr="A picture containing icon&#10;&#10;Description automatically generated">
            <a:extLst>
              <a:ext uri="{FF2B5EF4-FFF2-40B4-BE49-F238E27FC236}">
                <a16:creationId xmlns:a16="http://schemas.microsoft.com/office/drawing/2014/main" id="{8D5C522C-ADC3-9C00-CFF2-967AE032EADC}"/>
              </a:ext>
            </a:extLst>
          </p:cNvPr>
          <p:cNvPicPr>
            <a:picLocks noChangeAspect="1"/>
          </p:cNvPicPr>
          <p:nvPr/>
        </p:nvPicPr>
        <p:blipFill>
          <a:blip r:embed="rId4">
            <a:alphaModFix/>
          </a:blip>
          <a:srcRect/>
          <a:stretch>
            <a:fillRect/>
          </a:stretch>
        </p:blipFill>
        <p:spPr>
          <a:xfrm>
            <a:off x="9869599" y="5215514"/>
            <a:ext cx="1863174" cy="804888"/>
          </a:xfrm>
          <a:prstGeom prst="rect">
            <a:avLst/>
          </a:prstGeom>
          <a:noFill/>
          <a:ln cap="flat">
            <a:noFill/>
          </a:ln>
        </p:spPr>
      </p:pic>
      <p:pic>
        <p:nvPicPr>
          <p:cNvPr id="6" name="Google Shape;31;p15" descr="A blue flag with yellow stars&#10;&#10;Description automatically generated with low confidence">
            <a:extLst>
              <a:ext uri="{FF2B5EF4-FFF2-40B4-BE49-F238E27FC236}">
                <a16:creationId xmlns:a16="http://schemas.microsoft.com/office/drawing/2014/main" id="{40EF28BF-B49C-8D9F-81EA-B48B12391452}"/>
              </a:ext>
            </a:extLst>
          </p:cNvPr>
          <p:cNvPicPr>
            <a:picLocks noChangeAspect="1"/>
          </p:cNvPicPr>
          <p:nvPr/>
        </p:nvPicPr>
        <p:blipFill>
          <a:blip r:embed="rId5">
            <a:alphaModFix/>
          </a:blip>
          <a:srcRect/>
          <a:stretch>
            <a:fillRect/>
          </a:stretch>
        </p:blipFill>
        <p:spPr>
          <a:xfrm>
            <a:off x="7173641" y="6166170"/>
            <a:ext cx="705624" cy="489048"/>
          </a:xfrm>
          <a:prstGeom prst="rect">
            <a:avLst/>
          </a:prstGeom>
          <a:noFill/>
          <a:ln cap="flat">
            <a:noFill/>
          </a:ln>
        </p:spPr>
      </p:pic>
      <p:sp>
        <p:nvSpPr>
          <p:cNvPr id="7" name="Google Shape;32;p15">
            <a:extLst>
              <a:ext uri="{FF2B5EF4-FFF2-40B4-BE49-F238E27FC236}">
                <a16:creationId xmlns:a16="http://schemas.microsoft.com/office/drawing/2014/main" id="{F0568022-B97E-A715-91AD-BE9CCE7DC19D}"/>
              </a:ext>
            </a:extLst>
          </p:cNvPr>
          <p:cNvSpPr txBox="1"/>
          <p:nvPr/>
        </p:nvSpPr>
        <p:spPr>
          <a:xfrm>
            <a:off x="3026118" y="6166170"/>
            <a:ext cx="8906457" cy="492386"/>
          </a:xfrm>
          <a:prstGeom prst="rect">
            <a:avLst/>
          </a:prstGeom>
          <a:noFill/>
          <a:ln cap="flat">
            <a:noFill/>
          </a:ln>
        </p:spPr>
        <p:txBody>
          <a:bodyPr vert="horz" wrap="square" lIns="121898" tIns="60935" rIns="121898" bIns="60935"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333333"/>
                </a:solidFill>
                <a:uFillTx/>
                <a:latin typeface="Calibri"/>
                <a:ea typeface="Calibri"/>
                <a:cs typeface="Calibri"/>
              </a:rPr>
              <a:t>Co-funded by the European Union’s Health </a:t>
            </a:r>
            <a:r>
              <a:rPr lang="en-GB" sz="1200" b="0" i="0" u="none" strike="noStrike" kern="1200" cap="none" spc="0" baseline="0">
                <a:solidFill>
                  <a:srgbClr val="333333"/>
                </a:solidFill>
                <a:uFillTx/>
                <a:latin typeface="Calibri"/>
                <a:ea typeface="Calibri"/>
                <a:cs typeface="Calibri"/>
              </a:rPr>
              <a:t>Programme</a:t>
            </a:r>
            <a:r>
              <a:rPr lang="en-US" sz="1200" b="0" i="0" u="none" strike="noStrike" kern="1200" cap="none" spc="0" baseline="0">
                <a:solidFill>
                  <a:srgbClr val="333333"/>
                </a:solidFill>
                <a:uFillTx/>
                <a:latin typeface="Calibri"/>
                <a:ea typeface="Calibri"/>
                <a:cs typeface="Calibri"/>
              </a:rPr>
              <a:t>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0" i="0" u="none" strike="noStrike" kern="1200" cap="none" spc="0" baseline="0">
                <a:solidFill>
                  <a:srgbClr val="333333"/>
                </a:solidFill>
                <a:uFillTx/>
                <a:latin typeface="Calibri"/>
                <a:ea typeface="Calibri"/>
                <a:cs typeface="Calibri"/>
              </a:rPr>
              <a:t>under Grant Agreement No. 01035969 /JA-02-2020 [HADEA]</a:t>
            </a:r>
            <a:endParaRPr lang="en-US" sz="1200" b="0" i="0" u="none" strike="noStrike" kern="1200" cap="none" spc="0" baseline="0">
              <a:solidFill>
                <a:srgbClr val="000000"/>
              </a:solidFill>
              <a:uFillTx/>
              <a:latin typeface="Calibri"/>
              <a:ea typeface="Calibri"/>
              <a:cs typeface="Calibri"/>
            </a:endParaRPr>
          </a:p>
        </p:txBody>
      </p:sp>
    </p:spTree>
    <p:extLst>
      <p:ext uri="{BB962C8B-B14F-4D97-AF65-F5344CB8AC3E}">
        <p14:creationId xmlns:p14="http://schemas.microsoft.com/office/powerpoint/2010/main" val="408281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descr="Angled view of a part of a maze">
            <a:extLst>
              <a:ext uri="{FF2B5EF4-FFF2-40B4-BE49-F238E27FC236}">
                <a16:creationId xmlns:a16="http://schemas.microsoft.com/office/drawing/2014/main" id="{0C62B510-8A00-D4C6-8DFA-F5BFA5960641}"/>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
          <a:stretch/>
        </p:blipFill>
        <p:spPr>
          <a:xfrm>
            <a:off x="4933506" y="10"/>
            <a:ext cx="7258491" cy="6857990"/>
          </a:xfrm>
          <a:prstGeom prst="rect">
            <a:avLst/>
          </a:prstGeom>
        </p:spPr>
      </p:pic>
      <p:sp>
        <p:nvSpPr>
          <p:cNvPr id="4" name="Pavadinimas 3">
            <a:extLst>
              <a:ext uri="{FF2B5EF4-FFF2-40B4-BE49-F238E27FC236}">
                <a16:creationId xmlns:a16="http://schemas.microsoft.com/office/drawing/2014/main" id="{99BC7793-F779-CF1E-9B9B-8DABBC7FEE43}"/>
              </a:ext>
            </a:extLst>
          </p:cNvPr>
          <p:cNvSpPr>
            <a:spLocks noGrp="1"/>
          </p:cNvSpPr>
          <p:nvPr>
            <p:ph type="title"/>
          </p:nvPr>
        </p:nvSpPr>
        <p:spPr>
          <a:xfrm>
            <a:off x="838200" y="365125"/>
            <a:ext cx="3822189" cy="1899912"/>
          </a:xfrm>
        </p:spPr>
        <p:txBody>
          <a:bodyPr anchorCtr="0">
            <a:normAutofit/>
          </a:bodyPr>
          <a:lstStyle/>
          <a:p>
            <a:r>
              <a:rPr lang="lt-LT" sz="4000" b="1" dirty="0"/>
              <a:t>Globalūs iššūkiai</a:t>
            </a:r>
          </a:p>
        </p:txBody>
      </p:sp>
      <p:sp>
        <p:nvSpPr>
          <p:cNvPr id="3" name="Turinio vietos rezervavimo ženklas 2">
            <a:extLst>
              <a:ext uri="{FF2B5EF4-FFF2-40B4-BE49-F238E27FC236}">
                <a16:creationId xmlns:a16="http://schemas.microsoft.com/office/drawing/2014/main" id="{5C3572DC-E286-CFCE-8163-3977F48F1642}"/>
              </a:ext>
            </a:extLst>
          </p:cNvPr>
          <p:cNvSpPr>
            <a:spLocks noGrp="1"/>
          </p:cNvSpPr>
          <p:nvPr>
            <p:ph idx="1"/>
          </p:nvPr>
        </p:nvSpPr>
        <p:spPr>
          <a:xfrm>
            <a:off x="244486" y="1643471"/>
            <a:ext cx="4555733" cy="5106649"/>
          </a:xfrm>
        </p:spPr>
        <p:txBody>
          <a:bodyPr>
            <a:normAutofit/>
          </a:bodyPr>
          <a:lstStyle/>
          <a:p>
            <a:r>
              <a:rPr lang="lt-LT" sz="1800" b="0" i="0" u="none" strike="noStrike" baseline="0" dirty="0">
                <a:latin typeface="Arial" panose="020B0604020202020204" pitchFamily="34" charset="0"/>
                <a:cs typeface="Arial" panose="020B0604020202020204" pitchFamily="34" charset="0"/>
              </a:rPr>
              <a:t>ES ir pasaulis patyrė beprecedentes krizes, tokias kaip COVID-19 pandemija ir Rusijos agresijos karas prieš Ukrainą, energetikos krizė ir infliacija, ir tai sukrėtė žmonių kasdienį gyvenimą, jų lūkesčius ir pasitikėjimą.</a:t>
            </a:r>
          </a:p>
          <a:p>
            <a:r>
              <a:rPr lang="lt-LT" sz="1800" dirty="0"/>
              <a:t>Aktuali ir t</a:t>
            </a:r>
            <a:r>
              <a:rPr lang="lt-LT" sz="1800" b="0" i="0" u="none" strike="noStrike" baseline="0" dirty="0">
                <a:latin typeface="Arial" panose="020B0604020202020204" pitchFamily="34" charset="0"/>
                <a:cs typeface="Arial" panose="020B0604020202020204" pitchFamily="34" charset="0"/>
              </a:rPr>
              <a:t>rilypė mūsų planetos krizė:</a:t>
            </a:r>
          </a:p>
          <a:p>
            <a:pPr lvl="1"/>
            <a:r>
              <a:rPr lang="lt-LT" sz="1800" b="0" i="0" u="none" strike="noStrike" baseline="0" dirty="0">
                <a:latin typeface="Arial" panose="020B0604020202020204" pitchFamily="34" charset="0"/>
                <a:cs typeface="Arial" panose="020B0604020202020204" pitchFamily="34" charset="0"/>
              </a:rPr>
              <a:t>klimato kaita, </a:t>
            </a:r>
          </a:p>
          <a:p>
            <a:pPr lvl="1"/>
            <a:r>
              <a:rPr lang="lt-LT" sz="1800" b="0" i="0" u="none" strike="noStrike" baseline="0" dirty="0">
                <a:latin typeface="Arial" panose="020B0604020202020204" pitchFamily="34" charset="0"/>
                <a:cs typeface="Arial" panose="020B0604020202020204" pitchFamily="34" charset="0"/>
              </a:rPr>
              <a:t>biologinės įvairovės nykimas </a:t>
            </a:r>
            <a:endParaRPr lang="lt-LT" sz="1800" dirty="0"/>
          </a:p>
          <a:p>
            <a:pPr lvl="1"/>
            <a:r>
              <a:rPr lang="lt-LT" sz="1800" b="0" i="0" u="none" strike="noStrike" baseline="0" dirty="0">
                <a:latin typeface="Arial" panose="020B0604020202020204" pitchFamily="34" charset="0"/>
                <a:cs typeface="Arial" panose="020B0604020202020204" pitchFamily="34" charset="0"/>
              </a:rPr>
              <a:t>tarša</a:t>
            </a:r>
          </a:p>
          <a:p>
            <a:r>
              <a:rPr lang="lt-LT" sz="1800" b="0" i="0" u="none" strike="noStrike" baseline="0" dirty="0">
                <a:latin typeface="Arial" panose="020B0604020202020204" pitchFamily="34" charset="0"/>
                <a:cs typeface="Arial" panose="020B0604020202020204" pitchFamily="34" charset="0"/>
              </a:rPr>
              <a:t>Intensyvesnė </a:t>
            </a:r>
            <a:r>
              <a:rPr lang="lt-LT" sz="1800" b="0" i="0" u="none" strike="noStrike" baseline="0" dirty="0" err="1">
                <a:latin typeface="Arial" panose="020B0604020202020204" pitchFamily="34" charset="0"/>
                <a:cs typeface="Arial" panose="020B0604020202020204" pitchFamily="34" charset="0"/>
              </a:rPr>
              <a:t>skaitmenizacija</a:t>
            </a:r>
            <a:r>
              <a:rPr lang="lt-LT" sz="1800" b="0" i="0" u="none" strike="noStrike" baseline="0" dirty="0">
                <a:latin typeface="Arial" panose="020B0604020202020204" pitchFamily="34" charset="0"/>
                <a:cs typeface="Arial" panose="020B0604020202020204" pitchFamily="34" charset="0"/>
              </a:rPr>
              <a:t>, demografiniai pokyčiai ir radikalūs pokyčiai darbo rinkoje </a:t>
            </a:r>
          </a:p>
          <a:p>
            <a:r>
              <a:rPr lang="lt-LT" sz="1800" b="0" i="0" u="none" strike="noStrike" baseline="0" dirty="0">
                <a:latin typeface="Arial" panose="020B0604020202020204" pitchFamily="34" charset="0"/>
                <a:cs typeface="Arial" panose="020B0604020202020204" pitchFamily="34" charset="0"/>
              </a:rPr>
              <a:t>Siekiant įveikti šias krizes taip pat svarbu spręsti su psichikos sveikata susijusias problemas, kad stiprėtų asmenų ir visuomenės atsparumas</a:t>
            </a:r>
            <a:endParaRPr lang="lt-LT"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65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E0F2621-94F5-D101-C40A-9B7D09DF4994}"/>
              </a:ext>
            </a:extLst>
          </p:cNvPr>
          <p:cNvSpPr>
            <a:spLocks noGrp="1"/>
          </p:cNvSpPr>
          <p:nvPr>
            <p:ph type="title"/>
          </p:nvPr>
        </p:nvSpPr>
        <p:spPr>
          <a:xfrm>
            <a:off x="415877" y="238788"/>
            <a:ext cx="11628120" cy="923331"/>
          </a:xfrm>
          <a:gradFill flip="none" rotWithShape="1">
            <a:gsLst>
              <a:gs pos="0">
                <a:srgbClr val="31B5AE"/>
              </a:gs>
              <a:gs pos="100000">
                <a:srgbClr val="2A64A2"/>
              </a:gs>
            </a:gsLst>
            <a:path path="circle">
              <a:fillToRect r="100000" b="100000"/>
            </a:path>
            <a:tileRect l="-100000" t="-100000"/>
          </a:gradFill>
        </p:spPr>
        <p:txBody>
          <a:bodyPr anchor="ctr" anchorCtr="0">
            <a:normAutofit/>
          </a:bodyPr>
          <a:lstStyle/>
          <a:p>
            <a:pPr algn="ctr"/>
            <a:r>
              <a:rPr lang="lt-LT" sz="3600" dirty="0">
                <a:solidFill>
                  <a:schemeClr val="bg1"/>
                </a:solidFill>
              </a:rPr>
              <a:t>Psichikos sveikata – šios Vyriausybės prioritetas</a:t>
            </a:r>
          </a:p>
        </p:txBody>
      </p:sp>
      <p:sp>
        <p:nvSpPr>
          <p:cNvPr id="3" name="Turinio vietos rezervavimo ženklas 2">
            <a:extLst>
              <a:ext uri="{FF2B5EF4-FFF2-40B4-BE49-F238E27FC236}">
                <a16:creationId xmlns:a16="http://schemas.microsoft.com/office/drawing/2014/main" id="{9AA7FC81-2B17-395B-FD8E-FF826BDAD94F}"/>
              </a:ext>
            </a:extLst>
          </p:cNvPr>
          <p:cNvSpPr>
            <a:spLocks noGrp="1"/>
          </p:cNvSpPr>
          <p:nvPr>
            <p:ph idx="1"/>
          </p:nvPr>
        </p:nvSpPr>
        <p:spPr>
          <a:xfrm>
            <a:off x="838199" y="1342662"/>
            <a:ext cx="10709953" cy="5515337"/>
          </a:xfrm>
        </p:spPr>
        <p:txBody>
          <a:bodyPr>
            <a:normAutofit fontScale="92500"/>
          </a:bodyPr>
          <a:lstStyle/>
          <a:p>
            <a:pPr marL="0" indent="0">
              <a:buNone/>
            </a:pPr>
            <a:r>
              <a:rPr lang="lt-LT" sz="2400" dirty="0"/>
              <a:t>Aštuonioliktosios Lietuvos Respublikos Vyriausybės programos nuostatų įgyvendinimo planas: </a:t>
            </a:r>
          </a:p>
          <a:p>
            <a:r>
              <a:rPr lang="lt-LT" sz="2400" dirty="0">
                <a:solidFill>
                  <a:srgbClr val="23817D"/>
                </a:solidFill>
              </a:rPr>
              <a:t>Įdiegti naujas ir tobulinti esamas psichikos sveikatos bendruomeninio lygio paslaugas</a:t>
            </a:r>
            <a:r>
              <a:rPr lang="lt-LT" sz="2400" dirty="0"/>
              <a:t>, užtikrinant jų kokybę ir prieinamumą visoje Lietuvos teritorijoje, užpildant spragas tarp pirminės sveikatos priežiūros grandies ir stacionarų </a:t>
            </a:r>
          </a:p>
          <a:p>
            <a:r>
              <a:rPr lang="lt-LT" sz="2400" dirty="0"/>
              <a:t>Sukurti ir įteisinti </a:t>
            </a:r>
            <a:r>
              <a:rPr lang="lt-LT" sz="2400" dirty="0">
                <a:solidFill>
                  <a:srgbClr val="23817D"/>
                </a:solidFill>
              </a:rPr>
              <a:t>psichikos sveikatos priežiūros įstaigų teikiamų paslaugų atitikties žmogaus teisių standartams </a:t>
            </a:r>
            <a:r>
              <a:rPr lang="lt-LT" sz="2400" dirty="0"/>
              <a:t>vertinimo, stebėsenos ir metodinės pagalbos teikimo modelį ir pradėti jį įgyvendinti </a:t>
            </a:r>
          </a:p>
          <a:p>
            <a:r>
              <a:rPr lang="lt-LT" sz="2400" dirty="0"/>
              <a:t>Atnaujinti </a:t>
            </a:r>
            <a:r>
              <a:rPr lang="lt-LT" sz="2400" dirty="0">
                <a:solidFill>
                  <a:srgbClr val="23817D"/>
                </a:solidFill>
              </a:rPr>
              <a:t>Nacionalinį savižudybių prevencijos </a:t>
            </a:r>
            <a:r>
              <a:rPr lang="lt-LT" sz="2400" dirty="0"/>
              <a:t>veiksmų planą ir pradėti įgyvendinti</a:t>
            </a:r>
          </a:p>
          <a:p>
            <a:r>
              <a:rPr lang="lt-LT" sz="2400" dirty="0"/>
              <a:t>Plėtoti </a:t>
            </a:r>
            <a:r>
              <a:rPr lang="lt-LT" sz="2400" dirty="0">
                <a:solidFill>
                  <a:srgbClr val="23817D"/>
                </a:solidFill>
              </a:rPr>
              <a:t>psichikos sveikatos stiprinimą ir visuomenės raštingumą, mažinti stigmą</a:t>
            </a:r>
          </a:p>
          <a:p>
            <a:r>
              <a:rPr lang="lt-LT" sz="2400" dirty="0"/>
              <a:t>Priimti </a:t>
            </a:r>
            <a:r>
              <a:rPr lang="lt-LT" sz="2400" dirty="0">
                <a:solidFill>
                  <a:srgbClr val="23817D"/>
                </a:solidFill>
              </a:rPr>
              <a:t>Nacionalinę darbotvarkę narkotikų, alkoholio ir tabako vartojimo prevencijos, kontrolės ir žalos mažinimo klausimais </a:t>
            </a:r>
            <a:r>
              <a:rPr lang="lt-LT" sz="2400" dirty="0"/>
              <a:t>iki 2035 m. ir veiksmų planą</a:t>
            </a:r>
          </a:p>
          <a:p>
            <a:r>
              <a:rPr lang="lt-LT" sz="2400" dirty="0"/>
              <a:t>Ir kt.</a:t>
            </a:r>
          </a:p>
        </p:txBody>
      </p:sp>
    </p:spTree>
    <p:extLst>
      <p:ext uri="{BB962C8B-B14F-4D97-AF65-F5344CB8AC3E}">
        <p14:creationId xmlns:p14="http://schemas.microsoft.com/office/powerpoint/2010/main" val="243434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B23CD14-ADFD-5CC7-F57D-012C4386084F}"/>
              </a:ext>
            </a:extLst>
          </p:cNvPr>
          <p:cNvSpPr>
            <a:spLocks noGrp="1"/>
          </p:cNvSpPr>
          <p:nvPr>
            <p:ph type="title"/>
          </p:nvPr>
        </p:nvSpPr>
        <p:spPr/>
        <p:txBody>
          <a:bodyPr/>
          <a:lstStyle/>
          <a:p>
            <a:r>
              <a:rPr lang="lt-LT" b="1" dirty="0"/>
              <a:t>Finansavimo šaltiniai</a:t>
            </a:r>
          </a:p>
        </p:txBody>
      </p:sp>
      <p:graphicFrame>
        <p:nvGraphicFramePr>
          <p:cNvPr id="4" name="Turinio vietos rezervavimo ženklas 3">
            <a:extLst>
              <a:ext uri="{FF2B5EF4-FFF2-40B4-BE49-F238E27FC236}">
                <a16:creationId xmlns:a16="http://schemas.microsoft.com/office/drawing/2014/main" id="{3B1229E2-0441-6DE9-75D0-8477AF4A6026}"/>
              </a:ext>
            </a:extLst>
          </p:cNvPr>
          <p:cNvGraphicFramePr>
            <a:graphicFrameLocks noGrp="1"/>
          </p:cNvGraphicFramePr>
          <p:nvPr>
            <p:ph idx="1"/>
            <p:extLst>
              <p:ext uri="{D42A27DB-BD31-4B8C-83A1-F6EECF244321}">
                <p14:modId xmlns:p14="http://schemas.microsoft.com/office/powerpoint/2010/main" val="3303750483"/>
              </p:ext>
            </p:extLst>
          </p:nvPr>
        </p:nvGraphicFramePr>
        <p:xfrm>
          <a:off x="835660" y="116640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5FFE8E6F-CD39-3577-7B91-07367077F9FE}"/>
              </a:ext>
            </a:extLst>
          </p:cNvPr>
          <p:cNvSpPr txBox="1"/>
          <p:nvPr/>
        </p:nvSpPr>
        <p:spPr>
          <a:xfrm>
            <a:off x="8047899" y="353576"/>
            <a:ext cx="3859619" cy="2585323"/>
          </a:xfrm>
          <a:prstGeom prst="rect">
            <a:avLst/>
          </a:prstGeom>
          <a:noFill/>
        </p:spPr>
        <p:txBody>
          <a:bodyPr wrap="square" rtlCol="0">
            <a:spAutoFit/>
          </a:bodyPr>
          <a:lstStyle/>
          <a:p>
            <a:pPr marL="514350" indent="-514350">
              <a:buFont typeface="+mj-lt"/>
              <a:buAutoNum type="arabicPeriod"/>
            </a:pPr>
            <a:r>
              <a:rPr lang="lt-LT" sz="1600" dirty="0"/>
              <a:t>Pirminė asmens sveikatos priežiūra;</a:t>
            </a:r>
          </a:p>
          <a:p>
            <a:pPr marL="514350" indent="-514350">
              <a:buFont typeface="+mj-lt"/>
              <a:buAutoNum type="arabicPeriod"/>
            </a:pPr>
            <a:r>
              <a:rPr lang="lt-LT" sz="1600" dirty="0"/>
              <a:t>Specializuota ambulatorinė (II lygio ambulatorinės konsultacijos, dienos stacionarai, psichoterapija, psichosocialinė reabilitacija) asmens sveikatos priežiūra;</a:t>
            </a:r>
          </a:p>
          <a:p>
            <a:pPr marL="514350" indent="-514350">
              <a:buFont typeface="+mj-lt"/>
              <a:buAutoNum type="arabicPeriod"/>
            </a:pPr>
            <a:r>
              <a:rPr lang="lt-LT" sz="1600" dirty="0"/>
              <a:t>Stacionarinė sveikatos priežiūra;</a:t>
            </a:r>
          </a:p>
          <a:p>
            <a:pPr marL="514350" indent="-514350">
              <a:buFont typeface="+mj-lt"/>
              <a:buAutoNum type="arabicPeriod"/>
            </a:pPr>
            <a:r>
              <a:rPr lang="lt-LT" sz="1600" dirty="0"/>
              <a:t>Specializuota psichiatrija.</a:t>
            </a:r>
          </a:p>
          <a:p>
            <a:endParaRPr lang="lt-LT" dirty="0"/>
          </a:p>
        </p:txBody>
      </p:sp>
      <p:sp>
        <p:nvSpPr>
          <p:cNvPr id="5" name="TextBox 4">
            <a:extLst>
              <a:ext uri="{FF2B5EF4-FFF2-40B4-BE49-F238E27FC236}">
                <a16:creationId xmlns:a16="http://schemas.microsoft.com/office/drawing/2014/main" id="{3AAEC6D1-D928-0958-C932-4F1CF25D76BA}"/>
              </a:ext>
            </a:extLst>
          </p:cNvPr>
          <p:cNvSpPr txBox="1"/>
          <p:nvPr/>
        </p:nvSpPr>
        <p:spPr>
          <a:xfrm>
            <a:off x="8047899" y="3112749"/>
            <a:ext cx="4144101" cy="3323987"/>
          </a:xfrm>
          <a:prstGeom prst="rect">
            <a:avLst/>
          </a:prstGeom>
          <a:noFill/>
        </p:spPr>
        <p:txBody>
          <a:bodyPr wrap="square" rtlCol="0">
            <a:spAutoFit/>
          </a:bodyPr>
          <a:lstStyle/>
          <a:p>
            <a:r>
              <a:rPr lang="lt-LT" sz="1400" dirty="0"/>
              <a:t>VB: 49 visuomenės sveikatos biurai veikiantys visoje Lietuvoje;</a:t>
            </a:r>
          </a:p>
          <a:p>
            <a:r>
              <a:rPr lang="lt-LT" sz="1400" dirty="0"/>
              <a:t>Finansuojamos veiklos:</a:t>
            </a:r>
          </a:p>
          <a:p>
            <a:pPr marL="514350" indent="-514350">
              <a:buFont typeface="+mj-lt"/>
              <a:buAutoNum type="arabicPeriod"/>
            </a:pPr>
            <a:r>
              <a:rPr lang="lt-LT" sz="1400" dirty="0"/>
              <a:t>Psichologinės gerovės paslaugos VSB (psichologo konsultacijos, grupiniai užsiėmimai);</a:t>
            </a:r>
          </a:p>
          <a:p>
            <a:pPr marL="514350" indent="-514350">
              <a:buFont typeface="+mj-lt"/>
              <a:buAutoNum type="arabicPeriod"/>
            </a:pPr>
            <a:r>
              <a:rPr lang="lt-LT" sz="1400" dirty="0"/>
              <a:t>Ankstyvoji PAM vartojimo intervencija skirta jaunimui;</a:t>
            </a:r>
          </a:p>
          <a:p>
            <a:pPr marL="514350" indent="-514350">
              <a:buFont typeface="+mj-lt"/>
              <a:buAutoNum type="arabicPeriod"/>
            </a:pPr>
            <a:r>
              <a:rPr lang="lt-LT" sz="1400" dirty="0"/>
              <a:t>Priklausomybių konsultantai savivaldybėse;</a:t>
            </a:r>
          </a:p>
          <a:p>
            <a:pPr marL="514350" indent="-514350">
              <a:buFont typeface="+mj-lt"/>
              <a:buAutoNum type="arabicPeriod"/>
            </a:pPr>
            <a:r>
              <a:rPr lang="lt-LT" sz="1400" dirty="0"/>
              <a:t>Savižudybių prevencija savivaldybėse;</a:t>
            </a:r>
          </a:p>
          <a:p>
            <a:pPr marL="514350" indent="-514350">
              <a:buFont typeface="+mj-lt"/>
              <a:buAutoNum type="arabicPeriod"/>
            </a:pPr>
            <a:r>
              <a:rPr lang="lt-LT" sz="1400" dirty="0"/>
              <a:t>Psichikos sveikata darbovietėse;</a:t>
            </a:r>
          </a:p>
          <a:p>
            <a:pPr marL="514350" indent="-514350">
              <a:buFont typeface="+mj-lt"/>
              <a:buAutoNum type="arabicPeriod"/>
            </a:pPr>
            <a:r>
              <a:rPr lang="lt-LT" sz="1400" dirty="0"/>
              <a:t>Psichikos sveikata mokyklose;</a:t>
            </a:r>
          </a:p>
          <a:p>
            <a:pPr marL="514350" indent="-514350">
              <a:buFont typeface="+mj-lt"/>
              <a:buAutoNum type="arabicPeriod"/>
            </a:pPr>
            <a:r>
              <a:rPr lang="lt-LT" sz="1400" dirty="0"/>
              <a:t>Metimo rūkyti pagalba;</a:t>
            </a:r>
          </a:p>
          <a:p>
            <a:pPr marL="514350" indent="-514350">
              <a:buFont typeface="+mj-lt"/>
              <a:buAutoNum type="arabicPeriod"/>
            </a:pPr>
            <a:r>
              <a:rPr lang="lt-LT" sz="1400" dirty="0"/>
              <a:t>Pozityvios tėvystės stiprinimas ,,Neįtikėtini metai“</a:t>
            </a:r>
          </a:p>
        </p:txBody>
      </p:sp>
      <p:sp>
        <p:nvSpPr>
          <p:cNvPr id="7" name="TextBox 6">
            <a:extLst>
              <a:ext uri="{FF2B5EF4-FFF2-40B4-BE49-F238E27FC236}">
                <a16:creationId xmlns:a16="http://schemas.microsoft.com/office/drawing/2014/main" id="{9BD5C75F-E74F-A77D-F637-DC3463671AB4}"/>
              </a:ext>
            </a:extLst>
          </p:cNvPr>
          <p:cNvSpPr txBox="1"/>
          <p:nvPr/>
        </p:nvSpPr>
        <p:spPr>
          <a:xfrm>
            <a:off x="4567688" y="5654074"/>
            <a:ext cx="3683177" cy="646331"/>
          </a:xfrm>
          <a:prstGeom prst="rect">
            <a:avLst/>
          </a:prstGeom>
          <a:noFill/>
        </p:spPr>
        <p:txBody>
          <a:bodyPr wrap="square">
            <a:spAutoFit/>
          </a:bodyPr>
          <a:lstStyle/>
          <a:p>
            <a:r>
              <a:rPr lang="lt-LT" sz="1200" dirty="0">
                <a:solidFill>
                  <a:schemeClr val="tx2"/>
                </a:solidFill>
                <a:latin typeface="+mn-lt"/>
              </a:rPr>
              <a:t>VB: p</a:t>
            </a:r>
            <a:r>
              <a:rPr lang="lt-LT" sz="1200" dirty="0">
                <a:solidFill>
                  <a:schemeClr val="tx2"/>
                </a:solidFill>
                <a:effectLst/>
                <a:latin typeface="+mn-lt"/>
                <a:ea typeface="Calibri" panose="020F0502020204030204" pitchFamily="34" charset="0"/>
              </a:rPr>
              <a:t>sichikos sveikatos stiprinimo, psichosocialinės pagalbos ir savižudybių prevencijos intervencijų plėtojimo ir veiksmų planui įgyvendinti </a:t>
            </a:r>
            <a:endParaRPr lang="lt-LT" sz="1200" dirty="0">
              <a:solidFill>
                <a:schemeClr val="tx2"/>
              </a:solidFill>
            </a:endParaRPr>
          </a:p>
        </p:txBody>
      </p:sp>
      <p:sp>
        <p:nvSpPr>
          <p:cNvPr id="9" name="TextBox 8">
            <a:extLst>
              <a:ext uri="{FF2B5EF4-FFF2-40B4-BE49-F238E27FC236}">
                <a16:creationId xmlns:a16="http://schemas.microsoft.com/office/drawing/2014/main" id="{CF1FE879-DF36-BCF7-DED0-731372EA4B7E}"/>
              </a:ext>
            </a:extLst>
          </p:cNvPr>
          <p:cNvSpPr txBox="1"/>
          <p:nvPr/>
        </p:nvSpPr>
        <p:spPr>
          <a:xfrm>
            <a:off x="749596" y="1506973"/>
            <a:ext cx="3609753" cy="1384995"/>
          </a:xfrm>
          <a:prstGeom prst="rect">
            <a:avLst/>
          </a:prstGeom>
          <a:noFill/>
        </p:spPr>
        <p:txBody>
          <a:bodyPr wrap="square">
            <a:spAutoFit/>
          </a:bodyPr>
          <a:lstStyle/>
          <a:p>
            <a:r>
              <a:rPr lang="lt-LT" sz="1400" dirty="0"/>
              <a:t>VVSSF: iš surenkamų akcizų</a:t>
            </a:r>
          </a:p>
          <a:p>
            <a:pPr marL="342900" indent="-342900">
              <a:buFont typeface="+mj-lt"/>
              <a:buAutoNum type="arabicPeriod"/>
            </a:pPr>
            <a:r>
              <a:rPr lang="lt-LT" sz="1400" dirty="0"/>
              <a:t>Finansuojami projektai, didžioji dalis skirta visuomenės psichikos sveikatai;</a:t>
            </a:r>
          </a:p>
          <a:p>
            <a:pPr marL="342900" indent="-342900">
              <a:buFont typeface="+mj-lt"/>
              <a:buAutoNum type="arabicPeriod"/>
            </a:pPr>
            <a:r>
              <a:rPr lang="lt-LT" sz="1400" dirty="0"/>
              <a:t>Finansuojami moksliniai tyrimai;</a:t>
            </a:r>
          </a:p>
          <a:p>
            <a:pPr marL="342900" indent="-342900">
              <a:buFont typeface="+mj-lt"/>
              <a:buAutoNum type="arabicPeriod"/>
            </a:pPr>
            <a:r>
              <a:rPr lang="lt-LT" sz="1400" dirty="0"/>
              <a:t>Finansuojama psichikos sveikatos viešinimo kampanija</a:t>
            </a:r>
          </a:p>
        </p:txBody>
      </p:sp>
      <p:sp>
        <p:nvSpPr>
          <p:cNvPr id="10" name="Rodyklė: dešinėn 9">
            <a:extLst>
              <a:ext uri="{FF2B5EF4-FFF2-40B4-BE49-F238E27FC236}">
                <a16:creationId xmlns:a16="http://schemas.microsoft.com/office/drawing/2014/main" id="{47F9A1B8-16E9-F011-96BE-A5578535B6A4}"/>
              </a:ext>
            </a:extLst>
          </p:cNvPr>
          <p:cNvSpPr/>
          <p:nvPr/>
        </p:nvSpPr>
        <p:spPr>
          <a:xfrm rot="19660699">
            <a:off x="7212052" y="1632287"/>
            <a:ext cx="517453" cy="3005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odyklė: dešinėn 10">
            <a:extLst>
              <a:ext uri="{FF2B5EF4-FFF2-40B4-BE49-F238E27FC236}">
                <a16:creationId xmlns:a16="http://schemas.microsoft.com/office/drawing/2014/main" id="{AAF2D160-ADEF-8041-3278-17102EF62AC6}"/>
              </a:ext>
            </a:extLst>
          </p:cNvPr>
          <p:cNvSpPr/>
          <p:nvPr/>
        </p:nvSpPr>
        <p:spPr>
          <a:xfrm rot="2317529">
            <a:off x="7449918" y="4582633"/>
            <a:ext cx="597981" cy="3527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2" name="Rodyklė: dešinėn 11">
            <a:extLst>
              <a:ext uri="{FF2B5EF4-FFF2-40B4-BE49-F238E27FC236}">
                <a16:creationId xmlns:a16="http://schemas.microsoft.com/office/drawing/2014/main" id="{38FE1DEB-A3AA-BCA4-8877-1D1427F2238F}"/>
              </a:ext>
            </a:extLst>
          </p:cNvPr>
          <p:cNvSpPr/>
          <p:nvPr/>
        </p:nvSpPr>
        <p:spPr>
          <a:xfrm rot="12083694">
            <a:off x="4274285" y="1655848"/>
            <a:ext cx="555257" cy="3011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3" name="Rodyklė: dešinėn 12">
            <a:extLst>
              <a:ext uri="{FF2B5EF4-FFF2-40B4-BE49-F238E27FC236}">
                <a16:creationId xmlns:a16="http://schemas.microsoft.com/office/drawing/2014/main" id="{F3125241-47DC-A178-2A13-B6CD05CFEE16}"/>
              </a:ext>
            </a:extLst>
          </p:cNvPr>
          <p:cNvSpPr/>
          <p:nvPr/>
        </p:nvSpPr>
        <p:spPr>
          <a:xfrm rot="8454622">
            <a:off x="3960859" y="4581392"/>
            <a:ext cx="555257" cy="2523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5" name="TextBox 14">
            <a:extLst>
              <a:ext uri="{FF2B5EF4-FFF2-40B4-BE49-F238E27FC236}">
                <a16:creationId xmlns:a16="http://schemas.microsoft.com/office/drawing/2014/main" id="{5ECD2393-A3C0-0433-11C9-4780EDF44C36}"/>
              </a:ext>
            </a:extLst>
          </p:cNvPr>
          <p:cNvSpPr txBox="1"/>
          <p:nvPr/>
        </p:nvSpPr>
        <p:spPr>
          <a:xfrm>
            <a:off x="574971" y="4313077"/>
            <a:ext cx="3276193" cy="1015663"/>
          </a:xfrm>
          <a:prstGeom prst="rect">
            <a:avLst/>
          </a:prstGeom>
          <a:noFill/>
        </p:spPr>
        <p:txBody>
          <a:bodyPr wrap="square">
            <a:spAutoFit/>
          </a:bodyPr>
          <a:lstStyle/>
          <a:p>
            <a:r>
              <a:rPr lang="lt-LT" sz="1400" dirty="0"/>
              <a:t>ES lėšos: </a:t>
            </a:r>
          </a:p>
          <a:p>
            <a:r>
              <a:rPr lang="lt-LT" sz="1400" dirty="0"/>
              <a:t>gerinti sveikatos priežiūros paslaugų kokybę ir prieinamumą </a:t>
            </a:r>
          </a:p>
          <a:p>
            <a:endParaRPr lang="lt-LT" dirty="0"/>
          </a:p>
        </p:txBody>
      </p:sp>
      <p:sp>
        <p:nvSpPr>
          <p:cNvPr id="17" name="TextBox 16">
            <a:extLst>
              <a:ext uri="{FF2B5EF4-FFF2-40B4-BE49-F238E27FC236}">
                <a16:creationId xmlns:a16="http://schemas.microsoft.com/office/drawing/2014/main" id="{39E88FFD-2FED-BEB1-8D7E-667852104334}"/>
              </a:ext>
            </a:extLst>
          </p:cNvPr>
          <p:cNvSpPr txBox="1"/>
          <p:nvPr/>
        </p:nvSpPr>
        <p:spPr>
          <a:xfrm>
            <a:off x="574971" y="5127740"/>
            <a:ext cx="3292349" cy="954107"/>
          </a:xfrm>
          <a:prstGeom prst="rect">
            <a:avLst/>
          </a:prstGeom>
          <a:noFill/>
        </p:spPr>
        <p:txBody>
          <a:bodyPr wrap="square">
            <a:spAutoFit/>
          </a:bodyPr>
          <a:lstStyle/>
          <a:p>
            <a:r>
              <a:rPr lang="lt-LT" sz="1400" dirty="0"/>
              <a:t>stiprinti gyventojų psichikos sveikatą bei plėtoti psichoaktyviųjų medžiagų ir kitų priklausomybę sukeliančių veiksnių kontrolę ir vartojimo prevenciją</a:t>
            </a:r>
          </a:p>
        </p:txBody>
      </p:sp>
    </p:spTree>
    <p:extLst>
      <p:ext uri="{BB962C8B-B14F-4D97-AF65-F5344CB8AC3E}">
        <p14:creationId xmlns:p14="http://schemas.microsoft.com/office/powerpoint/2010/main" val="1907592207"/>
      </p:ext>
    </p:extLst>
  </p:cSld>
  <p:clrMapOvr>
    <a:masterClrMapping/>
  </p:clrMapOvr>
</p:sld>
</file>

<file path=ppt/theme/theme1.xml><?xml version="1.0" encoding="utf-8"?>
<a:theme xmlns:a="http://schemas.openxmlformats.org/drawingml/2006/main" name="Office Theme">
  <a:themeElements>
    <a:clrScheme name="PAGALBA SAU">
      <a:dk1>
        <a:srgbClr val="1D60A1"/>
      </a:dk1>
      <a:lt1>
        <a:srgbClr val="FEFFFE"/>
      </a:lt1>
      <a:dk2>
        <a:srgbClr val="1D60A1"/>
      </a:dk2>
      <a:lt2>
        <a:srgbClr val="27B4AD"/>
      </a:lt2>
      <a:accent1>
        <a:srgbClr val="1C75A7"/>
      </a:accent1>
      <a:accent2>
        <a:srgbClr val="1A82AB"/>
      </a:accent2>
      <a:accent3>
        <a:srgbClr val="1A8EAD"/>
      </a:accent3>
      <a:accent4>
        <a:srgbClr val="1A9CAF"/>
      </a:accent4>
      <a:accent5>
        <a:srgbClr val="1DABAF"/>
      </a:accent5>
      <a:accent6>
        <a:srgbClr val="FEFFFE"/>
      </a:accent6>
      <a:hlink>
        <a:srgbClr val="57585B"/>
      </a:hlink>
      <a:folHlink>
        <a:srgbClr val="A6A8A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B168CDDCDEFBEA4C8E38340A8D90E797" ma:contentTypeVersion="18" ma:contentTypeDescription="Kurkite naują dokumentą." ma:contentTypeScope="" ma:versionID="d830684b33f478d01bd18cc109dfdb39">
  <xsd:schema xmlns:xsd="http://www.w3.org/2001/XMLSchema" xmlns:xs="http://www.w3.org/2001/XMLSchema" xmlns:p="http://schemas.microsoft.com/office/2006/metadata/properties" xmlns:ns2="fe4ce506-306b-4f3b-858c-685e4322984b" xmlns:ns3="5f51944c-8b8a-4190-a6e0-8c0a63b86cc1" targetNamespace="http://schemas.microsoft.com/office/2006/metadata/properties" ma:root="true" ma:fieldsID="0c80e2b1d5853760b8c26cbc5cc235ec" ns2:_="" ns3:_="">
    <xsd:import namespace="fe4ce506-306b-4f3b-858c-685e4322984b"/>
    <xsd:import namespace="5f51944c-8b8a-4190-a6e0-8c0a63b86c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ce506-306b-4f3b-858c-685e432298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Vaizdų žymės" ma:readOnly="false" ma:fieldId="{5cf76f15-5ced-4ddc-b409-7134ff3c332f}" ma:taxonomyMulti="true" ma:sspId="124d5b8b-fd61-4fa7-9c1d-9263231575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51944c-8b8a-4190-a6e0-8c0a63b86cc1" elementFormDefault="qualified">
    <xsd:import namespace="http://schemas.microsoft.com/office/2006/documentManagement/types"/>
    <xsd:import namespace="http://schemas.microsoft.com/office/infopath/2007/PartnerControls"/>
    <xsd:element name="SharedWithUsers" ma:index="15" nillable="true" ma:displayName="Bendrinama s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Bendrinta su išsamia informacija" ma:internalName="SharedWithDetails" ma:readOnly="true">
      <xsd:simpleType>
        <xsd:restriction base="dms:Note">
          <xsd:maxLength value="255"/>
        </xsd:restriction>
      </xsd:simpleType>
    </xsd:element>
    <xsd:element name="TaxCatchAll" ma:index="23" nillable="true" ma:displayName="Taxonomy Catch All Column" ma:hidden="true" ma:list="{7568674d-1fc8-44f9-b587-d4e902c10604}" ma:internalName="TaxCatchAll" ma:showField="CatchAllData" ma:web="5f51944c-8b8a-4190-a6e0-8c0a63b86c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4ce506-306b-4f3b-858c-685e4322984b">
      <Terms xmlns="http://schemas.microsoft.com/office/infopath/2007/PartnerControls"/>
    </lcf76f155ced4ddcb4097134ff3c332f>
    <TaxCatchAll xmlns="5f51944c-8b8a-4190-a6e0-8c0a63b86cc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A7BE5-15E4-4116-ABC1-1E297E36E6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4ce506-306b-4f3b-858c-685e4322984b"/>
    <ds:schemaRef ds:uri="5f51944c-8b8a-4190-a6e0-8c0a63b86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62DAEB-83AD-4D43-8783-30C98284A8B1}">
  <ds:schemaRefs>
    <ds:schemaRef ds:uri="5f51944c-8b8a-4190-a6e0-8c0a63b86cc1"/>
    <ds:schemaRef ds:uri="fe4ce506-306b-4f3b-858c-685e4322984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01A8DEE-CBB2-4143-AEF2-983C615E7B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2032</TotalTime>
  <Words>7345</Words>
  <Application>Microsoft Office PowerPoint</Application>
  <PresentationFormat>Plačiaekranė</PresentationFormat>
  <Paragraphs>774</Paragraphs>
  <Slides>62</Slides>
  <Notes>34</Notes>
  <HiddenSlides>0</HiddenSlides>
  <MMClips>0</MMClips>
  <ScaleCrop>false</ScaleCrop>
  <HeadingPairs>
    <vt:vector size="6" baseType="variant">
      <vt:variant>
        <vt:lpstr>Naudojami šriftai</vt:lpstr>
      </vt:variant>
      <vt:variant>
        <vt:i4>10</vt:i4>
      </vt:variant>
      <vt:variant>
        <vt:lpstr>Tema</vt:lpstr>
      </vt:variant>
      <vt:variant>
        <vt:i4>3</vt:i4>
      </vt:variant>
      <vt:variant>
        <vt:lpstr>Skaidrių pavadinimai</vt:lpstr>
      </vt:variant>
      <vt:variant>
        <vt:i4>62</vt:i4>
      </vt:variant>
    </vt:vector>
  </HeadingPairs>
  <TitlesOfParts>
    <vt:vector size="75" baseType="lpstr">
      <vt:lpstr>Arial</vt:lpstr>
      <vt:lpstr>Calibri</vt:lpstr>
      <vt:lpstr>Calibri Light</vt:lpstr>
      <vt:lpstr>Fira Sans Extra Condensed Medium</vt:lpstr>
      <vt:lpstr>Roboto</vt:lpstr>
      <vt:lpstr>Symbol</vt:lpstr>
      <vt:lpstr>Times</vt:lpstr>
      <vt:lpstr>Times New Roman</vt:lpstr>
      <vt:lpstr>Verdana</vt:lpstr>
      <vt:lpstr>Wingdings</vt:lpstr>
      <vt:lpstr>Office Theme</vt:lpstr>
      <vt:lpstr>1_Custom Design</vt:lpstr>
      <vt:lpstr>„Office“ tema</vt:lpstr>
      <vt:lpstr>Psichikos sveikatos stiprinimas bendruomenėje SAM patirtis</vt:lpstr>
      <vt:lpstr>Reformos ir pokyčių kryptys</vt:lpstr>
      <vt:lpstr>Psichikos sveikatos sistemos problemos</vt:lpstr>
      <vt:lpstr>Psichikos ir elgesio sutrikimų našta visuomenei</vt:lpstr>
      <vt:lpstr>„PowerPoint“ pateiktis</vt:lpstr>
      <vt:lpstr>EK Komunikatas: Psichikos sveikatos integravimas visoje politikoje</vt:lpstr>
      <vt:lpstr>Globalūs iššūkiai</vt:lpstr>
      <vt:lpstr>Psichikos sveikata – šios Vyriausybės prioritetas</vt:lpstr>
      <vt:lpstr>Finansavimo šaltiniai</vt:lpstr>
      <vt:lpstr>Asmens psichikos sveikatos reforma</vt:lpstr>
      <vt:lpstr>Pokyčių planavimas</vt:lpstr>
      <vt:lpstr>Siekiama paslaugų struktūra pagal PSO</vt:lpstr>
      <vt:lpstr>Tikslai ir principai</vt:lpstr>
      <vt:lpstr>Pagrindiniai reformos rodikliai</vt:lpstr>
      <vt:lpstr>Paslaugų transformacija</vt:lpstr>
      <vt:lpstr>Pirminė psichikos sveikatos priežiūra</vt:lpstr>
      <vt:lpstr>ATVEJO VADYBOS PASLAUGŲ PILOTAVIMAS </vt:lpstr>
      <vt:lpstr>Atvejo vadybos paslaugos </vt:lpstr>
      <vt:lpstr>Bendruomeninės &amp; stacionaro paslaugos</vt:lpstr>
      <vt:lpstr>Psichiatrijos dienos stacionarų plėtra</vt:lpstr>
      <vt:lpstr>Siūlymai Aprašui (apraše aptartini dalykai)</vt:lpstr>
      <vt:lpstr>„PowerPoint“ pateiktis</vt:lpstr>
      <vt:lpstr>„PowerPoint“ pateiktis</vt:lpstr>
      <vt:lpstr>Įkainiai:</vt:lpstr>
      <vt:lpstr>         ABP KOMANDOS PASLAUGŲ TIKSLAS</vt:lpstr>
      <vt:lpstr>INDIKACIJOS ABP KOMANDOS PASLAUGOMS  (Sunkiomis psichikos ligomis sergantiems asmenims su žemu funkcionavimo lygiu):</vt:lpstr>
      <vt:lpstr>KONTRAINDIKACIJOS</vt:lpstr>
      <vt:lpstr>SIUNTIMAS PASLAUGOMS</vt:lpstr>
      <vt:lpstr>KAIP NUSTATOMAS ŽEMAS FUNKCIONAVIMO LYGIS? Asmens sveikatos priežiūros paslaugų teikimo lygių naudojimo sistema psichiatrijos ir priklausomybės ligų gydymo paslaugoms klausimynas apima 6 vertinimo kriterijus</vt:lpstr>
      <vt:lpstr>Asmens sveikatos priežiūros paslaugų teikimo lygių naudojimo sistema psichiatrijos ir priklausomybės ligų gydymo paslaugoms (klausimynas) - pavyzdys</vt:lpstr>
      <vt:lpstr>ABP KOMANDOS SUDĖTIS</vt:lpstr>
      <vt:lpstr>ABP komanda teikia šias asmens sveikatos priežiūros intervencijas:</vt:lpstr>
      <vt:lpstr>ABP komanda kartu su asmens sveikatos priežiūros intervencijomis, teikia šias psichosocialines intervencijas: </vt:lpstr>
      <vt:lpstr>ABP komandos paslaugos teikiamos įprastu arba intensyviu režimu:</vt:lpstr>
      <vt:lpstr>INDIKACIJOS INTENSYVIAM REŽIMUI</vt:lpstr>
      <vt:lpstr>ABP KOMANDOS PASLAUGŲ PABAIGA:</vt:lpstr>
      <vt:lpstr>Paslaugų teikimo vieta</vt:lpstr>
      <vt:lpstr>Finansavimo perspektyvos</vt:lpstr>
      <vt:lpstr>Ką dabar darome:</vt:lpstr>
      <vt:lpstr>Human rights</vt:lpstr>
      <vt:lpstr>Paslaugų kokybės gerinimas</vt:lpstr>
      <vt:lpstr>„PowerPoint“ pateiktis</vt:lpstr>
      <vt:lpstr>ES lėšos: gerinti sveikatos priežiūros paslaugų kokybę ir prieinamumą </vt:lpstr>
      <vt:lpstr>ES lėšos: gerinti sveikatos priežiūros paslaugų kokybę ir prieinamumą </vt:lpstr>
      <vt:lpstr>Visuomenės psichikos sveikatos stiprinimas</vt:lpstr>
      <vt:lpstr>„PowerPoint“ pateiktis</vt:lpstr>
      <vt:lpstr>„PowerPoint“ pateiktis</vt:lpstr>
      <vt:lpstr>„PowerPoint“ pateiktis</vt:lpstr>
      <vt:lpstr>Kitos iniciatyvos visuomenės psichikos sveikatos srityje</vt:lpstr>
      <vt:lpstr>Socialinis receptas – vyresnio amžiaus vienišumo ir socialinės atskirties sprendimo būdas </vt:lpstr>
      <vt:lpstr>Socialinio recepto iniciatyva: veiklų pobūdis ir turinys?  </vt:lpstr>
      <vt:lpstr>Socialinio recepto iniciatyvos tikslinė grupė</vt:lpstr>
      <vt:lpstr>Socialinio recepto bandomasis projektas 2023 m.</vt:lpstr>
      <vt:lpstr>„PowerPoint“ pateiktis</vt:lpstr>
      <vt:lpstr>„PowerPoint“ pateiktis</vt:lpstr>
      <vt:lpstr>Psichologinės gerovės ir  psichikos sveikatos stiprinimo paslaugos</vt:lpstr>
      <vt:lpstr>„PowerPoint“ pateiktis</vt:lpstr>
      <vt:lpstr>ES lėšos: pažangos priemonė stiprinti gyventojų psichikos sveikatą bei plėtoti psichoaktyviųjų medžiagų ir kitų priklausomybę sukeliančių veiksnių kontrolę ir vartojimo prevenciją</vt:lpstr>
      <vt:lpstr>Psichoaktyviųjų medžiagų vartojimo prevencija ir kontrolė</vt:lpstr>
      <vt:lpstr>„PowerPoint“ pateiktis</vt:lpstr>
      <vt:lpstr>Pagalba metantiems rūkyti</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Marija Oleškevičienė</dc:creator>
  <cp:lastModifiedBy>Marija Oleškevičienė</cp:lastModifiedBy>
  <cp:revision>3</cp:revision>
  <dcterms:created xsi:type="dcterms:W3CDTF">2022-03-15T10:03:38Z</dcterms:created>
  <dcterms:modified xsi:type="dcterms:W3CDTF">2023-12-08T08:54:04Z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0x010100B168CDDCDEFBEA4C8E38340A8D90E797</vt:lpwstr>
  </property>
  <property fmtid="{D5CDD505-2E9C-101B-9397-08002B2CF9AE}" pid="3" name="MediaServiceImageTags">
    <vt:lpwstr/>
  </property>
</Properties>
</file>